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4.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6"/>
  </p:notesMasterIdLst>
  <p:sldIdLst>
    <p:sldId id="256" r:id="rId5"/>
    <p:sldId id="257" r:id="rId6"/>
    <p:sldId id="259" r:id="rId7"/>
    <p:sldId id="261" r:id="rId8"/>
    <p:sldId id="270" r:id="rId9"/>
    <p:sldId id="262" r:id="rId10"/>
    <p:sldId id="274" r:id="rId11"/>
    <p:sldId id="271" r:id="rId12"/>
    <p:sldId id="273" r:id="rId13"/>
    <p:sldId id="263" r:id="rId14"/>
    <p:sldId id="260" r:id="rId15"/>
  </p:sldIdLst>
  <p:sldSz cx="12192000" cy="6858000"/>
  <p:notesSz cx="6858000" cy="9144000"/>
  <p:defaultTex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9A4EE"/>
    <a:srgbClr val="FF9999"/>
    <a:srgbClr val="D5B3C8"/>
    <a:srgbClr val="EADCF8"/>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DA25D7D8-2F56-40B1-8307-B34F906CAB4D}" vWet="2" dt="2023-05-02T11:35:30.236"/>
    <p1510:client id="{E5E9E09A-DBF6-4A8F-A66F-5F76EA327E36}" v="923" dt="2023-05-02T13:12:45.412"/>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slideViewPr>
    <p:cSldViewPr snapToGrid="0">
      <p:cViewPr>
        <p:scale>
          <a:sx n="1" d="2"/>
          <a:sy n="1" d="2"/>
        </p:scale>
        <p:origin x="0" y="0"/>
      </p:cViewPr>
      <p:guideLst/>
    </p:cSldViewPr>
  </p:slide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viewProps" Target="viewProps.xml"/><Relationship Id="rId3" Type="http://schemas.openxmlformats.org/officeDocument/2006/relationships/customXml" Target="../customXml/item3.xml"/><Relationship Id="rId21" Type="http://schemas.microsoft.com/office/2016/11/relationships/changesInfo" Target="changesInfos/changesInfo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essica Isaksson" userId="7809eb4e-92b4-47c1-b599-cd0995bffc45" providerId="ADAL" clId="{E5ECEEC8-F0D5-4E31-840E-8A67DC93028B}"/>
    <pc:docChg chg="modSld">
      <pc:chgData name="Jessica Isaksson" userId="7809eb4e-92b4-47c1-b599-cd0995bffc45" providerId="ADAL" clId="{E5ECEEC8-F0D5-4E31-840E-8A67DC93028B}" dt="2023-04-17T14:32:37.445" v="262" actId="20577"/>
      <pc:docMkLst>
        <pc:docMk/>
      </pc:docMkLst>
      <pc:sldChg chg="modSp">
        <pc:chgData name="Jessica Isaksson" userId="7809eb4e-92b4-47c1-b599-cd0995bffc45" providerId="ADAL" clId="{E5ECEEC8-F0D5-4E31-840E-8A67DC93028B}" dt="2023-04-17T14:13:54.041" v="17" actId="108"/>
        <pc:sldMkLst>
          <pc:docMk/>
          <pc:sldMk cId="1503738495" sldId="257"/>
        </pc:sldMkLst>
        <pc:graphicFrameChg chg="mod">
          <ac:chgData name="Jessica Isaksson" userId="7809eb4e-92b4-47c1-b599-cd0995bffc45" providerId="ADAL" clId="{E5ECEEC8-F0D5-4E31-840E-8A67DC93028B}" dt="2023-04-17T14:13:54.041" v="17" actId="108"/>
          <ac:graphicFrameMkLst>
            <pc:docMk/>
            <pc:sldMk cId="1503738495" sldId="257"/>
            <ac:graphicFrameMk id="26" creationId="{8E1C7F22-C704-D313-EE6E-EDC3A5480DEA}"/>
          </ac:graphicFrameMkLst>
        </pc:graphicFrameChg>
      </pc:sldChg>
      <pc:sldChg chg="modSp mod">
        <pc:chgData name="Jessica Isaksson" userId="7809eb4e-92b4-47c1-b599-cd0995bffc45" providerId="ADAL" clId="{E5ECEEC8-F0D5-4E31-840E-8A67DC93028B}" dt="2023-04-17T14:14:26.936" v="18" actId="404"/>
        <pc:sldMkLst>
          <pc:docMk/>
          <pc:sldMk cId="3755937859" sldId="259"/>
        </pc:sldMkLst>
        <pc:graphicFrameChg chg="modGraphic">
          <ac:chgData name="Jessica Isaksson" userId="7809eb4e-92b4-47c1-b599-cd0995bffc45" providerId="ADAL" clId="{E5ECEEC8-F0D5-4E31-840E-8A67DC93028B}" dt="2023-04-17T14:14:26.936" v="18" actId="404"/>
          <ac:graphicFrameMkLst>
            <pc:docMk/>
            <pc:sldMk cId="3755937859" sldId="259"/>
            <ac:graphicFrameMk id="5" creationId="{CCC138DF-F603-9477-BFF8-A1F6981FC273}"/>
          </ac:graphicFrameMkLst>
        </pc:graphicFrameChg>
      </pc:sldChg>
      <pc:sldChg chg="modSp mod">
        <pc:chgData name="Jessica Isaksson" userId="7809eb4e-92b4-47c1-b599-cd0995bffc45" providerId="ADAL" clId="{E5ECEEC8-F0D5-4E31-840E-8A67DC93028B}" dt="2023-04-17T14:15:46.543" v="37" actId="6549"/>
        <pc:sldMkLst>
          <pc:docMk/>
          <pc:sldMk cId="765777325" sldId="262"/>
        </pc:sldMkLst>
        <pc:spChg chg="mod">
          <ac:chgData name="Jessica Isaksson" userId="7809eb4e-92b4-47c1-b599-cd0995bffc45" providerId="ADAL" clId="{E5ECEEC8-F0D5-4E31-840E-8A67DC93028B}" dt="2023-04-17T14:15:46.543" v="37" actId="6549"/>
          <ac:spMkLst>
            <pc:docMk/>
            <pc:sldMk cId="765777325" sldId="262"/>
            <ac:spMk id="11" creationId="{49E37560-EDBA-34D7-1AF8-555A765D7E35}"/>
          </ac:spMkLst>
        </pc:spChg>
      </pc:sldChg>
      <pc:sldChg chg="modSp mod">
        <pc:chgData name="Jessica Isaksson" userId="7809eb4e-92b4-47c1-b599-cd0995bffc45" providerId="ADAL" clId="{E5ECEEC8-F0D5-4E31-840E-8A67DC93028B}" dt="2023-04-17T14:32:37.445" v="262" actId="20577"/>
        <pc:sldMkLst>
          <pc:docMk/>
          <pc:sldMk cId="2767718126" sldId="271"/>
        </pc:sldMkLst>
        <pc:spChg chg="mod">
          <ac:chgData name="Jessica Isaksson" userId="7809eb4e-92b4-47c1-b599-cd0995bffc45" providerId="ADAL" clId="{E5ECEEC8-F0D5-4E31-840E-8A67DC93028B}" dt="2023-04-17T14:32:37.445" v="262" actId="20577"/>
          <ac:spMkLst>
            <pc:docMk/>
            <pc:sldMk cId="2767718126" sldId="271"/>
            <ac:spMk id="3" creationId="{64D052B5-8167-585B-AAEB-2CDBBFF7EBC2}"/>
          </ac:spMkLst>
        </pc:spChg>
      </pc:sldChg>
      <pc:sldChg chg="modSp mod">
        <pc:chgData name="Jessica Isaksson" userId="7809eb4e-92b4-47c1-b599-cd0995bffc45" providerId="ADAL" clId="{E5ECEEC8-F0D5-4E31-840E-8A67DC93028B}" dt="2023-04-17T14:17:50.088" v="155" actId="20577"/>
        <pc:sldMkLst>
          <pc:docMk/>
          <pc:sldMk cId="3011566003" sldId="273"/>
        </pc:sldMkLst>
        <pc:spChg chg="mod">
          <ac:chgData name="Jessica Isaksson" userId="7809eb4e-92b4-47c1-b599-cd0995bffc45" providerId="ADAL" clId="{E5ECEEC8-F0D5-4E31-840E-8A67DC93028B}" dt="2023-04-17T14:17:50.088" v="155" actId="20577"/>
          <ac:spMkLst>
            <pc:docMk/>
            <pc:sldMk cId="3011566003" sldId="273"/>
            <ac:spMk id="3" creationId="{64D052B5-8167-585B-AAEB-2CDBBFF7EBC2}"/>
          </ac:spMkLst>
        </pc:spChg>
      </pc:sldChg>
    </pc:docChg>
  </pc:docChgLst>
  <pc:docChgLst>
    <pc:chgData name="Jessica Isaksson" userId="7809eb4e-92b4-47c1-b599-cd0995bffc45" providerId="ADAL" clId="{E5E9E09A-DBF6-4A8F-A66F-5F76EA327E36}"/>
    <pc:docChg chg="undo redo custSel addSld delSld modSld sldOrd">
      <pc:chgData name="Jessica Isaksson" userId="7809eb4e-92b4-47c1-b599-cd0995bffc45" providerId="ADAL" clId="{E5E9E09A-DBF6-4A8F-A66F-5F76EA327E36}" dt="2023-05-02T13:12:45.412" v="10717" actId="6549"/>
      <pc:docMkLst>
        <pc:docMk/>
      </pc:docMkLst>
      <pc:sldChg chg="addSp modSp new mod setBg modNotesTx">
        <pc:chgData name="Jessica Isaksson" userId="7809eb4e-92b4-47c1-b599-cd0995bffc45" providerId="ADAL" clId="{E5E9E09A-DBF6-4A8F-A66F-5F76EA327E36}" dt="2023-05-02T13:02:57.339" v="10547" actId="27636"/>
        <pc:sldMkLst>
          <pc:docMk/>
          <pc:sldMk cId="1114056514" sldId="256"/>
        </pc:sldMkLst>
        <pc:spChg chg="mod">
          <ac:chgData name="Jessica Isaksson" userId="7809eb4e-92b4-47c1-b599-cd0995bffc45" providerId="ADAL" clId="{E5E9E09A-DBF6-4A8F-A66F-5F76EA327E36}" dt="2023-04-05T13:42:00.511" v="3629" actId="14100"/>
          <ac:spMkLst>
            <pc:docMk/>
            <pc:sldMk cId="1114056514" sldId="256"/>
            <ac:spMk id="2" creationId="{D929AB22-23FE-39E8-08A1-B242442F1BBD}"/>
          </ac:spMkLst>
        </pc:spChg>
        <pc:spChg chg="mod">
          <ac:chgData name="Jessica Isaksson" userId="7809eb4e-92b4-47c1-b599-cd0995bffc45" providerId="ADAL" clId="{E5E9E09A-DBF6-4A8F-A66F-5F76EA327E36}" dt="2023-05-02T13:02:57.339" v="10547" actId="27636"/>
          <ac:spMkLst>
            <pc:docMk/>
            <pc:sldMk cId="1114056514" sldId="256"/>
            <ac:spMk id="3" creationId="{E1CD4871-1E12-5207-EB50-D7CFBC8E3371}"/>
          </ac:spMkLst>
        </pc:spChg>
        <pc:spChg chg="add">
          <ac:chgData name="Jessica Isaksson" userId="7809eb4e-92b4-47c1-b599-cd0995bffc45" providerId="ADAL" clId="{E5E9E09A-DBF6-4A8F-A66F-5F76EA327E36}" dt="2023-04-05T09:41:58.346" v="798" actId="26606"/>
          <ac:spMkLst>
            <pc:docMk/>
            <pc:sldMk cId="1114056514" sldId="256"/>
            <ac:spMk id="8" creationId="{FFD48BC7-DC40-47DE-87EE-9F4B6ECB9ABB}"/>
          </ac:spMkLst>
        </pc:spChg>
        <pc:spChg chg="add">
          <ac:chgData name="Jessica Isaksson" userId="7809eb4e-92b4-47c1-b599-cd0995bffc45" providerId="ADAL" clId="{E5E9E09A-DBF6-4A8F-A66F-5F76EA327E36}" dt="2023-04-05T09:41:58.346" v="798" actId="26606"/>
          <ac:spMkLst>
            <pc:docMk/>
            <pc:sldMk cId="1114056514" sldId="256"/>
            <ac:spMk id="10" creationId="{E502BBC7-2C76-46F3-BC24-5985BC13DB88}"/>
          </ac:spMkLst>
        </pc:spChg>
        <pc:spChg chg="add">
          <ac:chgData name="Jessica Isaksson" userId="7809eb4e-92b4-47c1-b599-cd0995bffc45" providerId="ADAL" clId="{E5E9E09A-DBF6-4A8F-A66F-5F76EA327E36}" dt="2023-04-05T09:41:58.346" v="798" actId="26606"/>
          <ac:spMkLst>
            <pc:docMk/>
            <pc:sldMk cId="1114056514" sldId="256"/>
            <ac:spMk id="12" creationId="{C7F28D52-2A5F-4D23-81AE-7CB8B591C7AF}"/>
          </ac:spMkLst>
        </pc:spChg>
        <pc:spChg chg="add">
          <ac:chgData name="Jessica Isaksson" userId="7809eb4e-92b4-47c1-b599-cd0995bffc45" providerId="ADAL" clId="{E5E9E09A-DBF6-4A8F-A66F-5F76EA327E36}" dt="2023-04-05T09:41:58.346" v="798" actId="26606"/>
          <ac:spMkLst>
            <pc:docMk/>
            <pc:sldMk cId="1114056514" sldId="256"/>
            <ac:spMk id="14" creationId="{3629484E-3792-4B3D-89AD-7C8A1ED0E0D4}"/>
          </ac:spMkLst>
        </pc:spChg>
      </pc:sldChg>
      <pc:sldChg chg="addSp delSp modSp new mod setBg modNotesTx">
        <pc:chgData name="Jessica Isaksson" userId="7809eb4e-92b4-47c1-b599-cd0995bffc45" providerId="ADAL" clId="{E5E9E09A-DBF6-4A8F-A66F-5F76EA327E36}" dt="2023-05-02T11:30:39.270" v="9709" actId="6549"/>
        <pc:sldMkLst>
          <pc:docMk/>
          <pc:sldMk cId="1503738495" sldId="257"/>
        </pc:sldMkLst>
        <pc:spChg chg="mod">
          <ac:chgData name="Jessica Isaksson" userId="7809eb4e-92b4-47c1-b599-cd0995bffc45" providerId="ADAL" clId="{E5E9E09A-DBF6-4A8F-A66F-5F76EA327E36}" dt="2023-04-05T14:45:46.730" v="4544" actId="26606"/>
          <ac:spMkLst>
            <pc:docMk/>
            <pc:sldMk cId="1503738495" sldId="257"/>
            <ac:spMk id="2" creationId="{BE282AFC-A72C-3101-193C-40E3C9AB3066}"/>
          </ac:spMkLst>
        </pc:spChg>
        <pc:spChg chg="add del mod">
          <ac:chgData name="Jessica Isaksson" userId="7809eb4e-92b4-47c1-b599-cd0995bffc45" providerId="ADAL" clId="{E5E9E09A-DBF6-4A8F-A66F-5F76EA327E36}" dt="2023-04-05T14:45:46.730" v="4544" actId="26606"/>
          <ac:spMkLst>
            <pc:docMk/>
            <pc:sldMk cId="1503738495" sldId="257"/>
            <ac:spMk id="3" creationId="{A8DA481A-9830-4195-5D49-DBCD6EC0DB5C}"/>
          </ac:spMkLst>
        </pc:spChg>
        <pc:spChg chg="add del">
          <ac:chgData name="Jessica Isaksson" userId="7809eb4e-92b4-47c1-b599-cd0995bffc45" providerId="ADAL" clId="{E5E9E09A-DBF6-4A8F-A66F-5F76EA327E36}" dt="2023-04-05T14:45:46.730" v="4544" actId="26606"/>
          <ac:spMkLst>
            <pc:docMk/>
            <pc:sldMk cId="1503738495" sldId="257"/>
            <ac:spMk id="8" creationId="{907EF6B7-1338-4443-8C46-6A318D952DFD}"/>
          </ac:spMkLst>
        </pc:spChg>
        <pc:spChg chg="add del">
          <ac:chgData name="Jessica Isaksson" userId="7809eb4e-92b4-47c1-b599-cd0995bffc45" providerId="ADAL" clId="{E5E9E09A-DBF6-4A8F-A66F-5F76EA327E36}" dt="2023-04-05T14:45:46.730" v="4544" actId="26606"/>
          <ac:spMkLst>
            <pc:docMk/>
            <pc:sldMk cId="1503738495" sldId="257"/>
            <ac:spMk id="10" creationId="{DAAE4CDD-124C-4DCF-9584-B6033B545DD5}"/>
          </ac:spMkLst>
        </pc:spChg>
        <pc:spChg chg="add del">
          <ac:chgData name="Jessica Isaksson" userId="7809eb4e-92b4-47c1-b599-cd0995bffc45" providerId="ADAL" clId="{E5E9E09A-DBF6-4A8F-A66F-5F76EA327E36}" dt="2023-04-05T14:45:46.730" v="4544" actId="26606"/>
          <ac:spMkLst>
            <pc:docMk/>
            <pc:sldMk cId="1503738495" sldId="257"/>
            <ac:spMk id="12" creationId="{081E4A58-353D-44AE-B2FC-2A74E2E400F7}"/>
          </ac:spMkLst>
        </pc:spChg>
        <pc:spChg chg="add del">
          <ac:chgData name="Jessica Isaksson" userId="7809eb4e-92b4-47c1-b599-cd0995bffc45" providerId="ADAL" clId="{E5E9E09A-DBF6-4A8F-A66F-5F76EA327E36}" dt="2023-04-05T14:45:46.707" v="4543" actId="26606"/>
          <ac:spMkLst>
            <pc:docMk/>
            <pc:sldMk cId="1503738495" sldId="257"/>
            <ac:spMk id="18" creationId="{44AD29B6-BF3B-4407-9E75-52DF8E3B29F1}"/>
          </ac:spMkLst>
        </pc:spChg>
        <pc:spChg chg="add del">
          <ac:chgData name="Jessica Isaksson" userId="7809eb4e-92b4-47c1-b599-cd0995bffc45" providerId="ADAL" clId="{E5E9E09A-DBF6-4A8F-A66F-5F76EA327E36}" dt="2023-04-05T14:45:46.707" v="4543" actId="26606"/>
          <ac:spMkLst>
            <pc:docMk/>
            <pc:sldMk cId="1503738495" sldId="257"/>
            <ac:spMk id="20" creationId="{55F8BA08-3E38-4B70-B93A-74F08E092206}"/>
          </ac:spMkLst>
        </pc:spChg>
        <pc:spChg chg="add del">
          <ac:chgData name="Jessica Isaksson" userId="7809eb4e-92b4-47c1-b599-cd0995bffc45" providerId="ADAL" clId="{E5E9E09A-DBF6-4A8F-A66F-5F76EA327E36}" dt="2023-04-05T14:45:46.707" v="4543" actId="26606"/>
          <ac:spMkLst>
            <pc:docMk/>
            <pc:sldMk cId="1503738495" sldId="257"/>
            <ac:spMk id="22" creationId="{357F1B33-79AB-4A71-8CEC-4546D709B8C8}"/>
          </ac:spMkLst>
        </pc:spChg>
        <pc:spChg chg="add">
          <ac:chgData name="Jessica Isaksson" userId="7809eb4e-92b4-47c1-b599-cd0995bffc45" providerId="ADAL" clId="{E5E9E09A-DBF6-4A8F-A66F-5F76EA327E36}" dt="2023-04-05T14:45:46.730" v="4544" actId="26606"/>
          <ac:spMkLst>
            <pc:docMk/>
            <pc:sldMk cId="1503738495" sldId="257"/>
            <ac:spMk id="24" creationId="{2E442304-DDBD-4F7B-8017-36BCC863FB40}"/>
          </ac:spMkLst>
        </pc:spChg>
        <pc:spChg chg="add">
          <ac:chgData name="Jessica Isaksson" userId="7809eb4e-92b4-47c1-b599-cd0995bffc45" providerId="ADAL" clId="{E5E9E09A-DBF6-4A8F-A66F-5F76EA327E36}" dt="2023-04-05T14:45:46.730" v="4544" actId="26606"/>
          <ac:spMkLst>
            <pc:docMk/>
            <pc:sldMk cId="1503738495" sldId="257"/>
            <ac:spMk id="25" creationId="{5E107275-3853-46FD-A241-DE4355A42675}"/>
          </ac:spMkLst>
        </pc:spChg>
        <pc:graphicFrameChg chg="add del">
          <ac:chgData name="Jessica Isaksson" userId="7809eb4e-92b4-47c1-b599-cd0995bffc45" providerId="ADAL" clId="{E5E9E09A-DBF6-4A8F-A66F-5F76EA327E36}" dt="2023-04-05T14:45:46.707" v="4543" actId="26606"/>
          <ac:graphicFrameMkLst>
            <pc:docMk/>
            <pc:sldMk cId="1503738495" sldId="257"/>
            <ac:graphicFrameMk id="14" creationId="{28EE8FB9-5FE7-898A-A4E4-1E9FBF2A8956}"/>
          </ac:graphicFrameMkLst>
        </pc:graphicFrameChg>
        <pc:graphicFrameChg chg="add mod">
          <ac:chgData name="Jessica Isaksson" userId="7809eb4e-92b4-47c1-b599-cd0995bffc45" providerId="ADAL" clId="{E5E9E09A-DBF6-4A8F-A66F-5F76EA327E36}" dt="2023-04-06T07:07:46.658" v="5561" actId="20577"/>
          <ac:graphicFrameMkLst>
            <pc:docMk/>
            <pc:sldMk cId="1503738495" sldId="257"/>
            <ac:graphicFrameMk id="26" creationId="{8E1C7F22-C704-D313-EE6E-EDC3A5480DEA}"/>
          </ac:graphicFrameMkLst>
        </pc:graphicFrameChg>
      </pc:sldChg>
      <pc:sldChg chg="addSp delSp modSp new del mod setBg">
        <pc:chgData name="Jessica Isaksson" userId="7809eb4e-92b4-47c1-b599-cd0995bffc45" providerId="ADAL" clId="{E5E9E09A-DBF6-4A8F-A66F-5F76EA327E36}" dt="2023-04-13T10:59:56.497" v="6047" actId="47"/>
        <pc:sldMkLst>
          <pc:docMk/>
          <pc:sldMk cId="2974236795" sldId="258"/>
        </pc:sldMkLst>
        <pc:spChg chg="mod">
          <ac:chgData name="Jessica Isaksson" userId="7809eb4e-92b4-47c1-b599-cd0995bffc45" providerId="ADAL" clId="{E5E9E09A-DBF6-4A8F-A66F-5F76EA327E36}" dt="2023-04-13T10:56:52.243" v="5964" actId="26606"/>
          <ac:spMkLst>
            <pc:docMk/>
            <pc:sldMk cId="2974236795" sldId="258"/>
            <ac:spMk id="2" creationId="{C4C1D780-5452-CB6E-EDB5-5905C6F59EF5}"/>
          </ac:spMkLst>
        </pc:spChg>
        <pc:spChg chg="del mod">
          <ac:chgData name="Jessica Isaksson" userId="7809eb4e-92b4-47c1-b599-cd0995bffc45" providerId="ADAL" clId="{E5E9E09A-DBF6-4A8F-A66F-5F76EA327E36}" dt="2023-04-05T09:46:06.169" v="1055" actId="26606"/>
          <ac:spMkLst>
            <pc:docMk/>
            <pc:sldMk cId="2974236795" sldId="258"/>
            <ac:spMk id="3" creationId="{0598FE0E-C5D4-3DDD-17E2-417E73E40E70}"/>
          </ac:spMkLst>
        </pc:spChg>
        <pc:spChg chg="add del">
          <ac:chgData name="Jessica Isaksson" userId="7809eb4e-92b4-47c1-b599-cd0995bffc45" providerId="ADAL" clId="{E5E9E09A-DBF6-4A8F-A66F-5F76EA327E36}" dt="2023-04-05T14:47:47.896" v="4549" actId="26606"/>
          <ac:spMkLst>
            <pc:docMk/>
            <pc:sldMk cId="2974236795" sldId="258"/>
            <ac:spMk id="9" creationId="{53B021B3-DE93-4AB7-8A18-CF5F1CED88B8}"/>
          </ac:spMkLst>
        </pc:spChg>
        <pc:spChg chg="add del">
          <ac:chgData name="Jessica Isaksson" userId="7809eb4e-92b4-47c1-b599-cd0995bffc45" providerId="ADAL" clId="{E5E9E09A-DBF6-4A8F-A66F-5F76EA327E36}" dt="2023-04-05T14:47:47.896" v="4549" actId="26606"/>
          <ac:spMkLst>
            <pc:docMk/>
            <pc:sldMk cId="2974236795" sldId="258"/>
            <ac:spMk id="11" creationId="{52D502E5-F6B4-4D58-B4AE-FC466FF15EE8}"/>
          </ac:spMkLst>
        </pc:spChg>
        <pc:spChg chg="add del">
          <ac:chgData name="Jessica Isaksson" userId="7809eb4e-92b4-47c1-b599-cd0995bffc45" providerId="ADAL" clId="{E5E9E09A-DBF6-4A8F-A66F-5F76EA327E36}" dt="2023-04-05T14:47:47.896" v="4549" actId="26606"/>
          <ac:spMkLst>
            <pc:docMk/>
            <pc:sldMk cId="2974236795" sldId="258"/>
            <ac:spMk id="13" creationId="{9DECDBF4-02B6-4BB4-B65B-B8107AD6A9E8}"/>
          </ac:spMkLst>
        </pc:spChg>
        <pc:spChg chg="add del">
          <ac:chgData name="Jessica Isaksson" userId="7809eb4e-92b4-47c1-b599-cd0995bffc45" providerId="ADAL" clId="{E5E9E09A-DBF6-4A8F-A66F-5F76EA327E36}" dt="2023-04-13T10:56:52.243" v="5964" actId="26606"/>
          <ac:spMkLst>
            <pc:docMk/>
            <pc:sldMk cId="2974236795" sldId="258"/>
            <ac:spMk id="19" creationId="{257363FD-7E77-4145-9483-331A807ADF0E}"/>
          </ac:spMkLst>
        </pc:spChg>
        <pc:spChg chg="add">
          <ac:chgData name="Jessica Isaksson" userId="7809eb4e-92b4-47c1-b599-cd0995bffc45" providerId="ADAL" clId="{E5E9E09A-DBF6-4A8F-A66F-5F76EA327E36}" dt="2023-04-13T10:56:52.243" v="5964" actId="26606"/>
          <ac:spMkLst>
            <pc:docMk/>
            <pc:sldMk cId="2974236795" sldId="258"/>
            <ac:spMk id="24" creationId="{E02239D2-A05D-4A1C-9F06-FBA7FC730E1B}"/>
          </ac:spMkLst>
        </pc:spChg>
        <pc:graphicFrameChg chg="add mod modGraphic">
          <ac:chgData name="Jessica Isaksson" userId="7809eb4e-92b4-47c1-b599-cd0995bffc45" providerId="ADAL" clId="{E5E9E09A-DBF6-4A8F-A66F-5F76EA327E36}" dt="2023-04-13T10:56:52.243" v="5964" actId="26606"/>
          <ac:graphicFrameMkLst>
            <pc:docMk/>
            <pc:sldMk cId="2974236795" sldId="258"/>
            <ac:graphicFrameMk id="5" creationId="{A6CB0722-0945-FA46-2F99-C230CB5CEDCF}"/>
          </ac:graphicFrameMkLst>
        </pc:graphicFrameChg>
        <pc:picChg chg="add mod ord">
          <ac:chgData name="Jessica Isaksson" userId="7809eb4e-92b4-47c1-b599-cd0995bffc45" providerId="ADAL" clId="{E5E9E09A-DBF6-4A8F-A66F-5F76EA327E36}" dt="2023-04-13T10:57:06.841" v="5965" actId="27614"/>
          <ac:picMkLst>
            <pc:docMk/>
            <pc:sldMk cId="2974236795" sldId="258"/>
            <ac:picMk id="15" creationId="{DF01D3EA-A57D-6787-2B42-6EADFC4D8ADE}"/>
          </ac:picMkLst>
        </pc:picChg>
      </pc:sldChg>
      <pc:sldChg chg="addSp delSp modSp new mod setBg modNotesTx">
        <pc:chgData name="Jessica Isaksson" userId="7809eb4e-92b4-47c1-b599-cd0995bffc45" providerId="ADAL" clId="{E5E9E09A-DBF6-4A8F-A66F-5F76EA327E36}" dt="2023-05-02T13:03:29.481" v="10567" actId="27636"/>
        <pc:sldMkLst>
          <pc:docMk/>
          <pc:sldMk cId="3755937859" sldId="259"/>
        </pc:sldMkLst>
        <pc:spChg chg="mod">
          <ac:chgData name="Jessica Isaksson" userId="7809eb4e-92b4-47c1-b599-cd0995bffc45" providerId="ADAL" clId="{E5E9E09A-DBF6-4A8F-A66F-5F76EA327E36}" dt="2023-05-02T13:03:29.481" v="10567" actId="27636"/>
          <ac:spMkLst>
            <pc:docMk/>
            <pc:sldMk cId="3755937859" sldId="259"/>
            <ac:spMk id="2" creationId="{C7C12CBD-16BD-D66C-8E0E-AEC2FABF8C6A}"/>
          </ac:spMkLst>
        </pc:spChg>
        <pc:spChg chg="del mod">
          <ac:chgData name="Jessica Isaksson" userId="7809eb4e-92b4-47c1-b599-cd0995bffc45" providerId="ADAL" clId="{E5E9E09A-DBF6-4A8F-A66F-5F76EA327E36}" dt="2023-04-05T09:48:48.597" v="1074" actId="26606"/>
          <ac:spMkLst>
            <pc:docMk/>
            <pc:sldMk cId="3755937859" sldId="259"/>
            <ac:spMk id="3" creationId="{64D052B5-8167-585B-AAEB-2CDBBFF7EBC2}"/>
          </ac:spMkLst>
        </pc:spChg>
        <pc:spChg chg="add del">
          <ac:chgData name="Jessica Isaksson" userId="7809eb4e-92b4-47c1-b599-cd0995bffc45" providerId="ADAL" clId="{E5E9E09A-DBF6-4A8F-A66F-5F76EA327E36}" dt="2023-04-05T14:49:08.253" v="4550" actId="26606"/>
          <ac:spMkLst>
            <pc:docMk/>
            <pc:sldMk cId="3755937859" sldId="259"/>
            <ac:spMk id="9" creationId="{C05CBC3C-2E5A-4839-8B9B-2E5A6ADF0F58}"/>
          </ac:spMkLst>
        </pc:spChg>
        <pc:spChg chg="add del">
          <ac:chgData name="Jessica Isaksson" userId="7809eb4e-92b4-47c1-b599-cd0995bffc45" providerId="ADAL" clId="{E5E9E09A-DBF6-4A8F-A66F-5F76EA327E36}" dt="2023-04-05T14:49:08.253" v="4550" actId="26606"/>
          <ac:spMkLst>
            <pc:docMk/>
            <pc:sldMk cId="3755937859" sldId="259"/>
            <ac:spMk id="11" creationId="{DB5B423A-57CC-4C58-AA26-8E2E862B03A0}"/>
          </ac:spMkLst>
        </pc:spChg>
        <pc:spChg chg="add">
          <ac:chgData name="Jessica Isaksson" userId="7809eb4e-92b4-47c1-b599-cd0995bffc45" providerId="ADAL" clId="{E5E9E09A-DBF6-4A8F-A66F-5F76EA327E36}" dt="2023-04-05T14:49:08.253" v="4550" actId="26606"/>
          <ac:spMkLst>
            <pc:docMk/>
            <pc:sldMk cId="3755937859" sldId="259"/>
            <ac:spMk id="16" creationId="{665DBBEF-238B-476B-96AB-8AAC3224ECEA}"/>
          </ac:spMkLst>
        </pc:spChg>
        <pc:spChg chg="add">
          <ac:chgData name="Jessica Isaksson" userId="7809eb4e-92b4-47c1-b599-cd0995bffc45" providerId="ADAL" clId="{E5E9E09A-DBF6-4A8F-A66F-5F76EA327E36}" dt="2023-04-05T14:49:08.253" v="4550" actId="26606"/>
          <ac:spMkLst>
            <pc:docMk/>
            <pc:sldMk cId="3755937859" sldId="259"/>
            <ac:spMk id="18" creationId="{3FCFB1DE-0B7E-48CC-BA90-B2AB0889F9D6}"/>
          </ac:spMkLst>
        </pc:spChg>
        <pc:graphicFrameChg chg="add mod modGraphic">
          <ac:chgData name="Jessica Isaksson" userId="7809eb4e-92b4-47c1-b599-cd0995bffc45" providerId="ADAL" clId="{E5E9E09A-DBF6-4A8F-A66F-5F76EA327E36}" dt="2023-05-02T11:35:41.425" v="9828" actId="20577"/>
          <ac:graphicFrameMkLst>
            <pc:docMk/>
            <pc:sldMk cId="3755937859" sldId="259"/>
            <ac:graphicFrameMk id="5" creationId="{CCC138DF-F603-9477-BFF8-A1F6981FC273}"/>
          </ac:graphicFrameMkLst>
        </pc:graphicFrameChg>
      </pc:sldChg>
      <pc:sldChg chg="addSp delSp modSp new mod ord modNotesTx">
        <pc:chgData name="Jessica Isaksson" userId="7809eb4e-92b4-47c1-b599-cd0995bffc45" providerId="ADAL" clId="{E5E9E09A-DBF6-4A8F-A66F-5F76EA327E36}" dt="2023-05-02T13:10:37.249" v="10647" actId="20577"/>
        <pc:sldMkLst>
          <pc:docMk/>
          <pc:sldMk cId="564822276" sldId="260"/>
        </pc:sldMkLst>
        <pc:spChg chg="mod">
          <ac:chgData name="Jessica Isaksson" userId="7809eb4e-92b4-47c1-b599-cd0995bffc45" providerId="ADAL" clId="{E5E9E09A-DBF6-4A8F-A66F-5F76EA327E36}" dt="2023-04-05T10:09:38.995" v="1920"/>
          <ac:spMkLst>
            <pc:docMk/>
            <pc:sldMk cId="564822276" sldId="260"/>
            <ac:spMk id="2" creationId="{61F099FE-7F18-766F-C769-A83AC33B4237}"/>
          </ac:spMkLst>
        </pc:spChg>
        <pc:spChg chg="del">
          <ac:chgData name="Jessica Isaksson" userId="7809eb4e-92b4-47c1-b599-cd0995bffc45" providerId="ADAL" clId="{E5E9E09A-DBF6-4A8F-A66F-5F76EA327E36}" dt="2023-04-05T09:24:44.630" v="784" actId="22"/>
          <ac:spMkLst>
            <pc:docMk/>
            <pc:sldMk cId="564822276" sldId="260"/>
            <ac:spMk id="3" creationId="{F4B721C6-BB3B-7AFF-DF3D-C6B8C58D85F6}"/>
          </ac:spMkLst>
        </pc:spChg>
        <pc:spChg chg="add mod">
          <ac:chgData name="Jessica Isaksson" userId="7809eb4e-92b4-47c1-b599-cd0995bffc45" providerId="ADAL" clId="{E5E9E09A-DBF6-4A8F-A66F-5F76EA327E36}" dt="2023-05-02T13:10:37.249" v="10647" actId="20577"/>
          <ac:spMkLst>
            <pc:docMk/>
            <pc:sldMk cId="564822276" sldId="260"/>
            <ac:spMk id="6" creationId="{02595DF9-D286-EFE3-7752-D5AE8D7C34F0}"/>
          </ac:spMkLst>
        </pc:spChg>
        <pc:picChg chg="add mod ord">
          <ac:chgData name="Jessica Isaksson" userId="7809eb4e-92b4-47c1-b599-cd0995bffc45" providerId="ADAL" clId="{E5E9E09A-DBF6-4A8F-A66F-5F76EA327E36}" dt="2023-05-02T13:09:56.772" v="10634" actId="1036"/>
          <ac:picMkLst>
            <pc:docMk/>
            <pc:sldMk cId="564822276" sldId="260"/>
            <ac:picMk id="5" creationId="{51C3973C-6B05-C20D-3A8F-840AA1388F4F}"/>
          </ac:picMkLst>
        </pc:picChg>
      </pc:sldChg>
      <pc:sldChg chg="addSp delSp modSp new mod ord setBg modNotesTx">
        <pc:chgData name="Jessica Isaksson" userId="7809eb4e-92b4-47c1-b599-cd0995bffc45" providerId="ADAL" clId="{E5E9E09A-DBF6-4A8F-A66F-5F76EA327E36}" dt="2023-05-02T13:03:44.348" v="10575" actId="20577"/>
        <pc:sldMkLst>
          <pc:docMk/>
          <pc:sldMk cId="502791674" sldId="261"/>
        </pc:sldMkLst>
        <pc:spChg chg="del">
          <ac:chgData name="Jessica Isaksson" userId="7809eb4e-92b4-47c1-b599-cd0995bffc45" providerId="ADAL" clId="{E5E9E09A-DBF6-4A8F-A66F-5F76EA327E36}" dt="2023-04-05T09:26:17.698" v="788" actId="26606"/>
          <ac:spMkLst>
            <pc:docMk/>
            <pc:sldMk cId="502791674" sldId="261"/>
            <ac:spMk id="2" creationId="{A7053964-0517-2134-75AB-BBDAB1E08CEA}"/>
          </ac:spMkLst>
        </pc:spChg>
        <pc:spChg chg="del">
          <ac:chgData name="Jessica Isaksson" userId="7809eb4e-92b4-47c1-b599-cd0995bffc45" providerId="ADAL" clId="{E5E9E09A-DBF6-4A8F-A66F-5F76EA327E36}" dt="2023-04-05T09:26:12.189" v="787" actId="22"/>
          <ac:spMkLst>
            <pc:docMk/>
            <pc:sldMk cId="502791674" sldId="261"/>
            <ac:spMk id="3" creationId="{AF025247-9C7D-B651-C29D-F348E6813602}"/>
          </ac:spMkLst>
        </pc:spChg>
        <pc:spChg chg="add mod">
          <ac:chgData name="Jessica Isaksson" userId="7809eb4e-92b4-47c1-b599-cd0995bffc45" providerId="ADAL" clId="{E5E9E09A-DBF6-4A8F-A66F-5F76EA327E36}" dt="2023-05-02T13:03:44.348" v="10575" actId="20577"/>
          <ac:spMkLst>
            <pc:docMk/>
            <pc:sldMk cId="502791674" sldId="261"/>
            <ac:spMk id="6" creationId="{36FE0240-A17B-8C01-27CE-22A0F19B0177}"/>
          </ac:spMkLst>
        </pc:spChg>
        <pc:spChg chg="add del mod">
          <ac:chgData name="Jessica Isaksson" userId="7809eb4e-92b4-47c1-b599-cd0995bffc45" providerId="ADAL" clId="{E5E9E09A-DBF6-4A8F-A66F-5F76EA327E36}" dt="2023-04-05T14:03:10.333" v="3811" actId="478"/>
          <ac:spMkLst>
            <pc:docMk/>
            <pc:sldMk cId="502791674" sldId="261"/>
            <ac:spMk id="9" creationId="{69E352CC-AAB9-4F7E-88FD-00F2B4355B3A}"/>
          </ac:spMkLst>
        </pc:spChg>
        <pc:graphicFrameChg chg="add mod modGraphic">
          <ac:chgData name="Jessica Isaksson" userId="7809eb4e-92b4-47c1-b599-cd0995bffc45" providerId="ADAL" clId="{E5E9E09A-DBF6-4A8F-A66F-5F76EA327E36}" dt="2023-05-02T11:36:32.035" v="9845" actId="20577"/>
          <ac:graphicFrameMkLst>
            <pc:docMk/>
            <pc:sldMk cId="502791674" sldId="261"/>
            <ac:graphicFrameMk id="7" creationId="{6390A52F-52A8-8932-F17E-E38AABAF4782}"/>
          </ac:graphicFrameMkLst>
        </pc:graphicFrameChg>
        <pc:picChg chg="add del mod ord modCrop">
          <ac:chgData name="Jessica Isaksson" userId="7809eb4e-92b4-47c1-b599-cd0995bffc45" providerId="ADAL" clId="{E5E9E09A-DBF6-4A8F-A66F-5F76EA327E36}" dt="2023-04-05T14:02:57.811" v="3809" actId="478"/>
          <ac:picMkLst>
            <pc:docMk/>
            <pc:sldMk cId="502791674" sldId="261"/>
            <ac:picMk id="5" creationId="{D6A9C81C-7672-890A-7EB5-DF95DC7CBD5F}"/>
          </ac:picMkLst>
        </pc:picChg>
      </pc:sldChg>
      <pc:sldChg chg="addSp delSp modSp new mod ord setBg modNotesTx">
        <pc:chgData name="Jessica Isaksson" userId="7809eb4e-92b4-47c1-b599-cd0995bffc45" providerId="ADAL" clId="{E5E9E09A-DBF6-4A8F-A66F-5F76EA327E36}" dt="2023-05-02T13:06:34.851" v="10590"/>
        <pc:sldMkLst>
          <pc:docMk/>
          <pc:sldMk cId="765777325" sldId="262"/>
        </pc:sldMkLst>
        <pc:spChg chg="mod">
          <ac:chgData name="Jessica Isaksson" userId="7809eb4e-92b4-47c1-b599-cd0995bffc45" providerId="ADAL" clId="{E5E9E09A-DBF6-4A8F-A66F-5F76EA327E36}" dt="2023-04-05T11:14:06.904" v="2900" actId="20577"/>
          <ac:spMkLst>
            <pc:docMk/>
            <pc:sldMk cId="765777325" sldId="262"/>
            <ac:spMk id="2" creationId="{E4B4B66A-D313-D475-595B-DF0A0A0992C4}"/>
          </ac:spMkLst>
        </pc:spChg>
        <pc:spChg chg="add mod">
          <ac:chgData name="Jessica Isaksson" userId="7809eb4e-92b4-47c1-b599-cd0995bffc45" providerId="ADAL" clId="{E5E9E09A-DBF6-4A8F-A66F-5F76EA327E36}" dt="2023-05-02T13:06:34.851" v="10590"/>
          <ac:spMkLst>
            <pc:docMk/>
            <pc:sldMk cId="765777325" sldId="262"/>
            <ac:spMk id="3" creationId="{847B2F45-2BD9-9EA3-BB3E-5E9B4FCCDBA3}"/>
          </ac:spMkLst>
        </pc:spChg>
        <pc:spChg chg="del">
          <ac:chgData name="Jessica Isaksson" userId="7809eb4e-92b4-47c1-b599-cd0995bffc45" providerId="ADAL" clId="{E5E9E09A-DBF6-4A8F-A66F-5F76EA327E36}" dt="2023-04-05T09:27:08.532" v="791" actId="22"/>
          <ac:spMkLst>
            <pc:docMk/>
            <pc:sldMk cId="765777325" sldId="262"/>
            <ac:spMk id="3" creationId="{D7E0967C-3028-3B9E-F106-3281568E3099}"/>
          </ac:spMkLst>
        </pc:spChg>
        <pc:spChg chg="add mod">
          <ac:chgData name="Jessica Isaksson" userId="7809eb4e-92b4-47c1-b599-cd0995bffc45" providerId="ADAL" clId="{E5E9E09A-DBF6-4A8F-A66F-5F76EA327E36}" dt="2023-04-05T12:32:30.019" v="3174" actId="403"/>
          <ac:spMkLst>
            <pc:docMk/>
            <pc:sldMk cId="765777325" sldId="262"/>
            <ac:spMk id="11" creationId="{49E37560-EDBA-34D7-1AF8-555A765D7E35}"/>
          </ac:spMkLst>
        </pc:spChg>
        <pc:spChg chg="add">
          <ac:chgData name="Jessica Isaksson" userId="7809eb4e-92b4-47c1-b599-cd0995bffc45" providerId="ADAL" clId="{E5E9E09A-DBF6-4A8F-A66F-5F76EA327E36}" dt="2023-04-05T09:28:12.403" v="796" actId="26606"/>
          <ac:spMkLst>
            <pc:docMk/>
            <pc:sldMk cId="765777325" sldId="262"/>
            <ac:spMk id="14" creationId="{21516CB1-E8C8-4751-B6A6-46B2D1E72A61}"/>
          </ac:spMkLst>
        </pc:spChg>
        <pc:spChg chg="add">
          <ac:chgData name="Jessica Isaksson" userId="7809eb4e-92b4-47c1-b599-cd0995bffc45" providerId="ADAL" clId="{E5E9E09A-DBF6-4A8F-A66F-5F76EA327E36}" dt="2023-04-05T09:28:12.403" v="796" actId="26606"/>
          <ac:spMkLst>
            <pc:docMk/>
            <pc:sldMk cId="765777325" sldId="262"/>
            <ac:spMk id="16" creationId="{90C0C0D1-E79A-41FF-8322-256F6DD1499B}"/>
          </ac:spMkLst>
        </pc:spChg>
        <pc:spChg chg="add">
          <ac:chgData name="Jessica Isaksson" userId="7809eb4e-92b4-47c1-b599-cd0995bffc45" providerId="ADAL" clId="{E5E9E09A-DBF6-4A8F-A66F-5F76EA327E36}" dt="2023-04-05T09:28:12.403" v="796" actId="26606"/>
          <ac:spMkLst>
            <pc:docMk/>
            <pc:sldMk cId="765777325" sldId="262"/>
            <ac:spMk id="18" creationId="{395FA420-5595-49D1-9D5F-79EC43B55574}"/>
          </ac:spMkLst>
        </pc:spChg>
        <pc:picChg chg="add mod ord">
          <ac:chgData name="Jessica Isaksson" userId="7809eb4e-92b4-47c1-b599-cd0995bffc45" providerId="ADAL" clId="{E5E9E09A-DBF6-4A8F-A66F-5F76EA327E36}" dt="2023-04-05T12:33:19.796" v="3178" actId="208"/>
          <ac:picMkLst>
            <pc:docMk/>
            <pc:sldMk cId="765777325" sldId="262"/>
            <ac:picMk id="5" creationId="{7FC41BA2-3DAB-494A-4011-21CCFD224659}"/>
          </ac:picMkLst>
        </pc:picChg>
        <pc:picChg chg="add mod">
          <ac:chgData name="Jessica Isaksson" userId="7809eb4e-92b4-47c1-b599-cd0995bffc45" providerId="ADAL" clId="{E5E9E09A-DBF6-4A8F-A66F-5F76EA327E36}" dt="2023-04-05T12:33:15.874" v="3177" actId="208"/>
          <ac:picMkLst>
            <pc:docMk/>
            <pc:sldMk cId="765777325" sldId="262"/>
            <ac:picMk id="7" creationId="{BBFD58F9-9261-1E81-3A5C-DFBD983A144B}"/>
          </ac:picMkLst>
        </pc:picChg>
      </pc:sldChg>
      <pc:sldChg chg="addSp delSp modSp new mod modNotesTx">
        <pc:chgData name="Jessica Isaksson" userId="7809eb4e-92b4-47c1-b599-cd0995bffc45" providerId="ADAL" clId="{E5E9E09A-DBF6-4A8F-A66F-5F76EA327E36}" dt="2023-05-02T13:12:45.412" v="10717" actId="6549"/>
        <pc:sldMkLst>
          <pc:docMk/>
          <pc:sldMk cId="3393310213" sldId="263"/>
        </pc:sldMkLst>
        <pc:spChg chg="mod">
          <ac:chgData name="Jessica Isaksson" userId="7809eb4e-92b4-47c1-b599-cd0995bffc45" providerId="ADAL" clId="{E5E9E09A-DBF6-4A8F-A66F-5F76EA327E36}" dt="2023-04-05T12:34:35.833" v="3225" actId="20577"/>
          <ac:spMkLst>
            <pc:docMk/>
            <pc:sldMk cId="3393310213" sldId="263"/>
            <ac:spMk id="2" creationId="{6C15D888-1EC8-93DC-7639-CBC4D73E66FB}"/>
          </ac:spMkLst>
        </pc:spChg>
        <pc:spChg chg="del">
          <ac:chgData name="Jessica Isaksson" userId="7809eb4e-92b4-47c1-b599-cd0995bffc45" providerId="ADAL" clId="{E5E9E09A-DBF6-4A8F-A66F-5F76EA327E36}" dt="2023-04-05T09:28:45.756" v="797" actId="22"/>
          <ac:spMkLst>
            <pc:docMk/>
            <pc:sldMk cId="3393310213" sldId="263"/>
            <ac:spMk id="3" creationId="{E82B47D2-63E3-A807-C7F6-794F78057F57}"/>
          </ac:spMkLst>
        </pc:spChg>
        <pc:spChg chg="add mod">
          <ac:chgData name="Jessica Isaksson" userId="7809eb4e-92b4-47c1-b599-cd0995bffc45" providerId="ADAL" clId="{E5E9E09A-DBF6-4A8F-A66F-5F76EA327E36}" dt="2023-05-02T13:12:45.412" v="10717" actId="6549"/>
          <ac:spMkLst>
            <pc:docMk/>
            <pc:sldMk cId="3393310213" sldId="263"/>
            <ac:spMk id="6" creationId="{270E316D-6C1B-6784-8A0C-5AD8EE570EC9}"/>
          </ac:spMkLst>
        </pc:spChg>
        <pc:picChg chg="add mod ord">
          <ac:chgData name="Jessica Isaksson" userId="7809eb4e-92b4-47c1-b599-cd0995bffc45" providerId="ADAL" clId="{E5E9E09A-DBF6-4A8F-A66F-5F76EA327E36}" dt="2023-04-05T12:34:43.969" v="3226" actId="1076"/>
          <ac:picMkLst>
            <pc:docMk/>
            <pc:sldMk cId="3393310213" sldId="263"/>
            <ac:picMk id="5" creationId="{D8BE1A8F-B979-D3EF-EB8C-848DF8255A92}"/>
          </ac:picMkLst>
        </pc:picChg>
      </pc:sldChg>
      <pc:sldChg chg="modSp new del mod ord">
        <pc:chgData name="Jessica Isaksson" userId="7809eb4e-92b4-47c1-b599-cd0995bffc45" providerId="ADAL" clId="{E5E9E09A-DBF6-4A8F-A66F-5F76EA327E36}" dt="2023-04-05T14:52:45.914" v="4551" actId="47"/>
        <pc:sldMkLst>
          <pc:docMk/>
          <pc:sldMk cId="3340999135" sldId="264"/>
        </pc:sldMkLst>
        <pc:spChg chg="mod">
          <ac:chgData name="Jessica Isaksson" userId="7809eb4e-92b4-47c1-b599-cd0995bffc45" providerId="ADAL" clId="{E5E9E09A-DBF6-4A8F-A66F-5F76EA327E36}" dt="2023-04-05T10:09:28.834" v="1918" actId="21"/>
          <ac:spMkLst>
            <pc:docMk/>
            <pc:sldMk cId="3340999135" sldId="264"/>
            <ac:spMk id="2" creationId="{A19AF40A-5563-4812-0F67-A2656CDF22B9}"/>
          </ac:spMkLst>
        </pc:spChg>
        <pc:spChg chg="mod">
          <ac:chgData name="Jessica Isaksson" userId="7809eb4e-92b4-47c1-b599-cd0995bffc45" providerId="ADAL" clId="{E5E9E09A-DBF6-4A8F-A66F-5F76EA327E36}" dt="2023-04-05T10:09:46.123" v="1921" actId="21"/>
          <ac:spMkLst>
            <pc:docMk/>
            <pc:sldMk cId="3340999135" sldId="264"/>
            <ac:spMk id="3" creationId="{38680367-C524-3017-FD92-0E837C873FB2}"/>
          </ac:spMkLst>
        </pc:spChg>
      </pc:sldChg>
      <pc:sldChg chg="addSp delSp modSp add del mod setBg">
        <pc:chgData name="Jessica Isaksson" userId="7809eb4e-92b4-47c1-b599-cd0995bffc45" providerId="ADAL" clId="{E5E9E09A-DBF6-4A8F-A66F-5F76EA327E36}" dt="2023-04-06T08:01:43.728" v="5802" actId="47"/>
        <pc:sldMkLst>
          <pc:docMk/>
          <pc:sldMk cId="852065569" sldId="265"/>
        </pc:sldMkLst>
        <pc:spChg chg="mod">
          <ac:chgData name="Jessica Isaksson" userId="7809eb4e-92b4-47c1-b599-cd0995bffc45" providerId="ADAL" clId="{E5E9E09A-DBF6-4A8F-A66F-5F76EA327E36}" dt="2023-04-05T14:06:37.058" v="3922" actId="20577"/>
          <ac:spMkLst>
            <pc:docMk/>
            <pc:sldMk cId="852065569" sldId="265"/>
            <ac:spMk id="2" creationId="{C7C12CBD-16BD-D66C-8E0E-AEC2FABF8C6A}"/>
          </ac:spMkLst>
        </pc:spChg>
        <pc:spChg chg="mod ord">
          <ac:chgData name="Jessica Isaksson" userId="7809eb4e-92b4-47c1-b599-cd0995bffc45" providerId="ADAL" clId="{E5E9E09A-DBF6-4A8F-A66F-5F76EA327E36}" dt="2023-04-05T10:20:47.431" v="2470" actId="26606"/>
          <ac:spMkLst>
            <pc:docMk/>
            <pc:sldMk cId="852065569" sldId="265"/>
            <ac:spMk id="3" creationId="{64D052B5-8167-585B-AAEB-2CDBBFF7EBC2}"/>
          </ac:spMkLst>
        </pc:spChg>
        <pc:spChg chg="add del">
          <ac:chgData name="Jessica Isaksson" userId="7809eb4e-92b4-47c1-b599-cd0995bffc45" providerId="ADAL" clId="{E5E9E09A-DBF6-4A8F-A66F-5F76EA327E36}" dt="2023-04-05T10:19:07.344" v="2459" actId="26606"/>
          <ac:spMkLst>
            <pc:docMk/>
            <pc:sldMk cId="852065569" sldId="265"/>
            <ac:spMk id="8" creationId="{1BB867FF-FC45-48F7-8104-F89BE54909F1}"/>
          </ac:spMkLst>
        </pc:spChg>
        <pc:spChg chg="add del">
          <ac:chgData name="Jessica Isaksson" userId="7809eb4e-92b4-47c1-b599-cd0995bffc45" providerId="ADAL" clId="{E5E9E09A-DBF6-4A8F-A66F-5F76EA327E36}" dt="2023-04-05T10:19:07.344" v="2459" actId="26606"/>
          <ac:spMkLst>
            <pc:docMk/>
            <pc:sldMk cId="852065569" sldId="265"/>
            <ac:spMk id="10" creationId="{8BB56887-D0D5-4F0C-9E19-7247EB83C8B7}"/>
          </ac:spMkLst>
        </pc:spChg>
        <pc:spChg chg="add del">
          <ac:chgData name="Jessica Isaksson" userId="7809eb4e-92b4-47c1-b599-cd0995bffc45" providerId="ADAL" clId="{E5E9E09A-DBF6-4A8F-A66F-5F76EA327E36}" dt="2023-04-05T10:19:07.344" v="2459" actId="26606"/>
          <ac:spMkLst>
            <pc:docMk/>
            <pc:sldMk cId="852065569" sldId="265"/>
            <ac:spMk id="12" creationId="{081E4A58-353D-44AE-B2FC-2A74E2E400F7}"/>
          </ac:spMkLst>
        </pc:spChg>
        <pc:spChg chg="add del">
          <ac:chgData name="Jessica Isaksson" userId="7809eb4e-92b4-47c1-b599-cd0995bffc45" providerId="ADAL" clId="{E5E9E09A-DBF6-4A8F-A66F-5F76EA327E36}" dt="2023-04-05T10:20:47.431" v="2470" actId="26606"/>
          <ac:spMkLst>
            <pc:docMk/>
            <pc:sldMk cId="852065569" sldId="265"/>
            <ac:spMk id="17" creationId="{743AA782-23D1-4521-8CAD-47662984AA08}"/>
          </ac:spMkLst>
        </pc:spChg>
        <pc:spChg chg="add del">
          <ac:chgData name="Jessica Isaksson" userId="7809eb4e-92b4-47c1-b599-cd0995bffc45" providerId="ADAL" clId="{E5E9E09A-DBF6-4A8F-A66F-5F76EA327E36}" dt="2023-04-05T10:20:47.431" v="2470" actId="26606"/>
          <ac:spMkLst>
            <pc:docMk/>
            <pc:sldMk cId="852065569" sldId="265"/>
            <ac:spMk id="19" creationId="{71877DBC-BB60-40F0-AC93-2ACDBAAE60CE}"/>
          </ac:spMkLst>
        </pc:spChg>
        <pc:spChg chg="add">
          <ac:chgData name="Jessica Isaksson" userId="7809eb4e-92b4-47c1-b599-cd0995bffc45" providerId="ADAL" clId="{E5E9E09A-DBF6-4A8F-A66F-5F76EA327E36}" dt="2023-04-05T10:20:47.431" v="2470" actId="26606"/>
          <ac:spMkLst>
            <pc:docMk/>
            <pc:sldMk cId="852065569" sldId="265"/>
            <ac:spMk id="24" creationId="{13EFA6C3-82DC-4131-9929-2523E6FD0B81}"/>
          </ac:spMkLst>
        </pc:spChg>
        <pc:spChg chg="add">
          <ac:chgData name="Jessica Isaksson" userId="7809eb4e-92b4-47c1-b599-cd0995bffc45" providerId="ADAL" clId="{E5E9E09A-DBF6-4A8F-A66F-5F76EA327E36}" dt="2023-04-05T10:20:47.431" v="2470" actId="26606"/>
          <ac:spMkLst>
            <pc:docMk/>
            <pc:sldMk cId="852065569" sldId="265"/>
            <ac:spMk id="26" creationId="{AEC9469E-14CA-4358-BABC-CBF836A6142D}"/>
          </ac:spMkLst>
        </pc:spChg>
        <pc:spChg chg="add">
          <ac:chgData name="Jessica Isaksson" userId="7809eb4e-92b4-47c1-b599-cd0995bffc45" providerId="ADAL" clId="{E5E9E09A-DBF6-4A8F-A66F-5F76EA327E36}" dt="2023-04-05T10:20:47.431" v="2470" actId="26606"/>
          <ac:spMkLst>
            <pc:docMk/>
            <pc:sldMk cId="852065569" sldId="265"/>
            <ac:spMk id="28" creationId="{048EB4C9-ACAF-4CCA-BA6E-9314431923B2}"/>
          </ac:spMkLst>
        </pc:spChg>
        <pc:picChg chg="add mod modCrop">
          <ac:chgData name="Jessica Isaksson" userId="7809eb4e-92b4-47c1-b599-cd0995bffc45" providerId="ADAL" clId="{E5E9E09A-DBF6-4A8F-A66F-5F76EA327E36}" dt="2023-04-05T10:25:12.393" v="2534" actId="1076"/>
          <ac:picMkLst>
            <pc:docMk/>
            <pc:sldMk cId="852065569" sldId="265"/>
            <ac:picMk id="4" creationId="{944B3E7C-6513-6F00-1612-2AE95C5BA18E}"/>
          </ac:picMkLst>
        </pc:picChg>
      </pc:sldChg>
      <pc:sldChg chg="add del">
        <pc:chgData name="Jessica Isaksson" userId="7809eb4e-92b4-47c1-b599-cd0995bffc45" providerId="ADAL" clId="{E5E9E09A-DBF6-4A8F-A66F-5F76EA327E36}" dt="2023-04-05T09:58:16.587" v="1202" actId="47"/>
        <pc:sldMkLst>
          <pc:docMk/>
          <pc:sldMk cId="2424871217" sldId="266"/>
        </pc:sldMkLst>
      </pc:sldChg>
      <pc:sldChg chg="modSp add del mod ord">
        <pc:chgData name="Jessica Isaksson" userId="7809eb4e-92b4-47c1-b599-cd0995bffc45" providerId="ADAL" clId="{E5E9E09A-DBF6-4A8F-A66F-5F76EA327E36}" dt="2023-04-05T10:21:23.922" v="2474" actId="47"/>
        <pc:sldMkLst>
          <pc:docMk/>
          <pc:sldMk cId="4016612239" sldId="267"/>
        </pc:sldMkLst>
        <pc:spChg chg="mod">
          <ac:chgData name="Jessica Isaksson" userId="7809eb4e-92b4-47c1-b599-cd0995bffc45" providerId="ADAL" clId="{E5E9E09A-DBF6-4A8F-A66F-5F76EA327E36}" dt="2023-04-05T09:59:39.208" v="1222" actId="113"/>
          <ac:spMkLst>
            <pc:docMk/>
            <pc:sldMk cId="4016612239" sldId="267"/>
            <ac:spMk id="3" creationId="{64D052B5-8167-585B-AAEB-2CDBBFF7EBC2}"/>
          </ac:spMkLst>
        </pc:spChg>
      </pc:sldChg>
      <pc:sldChg chg="modSp add del mod">
        <pc:chgData name="Jessica Isaksson" userId="7809eb4e-92b4-47c1-b599-cd0995bffc45" providerId="ADAL" clId="{E5E9E09A-DBF6-4A8F-A66F-5F76EA327E36}" dt="2023-04-05T10:21:02.732" v="2472" actId="47"/>
        <pc:sldMkLst>
          <pc:docMk/>
          <pc:sldMk cId="22083058" sldId="268"/>
        </pc:sldMkLst>
        <pc:picChg chg="mod modCrop">
          <ac:chgData name="Jessica Isaksson" userId="7809eb4e-92b4-47c1-b599-cd0995bffc45" providerId="ADAL" clId="{E5E9E09A-DBF6-4A8F-A66F-5F76EA327E36}" dt="2023-04-05T10:18:48.931" v="2457" actId="732"/>
          <ac:picMkLst>
            <pc:docMk/>
            <pc:sldMk cId="22083058" sldId="268"/>
            <ac:picMk id="5" creationId="{D6A9C81C-7672-890A-7EB5-DF95DC7CBD5F}"/>
          </ac:picMkLst>
        </pc:picChg>
      </pc:sldChg>
      <pc:sldChg chg="addSp delSp modSp add del mod">
        <pc:chgData name="Jessica Isaksson" userId="7809eb4e-92b4-47c1-b599-cd0995bffc45" providerId="ADAL" clId="{E5E9E09A-DBF6-4A8F-A66F-5F76EA327E36}" dt="2023-04-05T11:03:39.735" v="2536" actId="47"/>
        <pc:sldMkLst>
          <pc:docMk/>
          <pc:sldMk cId="1169219460" sldId="269"/>
        </pc:sldMkLst>
        <pc:spChg chg="add mod">
          <ac:chgData name="Jessica Isaksson" userId="7809eb4e-92b4-47c1-b599-cd0995bffc45" providerId="ADAL" clId="{E5E9E09A-DBF6-4A8F-A66F-5F76EA327E36}" dt="2023-04-05T10:23:02.142" v="2487" actId="14100"/>
          <ac:spMkLst>
            <pc:docMk/>
            <pc:sldMk cId="1169219460" sldId="269"/>
            <ac:spMk id="2" creationId="{9C5BBA77-8CDB-B3F5-EA76-BAA537867061}"/>
          </ac:spMkLst>
        </pc:spChg>
        <pc:spChg chg="add mod">
          <ac:chgData name="Jessica Isaksson" userId="7809eb4e-92b4-47c1-b599-cd0995bffc45" providerId="ADAL" clId="{E5E9E09A-DBF6-4A8F-A66F-5F76EA327E36}" dt="2023-04-05T10:23:14.672" v="2490" actId="14100"/>
          <ac:spMkLst>
            <pc:docMk/>
            <pc:sldMk cId="1169219460" sldId="269"/>
            <ac:spMk id="3" creationId="{7CDA5E6B-AFCE-8146-C7FA-74444B474F8C}"/>
          </ac:spMkLst>
        </pc:spChg>
        <pc:spChg chg="del">
          <ac:chgData name="Jessica Isaksson" userId="7809eb4e-92b4-47c1-b599-cd0995bffc45" providerId="ADAL" clId="{E5E9E09A-DBF6-4A8F-A66F-5F76EA327E36}" dt="2023-04-05T10:21:40.008" v="2476" actId="478"/>
          <ac:spMkLst>
            <pc:docMk/>
            <pc:sldMk cId="1169219460" sldId="269"/>
            <ac:spMk id="6" creationId="{36FE0240-A17B-8C01-27CE-22A0F19B0177}"/>
          </ac:spMkLst>
        </pc:spChg>
        <pc:picChg chg="mod modCrop">
          <ac:chgData name="Jessica Isaksson" userId="7809eb4e-92b4-47c1-b599-cd0995bffc45" providerId="ADAL" clId="{E5E9E09A-DBF6-4A8F-A66F-5F76EA327E36}" dt="2023-04-05T10:22:25.101" v="2481" actId="732"/>
          <ac:picMkLst>
            <pc:docMk/>
            <pc:sldMk cId="1169219460" sldId="269"/>
            <ac:picMk id="5" creationId="{D6A9C81C-7672-890A-7EB5-DF95DC7CBD5F}"/>
          </ac:picMkLst>
        </pc:picChg>
      </pc:sldChg>
      <pc:sldChg chg="addSp delSp modSp add mod modNotesTx">
        <pc:chgData name="Jessica Isaksson" userId="7809eb4e-92b4-47c1-b599-cd0995bffc45" providerId="ADAL" clId="{E5E9E09A-DBF6-4A8F-A66F-5F76EA327E36}" dt="2023-05-02T13:06:28.246" v="10589" actId="1076"/>
        <pc:sldMkLst>
          <pc:docMk/>
          <pc:sldMk cId="3431401887" sldId="270"/>
        </pc:sldMkLst>
        <pc:spChg chg="mod">
          <ac:chgData name="Jessica Isaksson" userId="7809eb4e-92b4-47c1-b599-cd0995bffc45" providerId="ADAL" clId="{E5E9E09A-DBF6-4A8F-A66F-5F76EA327E36}" dt="2023-04-06T08:00:38.500" v="5781" actId="1076"/>
          <ac:spMkLst>
            <pc:docMk/>
            <pc:sldMk cId="3431401887" sldId="270"/>
            <ac:spMk id="2" creationId="{C7C12CBD-16BD-D66C-8E0E-AEC2FABF8C6A}"/>
          </ac:spMkLst>
        </pc:spChg>
        <pc:spChg chg="mod">
          <ac:chgData name="Jessica Isaksson" userId="7809eb4e-92b4-47c1-b599-cd0995bffc45" providerId="ADAL" clId="{E5E9E09A-DBF6-4A8F-A66F-5F76EA327E36}" dt="2023-05-02T11:41:25.120" v="10032" actId="27636"/>
          <ac:spMkLst>
            <pc:docMk/>
            <pc:sldMk cId="3431401887" sldId="270"/>
            <ac:spMk id="3" creationId="{64D052B5-8167-585B-AAEB-2CDBBFF7EBC2}"/>
          </ac:spMkLst>
        </pc:spChg>
        <pc:spChg chg="add mod">
          <ac:chgData name="Jessica Isaksson" userId="7809eb4e-92b4-47c1-b599-cd0995bffc45" providerId="ADAL" clId="{E5E9E09A-DBF6-4A8F-A66F-5F76EA327E36}" dt="2023-04-06T08:01:29.325" v="5801" actId="6549"/>
          <ac:spMkLst>
            <pc:docMk/>
            <pc:sldMk cId="3431401887" sldId="270"/>
            <ac:spMk id="4" creationId="{362B37B5-C9A2-AD55-0DF7-9CA3F65F42D0}"/>
          </ac:spMkLst>
        </pc:spChg>
        <pc:spChg chg="add mod">
          <ac:chgData name="Jessica Isaksson" userId="7809eb4e-92b4-47c1-b599-cd0995bffc45" providerId="ADAL" clId="{E5E9E09A-DBF6-4A8F-A66F-5F76EA327E36}" dt="2023-05-02T13:06:28.246" v="10589" actId="1076"/>
          <ac:spMkLst>
            <pc:docMk/>
            <pc:sldMk cId="3431401887" sldId="270"/>
            <ac:spMk id="6" creationId="{AB7565CD-6BA9-0F0C-9048-265BEA9AF17F}"/>
          </ac:spMkLst>
        </pc:spChg>
        <pc:picChg chg="del">
          <ac:chgData name="Jessica Isaksson" userId="7809eb4e-92b4-47c1-b599-cd0995bffc45" providerId="ADAL" clId="{E5E9E09A-DBF6-4A8F-A66F-5F76EA327E36}" dt="2023-04-05T12:40:59.117" v="3625" actId="478"/>
          <ac:picMkLst>
            <pc:docMk/>
            <pc:sldMk cId="3431401887" sldId="270"/>
            <ac:picMk id="4" creationId="{944B3E7C-6513-6F00-1612-2AE95C5BA18E}"/>
          </ac:picMkLst>
        </pc:picChg>
        <pc:picChg chg="add mod">
          <ac:chgData name="Jessica Isaksson" userId="7809eb4e-92b4-47c1-b599-cd0995bffc45" providerId="ADAL" clId="{E5E9E09A-DBF6-4A8F-A66F-5F76EA327E36}" dt="2023-04-05T12:40:59.527" v="3626"/>
          <ac:picMkLst>
            <pc:docMk/>
            <pc:sldMk cId="3431401887" sldId="270"/>
            <ac:picMk id="5" creationId="{A45B4D24-90E4-937E-B32A-656670C06E20}"/>
          </ac:picMkLst>
        </pc:picChg>
      </pc:sldChg>
      <pc:sldChg chg="addSp delSp modSp add mod modNotesTx">
        <pc:chgData name="Jessica Isaksson" userId="7809eb4e-92b4-47c1-b599-cd0995bffc45" providerId="ADAL" clId="{E5E9E09A-DBF6-4A8F-A66F-5F76EA327E36}" dt="2023-05-02T13:06:52.180" v="10595" actId="13822"/>
        <pc:sldMkLst>
          <pc:docMk/>
          <pc:sldMk cId="2767718126" sldId="271"/>
        </pc:sldMkLst>
        <pc:spChg chg="mod">
          <ac:chgData name="Jessica Isaksson" userId="7809eb4e-92b4-47c1-b599-cd0995bffc45" providerId="ADAL" clId="{E5E9E09A-DBF6-4A8F-A66F-5F76EA327E36}" dt="2023-04-05T10:25:00.457" v="2532" actId="20577"/>
          <ac:spMkLst>
            <pc:docMk/>
            <pc:sldMk cId="2767718126" sldId="271"/>
            <ac:spMk id="2" creationId="{C7C12CBD-16BD-D66C-8E0E-AEC2FABF8C6A}"/>
          </ac:spMkLst>
        </pc:spChg>
        <pc:spChg chg="mod">
          <ac:chgData name="Jessica Isaksson" userId="7809eb4e-92b4-47c1-b599-cd0995bffc45" providerId="ADAL" clId="{E5E9E09A-DBF6-4A8F-A66F-5F76EA327E36}" dt="2023-05-02T11:57:41.817" v="10306" actId="20577"/>
          <ac:spMkLst>
            <pc:docMk/>
            <pc:sldMk cId="2767718126" sldId="271"/>
            <ac:spMk id="3" creationId="{64D052B5-8167-585B-AAEB-2CDBBFF7EBC2}"/>
          </ac:spMkLst>
        </pc:spChg>
        <pc:spChg chg="add mod">
          <ac:chgData name="Jessica Isaksson" userId="7809eb4e-92b4-47c1-b599-cd0995bffc45" providerId="ADAL" clId="{E5E9E09A-DBF6-4A8F-A66F-5F76EA327E36}" dt="2023-05-02T13:06:52.180" v="10595" actId="13822"/>
          <ac:spMkLst>
            <pc:docMk/>
            <pc:sldMk cId="2767718126" sldId="271"/>
            <ac:spMk id="4" creationId="{D1A1A38C-794A-D44F-0D25-9DF80063BEC0}"/>
          </ac:spMkLst>
        </pc:spChg>
        <pc:spChg chg="add mod">
          <ac:chgData name="Jessica Isaksson" userId="7809eb4e-92b4-47c1-b599-cd0995bffc45" providerId="ADAL" clId="{E5E9E09A-DBF6-4A8F-A66F-5F76EA327E36}" dt="2023-04-06T07:59:40.090" v="5692" actId="1076"/>
          <ac:spMkLst>
            <pc:docMk/>
            <pc:sldMk cId="2767718126" sldId="271"/>
            <ac:spMk id="6" creationId="{FDDA3A83-1AC5-25E4-08C6-2715D201A662}"/>
          </ac:spMkLst>
        </pc:spChg>
        <pc:spChg chg="add mod">
          <ac:chgData name="Jessica Isaksson" userId="7809eb4e-92b4-47c1-b599-cd0995bffc45" providerId="ADAL" clId="{E5E9E09A-DBF6-4A8F-A66F-5F76EA327E36}" dt="2023-04-06T07:59:37.548" v="5691" actId="1076"/>
          <ac:spMkLst>
            <pc:docMk/>
            <pc:sldMk cId="2767718126" sldId="271"/>
            <ac:spMk id="7" creationId="{37C949F3-B42B-73E1-0385-C5F07D55C145}"/>
          </ac:spMkLst>
        </pc:spChg>
        <pc:picChg chg="del">
          <ac:chgData name="Jessica Isaksson" userId="7809eb4e-92b4-47c1-b599-cd0995bffc45" providerId="ADAL" clId="{E5E9E09A-DBF6-4A8F-A66F-5F76EA327E36}" dt="2023-04-05T10:23:35.763" v="2491" actId="478"/>
          <ac:picMkLst>
            <pc:docMk/>
            <pc:sldMk cId="2767718126" sldId="271"/>
            <ac:picMk id="4" creationId="{944B3E7C-6513-6F00-1612-2AE95C5BA18E}"/>
          </ac:picMkLst>
        </pc:picChg>
        <pc:picChg chg="add mod modCrop">
          <ac:chgData name="Jessica Isaksson" userId="7809eb4e-92b4-47c1-b599-cd0995bffc45" providerId="ADAL" clId="{E5E9E09A-DBF6-4A8F-A66F-5F76EA327E36}" dt="2023-04-06T07:59:34.373" v="5690" actId="14100"/>
          <ac:picMkLst>
            <pc:docMk/>
            <pc:sldMk cId="2767718126" sldId="271"/>
            <ac:picMk id="5" creationId="{A88DEBD0-296B-5584-119C-D22E350C93B6}"/>
          </ac:picMkLst>
        </pc:picChg>
      </pc:sldChg>
      <pc:sldChg chg="modSp add del mod">
        <pc:chgData name="Jessica Isaksson" userId="7809eb4e-92b4-47c1-b599-cd0995bffc45" providerId="ADAL" clId="{E5E9E09A-DBF6-4A8F-A66F-5F76EA327E36}" dt="2023-04-05T11:05:48.625" v="2656" actId="47"/>
        <pc:sldMkLst>
          <pc:docMk/>
          <pc:sldMk cId="1419606821" sldId="272"/>
        </pc:sldMkLst>
        <pc:picChg chg="mod modCrop">
          <ac:chgData name="Jessica Isaksson" userId="7809eb4e-92b4-47c1-b599-cd0995bffc45" providerId="ADAL" clId="{E5E9E09A-DBF6-4A8F-A66F-5F76EA327E36}" dt="2023-04-05T11:04:05.016" v="2538" actId="732"/>
          <ac:picMkLst>
            <pc:docMk/>
            <pc:sldMk cId="1419606821" sldId="272"/>
            <ac:picMk id="5" creationId="{D6A9C81C-7672-890A-7EB5-DF95DC7CBD5F}"/>
          </ac:picMkLst>
        </pc:picChg>
      </pc:sldChg>
      <pc:sldChg chg="addSp delSp modSp add mod modNotesTx">
        <pc:chgData name="Jessica Isaksson" userId="7809eb4e-92b4-47c1-b599-cd0995bffc45" providerId="ADAL" clId="{E5E9E09A-DBF6-4A8F-A66F-5F76EA327E36}" dt="2023-05-02T13:08:03.518" v="10605" actId="207"/>
        <pc:sldMkLst>
          <pc:docMk/>
          <pc:sldMk cId="3011566003" sldId="273"/>
        </pc:sldMkLst>
        <pc:spChg chg="mod">
          <ac:chgData name="Jessica Isaksson" userId="7809eb4e-92b4-47c1-b599-cd0995bffc45" providerId="ADAL" clId="{E5E9E09A-DBF6-4A8F-A66F-5F76EA327E36}" dt="2023-05-02T13:07:05.782" v="10597" actId="20577"/>
          <ac:spMkLst>
            <pc:docMk/>
            <pc:sldMk cId="3011566003" sldId="273"/>
            <ac:spMk id="2" creationId="{C7C12CBD-16BD-D66C-8E0E-AEC2FABF8C6A}"/>
          </ac:spMkLst>
        </pc:spChg>
        <pc:spChg chg="mod">
          <ac:chgData name="Jessica Isaksson" userId="7809eb4e-92b4-47c1-b599-cd0995bffc45" providerId="ADAL" clId="{E5E9E09A-DBF6-4A8F-A66F-5F76EA327E36}" dt="2023-05-02T12:07:40.360" v="10493" actId="20577"/>
          <ac:spMkLst>
            <pc:docMk/>
            <pc:sldMk cId="3011566003" sldId="273"/>
            <ac:spMk id="3" creationId="{64D052B5-8167-585B-AAEB-2CDBBFF7EBC2}"/>
          </ac:spMkLst>
        </pc:spChg>
        <pc:spChg chg="add mod">
          <ac:chgData name="Jessica Isaksson" userId="7809eb4e-92b4-47c1-b599-cd0995bffc45" providerId="ADAL" clId="{E5E9E09A-DBF6-4A8F-A66F-5F76EA327E36}" dt="2023-05-02T13:08:03.518" v="10605" actId="207"/>
          <ac:spMkLst>
            <pc:docMk/>
            <pc:sldMk cId="3011566003" sldId="273"/>
            <ac:spMk id="5" creationId="{E2A68485-3C2B-6C41-2A00-A539974BF725}"/>
          </ac:spMkLst>
        </pc:spChg>
        <pc:spChg chg="del">
          <ac:chgData name="Jessica Isaksson" userId="7809eb4e-92b4-47c1-b599-cd0995bffc45" providerId="ADAL" clId="{E5E9E09A-DBF6-4A8F-A66F-5F76EA327E36}" dt="2023-04-05T11:04:28.859" v="2541" actId="478"/>
          <ac:spMkLst>
            <pc:docMk/>
            <pc:sldMk cId="3011566003" sldId="273"/>
            <ac:spMk id="6" creationId="{FDDA3A83-1AC5-25E4-08C6-2715D201A662}"/>
          </ac:spMkLst>
        </pc:spChg>
        <pc:spChg chg="del">
          <ac:chgData name="Jessica Isaksson" userId="7809eb4e-92b4-47c1-b599-cd0995bffc45" providerId="ADAL" clId="{E5E9E09A-DBF6-4A8F-A66F-5F76EA327E36}" dt="2023-04-05T11:04:27.229" v="2540" actId="478"/>
          <ac:spMkLst>
            <pc:docMk/>
            <pc:sldMk cId="3011566003" sldId="273"/>
            <ac:spMk id="7" creationId="{37C949F3-B42B-73E1-0385-C5F07D55C145}"/>
          </ac:spMkLst>
        </pc:spChg>
        <pc:spChg chg="add mod">
          <ac:chgData name="Jessica Isaksson" userId="7809eb4e-92b4-47c1-b599-cd0995bffc45" providerId="ADAL" clId="{E5E9E09A-DBF6-4A8F-A66F-5F76EA327E36}" dt="2023-04-05T11:05:01.582" v="2549" actId="2085"/>
          <ac:spMkLst>
            <pc:docMk/>
            <pc:sldMk cId="3011566003" sldId="273"/>
            <ac:spMk id="8" creationId="{E4D52D28-D00E-0F95-CE32-82BD38FECC5E}"/>
          </ac:spMkLst>
        </pc:spChg>
        <pc:picChg chg="add mod">
          <ac:chgData name="Jessica Isaksson" userId="7809eb4e-92b4-47c1-b599-cd0995bffc45" providerId="ADAL" clId="{E5E9E09A-DBF6-4A8F-A66F-5F76EA327E36}" dt="2023-04-05T11:04:49.819" v="2546" actId="1076"/>
          <ac:picMkLst>
            <pc:docMk/>
            <pc:sldMk cId="3011566003" sldId="273"/>
            <ac:picMk id="4" creationId="{A487A765-A33F-4519-E4EF-552B90F59E37}"/>
          </ac:picMkLst>
        </pc:picChg>
        <pc:picChg chg="del">
          <ac:chgData name="Jessica Isaksson" userId="7809eb4e-92b4-47c1-b599-cd0995bffc45" providerId="ADAL" clId="{E5E9E09A-DBF6-4A8F-A66F-5F76EA327E36}" dt="2023-04-05T11:04:25.480" v="2539" actId="478"/>
          <ac:picMkLst>
            <pc:docMk/>
            <pc:sldMk cId="3011566003" sldId="273"/>
            <ac:picMk id="5" creationId="{A88DEBD0-296B-5584-119C-D22E350C93B6}"/>
          </ac:picMkLst>
        </pc:picChg>
      </pc:sldChg>
      <pc:sldChg chg="addSp modSp new mod modNotesTx">
        <pc:chgData name="Jessica Isaksson" userId="7809eb4e-92b4-47c1-b599-cd0995bffc45" providerId="ADAL" clId="{E5E9E09A-DBF6-4A8F-A66F-5F76EA327E36}" dt="2023-05-02T13:06:38" v="10591"/>
        <pc:sldMkLst>
          <pc:docMk/>
          <pc:sldMk cId="3049596001" sldId="274"/>
        </pc:sldMkLst>
        <pc:spChg chg="mod">
          <ac:chgData name="Jessica Isaksson" userId="7809eb4e-92b4-47c1-b599-cd0995bffc45" providerId="ADAL" clId="{E5E9E09A-DBF6-4A8F-A66F-5F76EA327E36}" dt="2023-04-06T07:11:46.356" v="5643" actId="20577"/>
          <ac:spMkLst>
            <pc:docMk/>
            <pc:sldMk cId="3049596001" sldId="274"/>
            <ac:spMk id="2" creationId="{EDDED111-7755-D3E1-7956-24E2FA66A8E2}"/>
          </ac:spMkLst>
        </pc:spChg>
        <pc:spChg chg="mod">
          <ac:chgData name="Jessica Isaksson" userId="7809eb4e-92b4-47c1-b599-cd0995bffc45" providerId="ADAL" clId="{E5E9E09A-DBF6-4A8F-A66F-5F76EA327E36}" dt="2023-05-02T11:52:10.869" v="10189" actId="20577"/>
          <ac:spMkLst>
            <pc:docMk/>
            <pc:sldMk cId="3049596001" sldId="274"/>
            <ac:spMk id="3" creationId="{9248BDAE-B7EB-C056-499E-55573983D4BF}"/>
          </ac:spMkLst>
        </pc:spChg>
        <pc:spChg chg="add mod">
          <ac:chgData name="Jessica Isaksson" userId="7809eb4e-92b4-47c1-b599-cd0995bffc45" providerId="ADAL" clId="{E5E9E09A-DBF6-4A8F-A66F-5F76EA327E36}" dt="2023-05-02T13:04:19.185" v="10578" actId="1076"/>
          <ac:spMkLst>
            <pc:docMk/>
            <pc:sldMk cId="3049596001" sldId="274"/>
            <ac:spMk id="4" creationId="{C7224917-EDD2-CEBF-C099-2ACD6543B2F6}"/>
          </ac:spMkLst>
        </pc:spChg>
        <pc:spChg chg="add mod">
          <ac:chgData name="Jessica Isaksson" userId="7809eb4e-92b4-47c1-b599-cd0995bffc45" providerId="ADAL" clId="{E5E9E09A-DBF6-4A8F-A66F-5F76EA327E36}" dt="2023-05-02T13:06:38" v="10591"/>
          <ac:spMkLst>
            <pc:docMk/>
            <pc:sldMk cId="3049596001" sldId="274"/>
            <ac:spMk id="5" creationId="{EEC9E97F-F760-B35C-7462-6121BF2C45F5}"/>
          </ac:spMkLst>
        </pc:spChg>
      </pc:sldChg>
    </pc:docChg>
  </pc:docChgLst>
  <pc:docChgLst>
    <pc:chgData name="Jessica Isaksson" userId="S::jessica.isaksson@regionjh.se::7809eb4e-92b4-47c1-b599-cd0995bffc45" providerId="AD" clId="Web-{98644F34-1CD9-4F95-AE8B-2A3148D6222D}"/>
    <pc:docChg chg="modSld">
      <pc:chgData name="Jessica Isaksson" userId="S::jessica.isaksson@regionjh.se::7809eb4e-92b4-47c1-b599-cd0995bffc45" providerId="AD" clId="Web-{98644F34-1CD9-4F95-AE8B-2A3148D6222D}" dt="2023-04-17T14:12:34.125" v="35" actId="20577"/>
      <pc:docMkLst>
        <pc:docMk/>
      </pc:docMkLst>
      <pc:sldChg chg="modSp">
        <pc:chgData name="Jessica Isaksson" userId="S::jessica.isaksson@regionjh.se::7809eb4e-92b4-47c1-b599-cd0995bffc45" providerId="AD" clId="Web-{98644F34-1CD9-4F95-AE8B-2A3148D6222D}" dt="2023-04-17T14:12:34.125" v="35" actId="20577"/>
        <pc:sldMkLst>
          <pc:docMk/>
          <pc:sldMk cId="1503738495" sldId="257"/>
        </pc:sldMkLst>
        <pc:graphicFrameChg chg="modGraphic">
          <ac:chgData name="Jessica Isaksson" userId="S::jessica.isaksson@regionjh.se::7809eb4e-92b4-47c1-b599-cd0995bffc45" providerId="AD" clId="Web-{98644F34-1CD9-4F95-AE8B-2A3148D6222D}" dt="2023-04-17T14:12:34.125" v="35" actId="20577"/>
          <ac:graphicFrameMkLst>
            <pc:docMk/>
            <pc:sldMk cId="1503738495" sldId="257"/>
            <ac:graphicFrameMk id="26" creationId="{8E1C7F22-C704-D313-EE6E-EDC3A5480DEA}"/>
          </ac:graphicFrameMkLst>
        </pc:graphicFrameChg>
      </pc:sldChg>
    </pc:docChg>
  </pc:docChgLst>
</pc:chgInfo>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E6FA2AC-3C01-482E-8E44-47B6B5C2BE64}" type="doc">
      <dgm:prSet loTypeId="urn:microsoft.com/office/officeart/2008/layout/LinedList" loCatId="list" qsTypeId="urn:microsoft.com/office/officeart/2005/8/quickstyle/simple1" qsCatId="simple" csTypeId="urn:microsoft.com/office/officeart/2005/8/colors/colorful2" csCatId="colorful" phldr="1"/>
      <dgm:spPr/>
      <dgm:t>
        <a:bodyPr/>
        <a:lstStyle/>
        <a:p>
          <a:endParaRPr lang="en-US"/>
        </a:p>
      </dgm:t>
    </dgm:pt>
    <dgm:pt modelId="{B8DEB7CB-C236-48E5-B850-80D71D2101E2}">
      <dgm:prSet custT="1"/>
      <dgm:spPr/>
      <dgm:t>
        <a:bodyPr/>
        <a:lstStyle/>
        <a:p>
          <a:pPr rtl="0"/>
          <a:r>
            <a:rPr lang="en-US" sz="2700" b="0" kern="1200" err="1">
              <a:solidFill>
                <a:prstClr val="black">
                  <a:hueOff val="0"/>
                  <a:satOff val="0"/>
                  <a:lumOff val="0"/>
                  <a:alphaOff val="0"/>
                </a:prstClr>
              </a:solidFill>
              <a:latin typeface="Calibri Light" panose="020F0302020204030204"/>
              <a:ea typeface="+mn-ea"/>
              <a:cs typeface="+mn-cs"/>
            </a:rPr>
            <a:t>Modellen</a:t>
          </a:r>
          <a:r>
            <a:rPr lang="en-US" sz="2700" b="0" kern="1200">
              <a:solidFill>
                <a:prstClr val="black">
                  <a:hueOff val="0"/>
                  <a:satOff val="0"/>
                  <a:lumOff val="0"/>
                  <a:alphaOff val="0"/>
                </a:prstClr>
              </a:solidFill>
              <a:latin typeface="Calibri Light" panose="020F0302020204030204"/>
              <a:ea typeface="+mn-ea"/>
              <a:cs typeface="+mn-cs"/>
            </a:rPr>
            <a:t> togs </a:t>
          </a:r>
          <a:r>
            <a:rPr lang="en-US" sz="2700" b="0" kern="1200" err="1">
              <a:solidFill>
                <a:prstClr val="black">
                  <a:hueOff val="0"/>
                  <a:satOff val="0"/>
                  <a:lumOff val="0"/>
                  <a:alphaOff val="0"/>
                </a:prstClr>
              </a:solidFill>
              <a:latin typeface="Calibri Light" panose="020F0302020204030204"/>
              <a:ea typeface="+mn-ea"/>
              <a:cs typeface="+mn-cs"/>
            </a:rPr>
            <a:t>fram</a:t>
          </a:r>
          <a:r>
            <a:rPr lang="en-US" sz="2700" b="0" kern="1200">
              <a:solidFill>
                <a:prstClr val="black">
                  <a:hueOff val="0"/>
                  <a:satOff val="0"/>
                  <a:lumOff val="0"/>
                  <a:alphaOff val="0"/>
                </a:prstClr>
              </a:solidFill>
              <a:latin typeface="Calibri Light" panose="020F0302020204030204"/>
              <a:ea typeface="+mn-ea"/>
              <a:cs typeface="+mn-cs"/>
            </a:rPr>
            <a:t> i </a:t>
          </a:r>
          <a:r>
            <a:rPr lang="en-US" sz="2700" b="0" kern="1200" err="1">
              <a:solidFill>
                <a:prstClr val="black">
                  <a:hueOff val="0"/>
                  <a:satOff val="0"/>
                  <a:lumOff val="0"/>
                  <a:alphaOff val="0"/>
                </a:prstClr>
              </a:solidFill>
              <a:latin typeface="Calibri Light" panose="020F0302020204030204"/>
              <a:ea typeface="+mn-ea"/>
              <a:cs typeface="+mn-cs"/>
            </a:rPr>
            <a:t>samband</a:t>
          </a:r>
          <a:r>
            <a:rPr lang="en-US" sz="2700" b="0" kern="1200">
              <a:solidFill>
                <a:prstClr val="black">
                  <a:hueOff val="0"/>
                  <a:satOff val="0"/>
                  <a:lumOff val="0"/>
                  <a:alphaOff val="0"/>
                </a:prstClr>
              </a:solidFill>
              <a:latin typeface="Calibri Light" panose="020F0302020204030204"/>
              <a:ea typeface="+mn-ea"/>
              <a:cs typeface="+mn-cs"/>
            </a:rPr>
            <a:t> med </a:t>
          </a:r>
          <a:r>
            <a:rPr lang="en-US" sz="2700" b="0" kern="1200" err="1">
              <a:solidFill>
                <a:prstClr val="black">
                  <a:hueOff val="0"/>
                  <a:satOff val="0"/>
                  <a:lumOff val="0"/>
                  <a:alphaOff val="0"/>
                </a:prstClr>
              </a:solidFill>
              <a:latin typeface="Calibri Light" panose="020F0302020204030204"/>
              <a:ea typeface="+mn-ea"/>
              <a:cs typeface="+mn-cs"/>
            </a:rPr>
            <a:t>satsningen</a:t>
          </a:r>
          <a:r>
            <a:rPr lang="en-US" sz="2700" b="0" kern="1200">
              <a:solidFill>
                <a:prstClr val="black">
                  <a:hueOff val="0"/>
                  <a:satOff val="0"/>
                  <a:lumOff val="0"/>
                  <a:alphaOff val="0"/>
                </a:prstClr>
              </a:solidFill>
              <a:latin typeface="Calibri Light" panose="020F0302020204030204"/>
              <a:ea typeface="+mn-ea"/>
              <a:cs typeface="+mn-cs"/>
            </a:rPr>
            <a:t> ”</a:t>
          </a:r>
          <a:r>
            <a:rPr lang="en-US" sz="2700" b="0" kern="1200" err="1">
              <a:solidFill>
                <a:prstClr val="black">
                  <a:hueOff val="0"/>
                  <a:satOff val="0"/>
                  <a:lumOff val="0"/>
                  <a:alphaOff val="0"/>
                </a:prstClr>
              </a:solidFill>
              <a:latin typeface="Calibri Light" panose="020F0302020204030204"/>
              <a:ea typeface="+mn-ea"/>
              <a:cs typeface="+mn-cs"/>
            </a:rPr>
            <a:t>Bättre</a:t>
          </a:r>
          <a:r>
            <a:rPr lang="en-US" sz="2700" b="0" kern="1200">
              <a:solidFill>
                <a:prstClr val="black">
                  <a:hueOff val="0"/>
                  <a:satOff val="0"/>
                  <a:lumOff val="0"/>
                  <a:alphaOff val="0"/>
                </a:prstClr>
              </a:solidFill>
              <a:latin typeface="Calibri Light" panose="020F0302020204030204"/>
              <a:ea typeface="+mn-ea"/>
              <a:cs typeface="+mn-cs"/>
            </a:rPr>
            <a:t> liv för </a:t>
          </a:r>
          <a:r>
            <a:rPr lang="en-US" sz="2700" b="0" kern="1200" err="1">
              <a:solidFill>
                <a:prstClr val="black">
                  <a:hueOff val="0"/>
                  <a:satOff val="0"/>
                  <a:lumOff val="0"/>
                  <a:alphaOff val="0"/>
                </a:prstClr>
              </a:solidFill>
              <a:latin typeface="Calibri Light" panose="020F0302020204030204"/>
              <a:ea typeface="+mn-ea"/>
              <a:cs typeface="+mn-cs"/>
            </a:rPr>
            <a:t>sjuka</a:t>
          </a:r>
          <a:r>
            <a:rPr lang="en-US" sz="2700" b="0" kern="1200">
              <a:solidFill>
                <a:prstClr val="black">
                  <a:hueOff val="0"/>
                  <a:satOff val="0"/>
                  <a:lumOff val="0"/>
                  <a:alphaOff val="0"/>
                </a:prstClr>
              </a:solidFill>
              <a:latin typeface="Calibri Light" panose="020F0302020204030204"/>
              <a:ea typeface="+mn-ea"/>
              <a:cs typeface="+mn-cs"/>
            </a:rPr>
            <a:t> </a:t>
          </a:r>
          <a:r>
            <a:rPr lang="en-US" sz="2700" b="0" kern="1200" err="1">
              <a:solidFill>
                <a:prstClr val="black">
                  <a:hueOff val="0"/>
                  <a:satOff val="0"/>
                  <a:lumOff val="0"/>
                  <a:alphaOff val="0"/>
                </a:prstClr>
              </a:solidFill>
              <a:latin typeface="Calibri Light" panose="020F0302020204030204"/>
              <a:ea typeface="+mn-ea"/>
              <a:cs typeface="+mn-cs"/>
            </a:rPr>
            <a:t>äldre</a:t>
          </a:r>
          <a:r>
            <a:rPr lang="en-US" sz="2700" b="0" kern="1200">
              <a:solidFill>
                <a:prstClr val="black">
                  <a:hueOff val="0"/>
                  <a:satOff val="0"/>
                  <a:lumOff val="0"/>
                  <a:alphaOff val="0"/>
                </a:prstClr>
              </a:solidFill>
              <a:latin typeface="Calibri Light" panose="020F0302020204030204"/>
              <a:ea typeface="+mn-ea"/>
              <a:cs typeface="+mn-cs"/>
            </a:rPr>
            <a:t>” (2010-2014)</a:t>
          </a:r>
        </a:p>
      </dgm:t>
    </dgm:pt>
    <dgm:pt modelId="{17736F2D-1A6E-4435-A26E-1C501E737BB5}" type="parTrans" cxnId="{5CB29CBA-97E2-4AA2-A76D-B3CA4042333F}">
      <dgm:prSet/>
      <dgm:spPr/>
      <dgm:t>
        <a:bodyPr/>
        <a:lstStyle/>
        <a:p>
          <a:endParaRPr lang="en-US"/>
        </a:p>
      </dgm:t>
    </dgm:pt>
    <dgm:pt modelId="{FB140B87-4642-4CCA-A775-93CF9BB2A684}" type="sibTrans" cxnId="{5CB29CBA-97E2-4AA2-A76D-B3CA4042333F}">
      <dgm:prSet/>
      <dgm:spPr/>
      <dgm:t>
        <a:bodyPr/>
        <a:lstStyle/>
        <a:p>
          <a:endParaRPr lang="en-US"/>
        </a:p>
      </dgm:t>
    </dgm:pt>
    <dgm:pt modelId="{5C9517E4-5CA7-4A24-9276-460CCDE5BBD1}">
      <dgm:prSet custT="1"/>
      <dgm:spPr/>
      <dgm:t>
        <a:bodyPr/>
        <a:lstStyle/>
        <a:p>
          <a:r>
            <a:rPr lang="en-US" sz="2700" b="0" kern="1200">
              <a:solidFill>
                <a:prstClr val="black">
                  <a:hueOff val="0"/>
                  <a:satOff val="0"/>
                  <a:lumOff val="0"/>
                  <a:alphaOff val="0"/>
                </a:prstClr>
              </a:solidFill>
              <a:latin typeface="Calibri Light" panose="020F0302020204030204"/>
              <a:ea typeface="+mn-ea"/>
              <a:cs typeface="+mn-cs"/>
            </a:rPr>
            <a:t>Under 2023 </a:t>
          </a:r>
          <a:r>
            <a:rPr lang="en-US" sz="2700" b="0" kern="1200" err="1">
              <a:solidFill>
                <a:prstClr val="black">
                  <a:hueOff val="0"/>
                  <a:satOff val="0"/>
                  <a:lumOff val="0"/>
                  <a:alphaOff val="0"/>
                </a:prstClr>
              </a:solidFill>
              <a:latin typeface="Calibri Light" panose="020F0302020204030204"/>
              <a:ea typeface="+mn-ea"/>
              <a:cs typeface="+mn-cs"/>
            </a:rPr>
            <a:t>har</a:t>
          </a:r>
          <a:r>
            <a:rPr lang="en-US" sz="2700" b="0" kern="1200">
              <a:solidFill>
                <a:prstClr val="black">
                  <a:hueOff val="0"/>
                  <a:satOff val="0"/>
                  <a:lumOff val="0"/>
                  <a:alphaOff val="0"/>
                </a:prstClr>
              </a:solidFill>
              <a:latin typeface="Calibri Light" panose="020F0302020204030204"/>
              <a:ea typeface="+mn-ea"/>
              <a:cs typeface="+mn-cs"/>
            </a:rPr>
            <a:t> </a:t>
          </a:r>
          <a:r>
            <a:rPr lang="en-US" sz="2700" b="0" kern="1200" err="1">
              <a:solidFill>
                <a:prstClr val="black">
                  <a:hueOff val="0"/>
                  <a:satOff val="0"/>
                  <a:lumOff val="0"/>
                  <a:alphaOff val="0"/>
                </a:prstClr>
              </a:solidFill>
              <a:latin typeface="Calibri Light" panose="020F0302020204030204"/>
              <a:ea typeface="+mn-ea"/>
              <a:cs typeface="+mn-cs"/>
            </a:rPr>
            <a:t>modellen</a:t>
          </a:r>
          <a:r>
            <a:rPr lang="en-US" sz="2700" b="0" kern="1200">
              <a:solidFill>
                <a:prstClr val="black">
                  <a:hueOff val="0"/>
                  <a:satOff val="0"/>
                  <a:lumOff val="0"/>
                  <a:alphaOff val="0"/>
                </a:prstClr>
              </a:solidFill>
              <a:latin typeface="Calibri Light" panose="020F0302020204030204"/>
              <a:ea typeface="+mn-ea"/>
              <a:cs typeface="+mn-cs"/>
            </a:rPr>
            <a:t> </a:t>
          </a:r>
          <a:r>
            <a:rPr lang="en-US" sz="2700" b="0" kern="1200" err="1">
              <a:solidFill>
                <a:prstClr val="black">
                  <a:hueOff val="0"/>
                  <a:satOff val="0"/>
                  <a:lumOff val="0"/>
                  <a:alphaOff val="0"/>
                </a:prstClr>
              </a:solidFill>
              <a:latin typeface="Calibri Light" panose="020F0302020204030204"/>
              <a:ea typeface="+mn-ea"/>
              <a:cs typeface="+mn-cs"/>
            </a:rPr>
            <a:t>reviderats</a:t>
          </a:r>
          <a:r>
            <a:rPr lang="en-US" sz="2700" b="0" kern="1200">
              <a:solidFill>
                <a:prstClr val="black">
                  <a:hueOff val="0"/>
                  <a:satOff val="0"/>
                  <a:lumOff val="0"/>
                  <a:alphaOff val="0"/>
                </a:prstClr>
              </a:solidFill>
              <a:latin typeface="Calibri Light" panose="020F0302020204030204"/>
              <a:ea typeface="+mn-ea"/>
              <a:cs typeface="+mn-cs"/>
            </a:rPr>
            <a:t> </a:t>
          </a:r>
          <a:r>
            <a:rPr lang="en-US" sz="2700" b="0" kern="1200" err="1">
              <a:solidFill>
                <a:prstClr val="black">
                  <a:hueOff val="0"/>
                  <a:satOff val="0"/>
                  <a:lumOff val="0"/>
                  <a:alphaOff val="0"/>
                </a:prstClr>
              </a:solidFill>
              <a:latin typeface="Calibri Light" panose="020F0302020204030204"/>
              <a:ea typeface="+mn-ea"/>
              <a:cs typeface="+mn-cs"/>
            </a:rPr>
            <a:t>gemensamt</a:t>
          </a:r>
          <a:r>
            <a:rPr lang="en-US" sz="2700" b="0" kern="1200">
              <a:solidFill>
                <a:prstClr val="black">
                  <a:hueOff val="0"/>
                  <a:satOff val="0"/>
                  <a:lumOff val="0"/>
                  <a:alphaOff val="0"/>
                </a:prstClr>
              </a:solidFill>
              <a:latin typeface="Calibri Light" panose="020F0302020204030204"/>
              <a:ea typeface="+mn-ea"/>
              <a:cs typeface="+mn-cs"/>
            </a:rPr>
            <a:t> av </a:t>
          </a:r>
          <a:r>
            <a:rPr lang="en-US" sz="2700" b="0" kern="1200" err="1">
              <a:solidFill>
                <a:prstClr val="black">
                  <a:hueOff val="0"/>
                  <a:satOff val="0"/>
                  <a:lumOff val="0"/>
                  <a:alphaOff val="0"/>
                </a:prstClr>
              </a:solidFill>
              <a:latin typeface="Calibri Light" panose="020F0302020204030204"/>
              <a:ea typeface="+mn-ea"/>
              <a:cs typeface="+mn-cs"/>
            </a:rPr>
            <a:t>länets</a:t>
          </a:r>
          <a:r>
            <a:rPr lang="en-US" sz="2700" b="0" kern="1200">
              <a:solidFill>
                <a:prstClr val="black">
                  <a:hueOff val="0"/>
                  <a:satOff val="0"/>
                  <a:lumOff val="0"/>
                  <a:alphaOff val="0"/>
                </a:prstClr>
              </a:solidFill>
              <a:latin typeface="Calibri Light" panose="020F0302020204030204"/>
              <a:ea typeface="+mn-ea"/>
              <a:cs typeface="+mn-cs"/>
            </a:rPr>
            <a:t> </a:t>
          </a:r>
          <a:r>
            <a:rPr lang="en-US" sz="2700" b="0" kern="1200" err="1">
              <a:solidFill>
                <a:prstClr val="black">
                  <a:hueOff val="0"/>
                  <a:satOff val="0"/>
                  <a:lumOff val="0"/>
                  <a:alphaOff val="0"/>
                </a:prstClr>
              </a:solidFill>
              <a:latin typeface="Calibri Light" panose="020F0302020204030204"/>
              <a:ea typeface="+mn-ea"/>
              <a:cs typeface="+mn-cs"/>
            </a:rPr>
            <a:t>kommuner</a:t>
          </a:r>
          <a:r>
            <a:rPr lang="en-US" sz="2700" b="0" kern="1200">
              <a:solidFill>
                <a:prstClr val="black">
                  <a:hueOff val="0"/>
                  <a:satOff val="0"/>
                  <a:lumOff val="0"/>
                  <a:alphaOff val="0"/>
                </a:prstClr>
              </a:solidFill>
              <a:latin typeface="Calibri Light" panose="020F0302020204030204"/>
              <a:ea typeface="+mn-ea"/>
              <a:cs typeface="+mn-cs"/>
            </a:rPr>
            <a:t> </a:t>
          </a:r>
          <a:r>
            <a:rPr lang="en-US" sz="2700" b="0" kern="1200" err="1">
              <a:solidFill>
                <a:prstClr val="black">
                  <a:hueOff val="0"/>
                  <a:satOff val="0"/>
                  <a:lumOff val="0"/>
                  <a:alphaOff val="0"/>
                </a:prstClr>
              </a:solidFill>
              <a:latin typeface="Calibri Light" panose="020F0302020204030204"/>
              <a:ea typeface="+mn-ea"/>
              <a:cs typeface="+mn-cs"/>
            </a:rPr>
            <a:t>och</a:t>
          </a:r>
          <a:r>
            <a:rPr lang="en-US" sz="2700" b="0" kern="1200">
              <a:solidFill>
                <a:prstClr val="black">
                  <a:hueOff val="0"/>
                  <a:satOff val="0"/>
                  <a:lumOff val="0"/>
                  <a:alphaOff val="0"/>
                </a:prstClr>
              </a:solidFill>
              <a:latin typeface="Calibri Light" panose="020F0302020204030204"/>
              <a:ea typeface="+mn-ea"/>
              <a:cs typeface="+mn-cs"/>
            </a:rPr>
            <a:t> </a:t>
          </a:r>
          <a:r>
            <a:rPr lang="en-US" sz="2700" b="0" kern="1200" err="1">
              <a:solidFill>
                <a:prstClr val="black">
                  <a:hueOff val="0"/>
                  <a:satOff val="0"/>
                  <a:lumOff val="0"/>
                  <a:alphaOff val="0"/>
                </a:prstClr>
              </a:solidFill>
              <a:latin typeface="Calibri Light" panose="020F0302020204030204"/>
              <a:ea typeface="+mn-ea"/>
              <a:cs typeface="+mn-cs"/>
            </a:rPr>
            <a:t>regionen</a:t>
          </a:r>
          <a:br>
            <a:rPr lang="en-US" sz="2700" b="0" kern="1200"/>
          </a:br>
          <a:endParaRPr lang="en-US" sz="2700" b="0" kern="1200"/>
        </a:p>
      </dgm:t>
    </dgm:pt>
    <dgm:pt modelId="{30E60B4F-026B-49F7-8DC2-4AF82DDF221C}" type="parTrans" cxnId="{0589DFE7-58B3-4665-A2A0-AAD667A9D13C}">
      <dgm:prSet/>
      <dgm:spPr/>
      <dgm:t>
        <a:bodyPr/>
        <a:lstStyle/>
        <a:p>
          <a:endParaRPr lang="en-US"/>
        </a:p>
      </dgm:t>
    </dgm:pt>
    <dgm:pt modelId="{47E27F12-D4B5-40E2-BE53-6BA4B300BC3C}" type="sibTrans" cxnId="{0589DFE7-58B3-4665-A2A0-AAD667A9D13C}">
      <dgm:prSet/>
      <dgm:spPr/>
      <dgm:t>
        <a:bodyPr/>
        <a:lstStyle/>
        <a:p>
          <a:endParaRPr lang="en-US"/>
        </a:p>
      </dgm:t>
    </dgm:pt>
    <dgm:pt modelId="{43B01EA1-6ABC-46F4-A816-73BD4B14B0AF}">
      <dgm:prSet custT="1"/>
      <dgm:spPr/>
      <dgm:t>
        <a:bodyPr/>
        <a:lstStyle/>
        <a:p>
          <a:pPr rtl="0"/>
          <a:r>
            <a:rPr lang="en-US" sz="2700" b="0" kern="1200">
              <a:latin typeface="Calibri Light" panose="020F0302020204030204"/>
            </a:rPr>
            <a:t>Det som tidigare var </a:t>
          </a:r>
          <a:r>
            <a:rPr lang="en-US" sz="2700" b="0" kern="1200">
              <a:solidFill>
                <a:prstClr val="black">
                  <a:hueOff val="0"/>
                  <a:satOff val="0"/>
                  <a:lumOff val="0"/>
                  <a:alphaOff val="0"/>
                </a:prstClr>
              </a:solidFill>
              <a:latin typeface="Calibri Light" panose="020F0302020204030204"/>
              <a:ea typeface="+mn-ea"/>
              <a:cs typeface="+mn-cs"/>
            </a:rPr>
            <a:t>flera dokument har samlats i en handbok, inklusive en patientbroschyr</a:t>
          </a:r>
        </a:p>
      </dgm:t>
    </dgm:pt>
    <dgm:pt modelId="{C9B2B6ED-ADEC-417B-A0C6-42F45D186F9D}" type="parTrans" cxnId="{047C3178-35B2-4E12-BFBA-AC9AF0AC47E3}">
      <dgm:prSet/>
      <dgm:spPr/>
      <dgm:t>
        <a:bodyPr/>
        <a:lstStyle/>
        <a:p>
          <a:endParaRPr lang="en-US"/>
        </a:p>
      </dgm:t>
    </dgm:pt>
    <dgm:pt modelId="{CD87978E-92CE-4FD4-BDDD-E7334DA6F5B7}" type="sibTrans" cxnId="{047C3178-35B2-4E12-BFBA-AC9AF0AC47E3}">
      <dgm:prSet/>
      <dgm:spPr/>
      <dgm:t>
        <a:bodyPr/>
        <a:lstStyle/>
        <a:p>
          <a:endParaRPr lang="en-US"/>
        </a:p>
      </dgm:t>
    </dgm:pt>
    <dgm:pt modelId="{806E02B2-6947-424B-A3AE-84BFD1D383ED}">
      <dgm:prSet custT="1"/>
      <dgm:spPr/>
      <dgm:t>
        <a:bodyPr/>
        <a:lstStyle/>
        <a:p>
          <a:r>
            <a:rPr lang="en-US" sz="2700" b="0" kern="1200">
              <a:solidFill>
                <a:prstClr val="black">
                  <a:hueOff val="0"/>
                  <a:satOff val="0"/>
                  <a:lumOff val="0"/>
                  <a:alphaOff val="0"/>
                </a:prstClr>
              </a:solidFill>
              <a:latin typeface="Calibri Light" panose="020F0302020204030204"/>
              <a:ea typeface="+mn-ea"/>
              <a:cs typeface="+mn-cs"/>
            </a:rPr>
            <a:t>Den reviderade modellen är beslutad i Fredagsgruppen 2023-04-17</a:t>
          </a:r>
        </a:p>
      </dgm:t>
    </dgm:pt>
    <dgm:pt modelId="{30256F97-1DBA-4BA1-9D13-20286C1A3C46}" type="parTrans" cxnId="{9020491A-CCC1-4BF1-9BC3-074D28997A0A}">
      <dgm:prSet/>
      <dgm:spPr/>
      <dgm:t>
        <a:bodyPr/>
        <a:lstStyle/>
        <a:p>
          <a:endParaRPr lang="en-US"/>
        </a:p>
      </dgm:t>
    </dgm:pt>
    <dgm:pt modelId="{B2338E87-5A1B-4EA9-AF25-FD6CCCE90C07}" type="sibTrans" cxnId="{9020491A-CCC1-4BF1-9BC3-074D28997A0A}">
      <dgm:prSet/>
      <dgm:spPr/>
      <dgm:t>
        <a:bodyPr/>
        <a:lstStyle/>
        <a:p>
          <a:endParaRPr lang="en-US"/>
        </a:p>
      </dgm:t>
    </dgm:pt>
    <dgm:pt modelId="{1980E5E5-7857-419F-BA73-863E27DBAC84}" type="pres">
      <dgm:prSet presAssocID="{8E6FA2AC-3C01-482E-8E44-47B6B5C2BE64}" presName="vert0" presStyleCnt="0">
        <dgm:presLayoutVars>
          <dgm:dir/>
          <dgm:animOne val="branch"/>
          <dgm:animLvl val="lvl"/>
        </dgm:presLayoutVars>
      </dgm:prSet>
      <dgm:spPr/>
    </dgm:pt>
    <dgm:pt modelId="{881E63C9-3F39-4A2E-A565-351326DC4F40}" type="pres">
      <dgm:prSet presAssocID="{B8DEB7CB-C236-48E5-B850-80D71D2101E2}" presName="thickLine" presStyleLbl="alignNode1" presStyleIdx="0" presStyleCnt="4"/>
      <dgm:spPr/>
    </dgm:pt>
    <dgm:pt modelId="{24505240-287F-4A8A-96FC-35DCE045282C}" type="pres">
      <dgm:prSet presAssocID="{B8DEB7CB-C236-48E5-B850-80D71D2101E2}" presName="horz1" presStyleCnt="0"/>
      <dgm:spPr/>
    </dgm:pt>
    <dgm:pt modelId="{C8504F67-5C42-4B4E-A34B-6B1EC126920D}" type="pres">
      <dgm:prSet presAssocID="{B8DEB7CB-C236-48E5-B850-80D71D2101E2}" presName="tx1" presStyleLbl="revTx" presStyleIdx="0" presStyleCnt="4"/>
      <dgm:spPr/>
    </dgm:pt>
    <dgm:pt modelId="{E7A1F729-E2C1-4CF6-B6C3-E4D091E55533}" type="pres">
      <dgm:prSet presAssocID="{B8DEB7CB-C236-48E5-B850-80D71D2101E2}" presName="vert1" presStyleCnt="0"/>
      <dgm:spPr/>
    </dgm:pt>
    <dgm:pt modelId="{37FD278E-887B-4319-BBD2-919A6E7832E9}" type="pres">
      <dgm:prSet presAssocID="{5C9517E4-5CA7-4A24-9276-460CCDE5BBD1}" presName="thickLine" presStyleLbl="alignNode1" presStyleIdx="1" presStyleCnt="4"/>
      <dgm:spPr/>
    </dgm:pt>
    <dgm:pt modelId="{38E63B7F-C595-4436-BADA-8B2E1C7122EF}" type="pres">
      <dgm:prSet presAssocID="{5C9517E4-5CA7-4A24-9276-460CCDE5BBD1}" presName="horz1" presStyleCnt="0"/>
      <dgm:spPr/>
    </dgm:pt>
    <dgm:pt modelId="{A7CE77B2-6FD6-4E6A-9F6F-4B5668829206}" type="pres">
      <dgm:prSet presAssocID="{5C9517E4-5CA7-4A24-9276-460CCDE5BBD1}" presName="tx1" presStyleLbl="revTx" presStyleIdx="1" presStyleCnt="4"/>
      <dgm:spPr/>
    </dgm:pt>
    <dgm:pt modelId="{779BB1BC-BF16-4CD8-B0DB-EAB5055B9DA0}" type="pres">
      <dgm:prSet presAssocID="{5C9517E4-5CA7-4A24-9276-460CCDE5BBD1}" presName="vert1" presStyleCnt="0"/>
      <dgm:spPr/>
    </dgm:pt>
    <dgm:pt modelId="{DE860B3F-92A0-4014-8D78-A89759D3B511}" type="pres">
      <dgm:prSet presAssocID="{43B01EA1-6ABC-46F4-A816-73BD4B14B0AF}" presName="thickLine" presStyleLbl="alignNode1" presStyleIdx="2" presStyleCnt="4"/>
      <dgm:spPr/>
    </dgm:pt>
    <dgm:pt modelId="{097E82A8-3F9B-4E79-A2C7-3065BE0C606B}" type="pres">
      <dgm:prSet presAssocID="{43B01EA1-6ABC-46F4-A816-73BD4B14B0AF}" presName="horz1" presStyleCnt="0"/>
      <dgm:spPr/>
    </dgm:pt>
    <dgm:pt modelId="{6FD62D59-BFD6-44B6-BB24-A9D7D0727926}" type="pres">
      <dgm:prSet presAssocID="{43B01EA1-6ABC-46F4-A816-73BD4B14B0AF}" presName="tx1" presStyleLbl="revTx" presStyleIdx="2" presStyleCnt="4"/>
      <dgm:spPr/>
    </dgm:pt>
    <dgm:pt modelId="{28DE8F36-F950-4432-A4FD-AD30F3DD57C6}" type="pres">
      <dgm:prSet presAssocID="{43B01EA1-6ABC-46F4-A816-73BD4B14B0AF}" presName="vert1" presStyleCnt="0"/>
      <dgm:spPr/>
    </dgm:pt>
    <dgm:pt modelId="{CC18BF0E-15DE-4140-8244-9B24462D77DE}" type="pres">
      <dgm:prSet presAssocID="{806E02B2-6947-424B-A3AE-84BFD1D383ED}" presName="thickLine" presStyleLbl="alignNode1" presStyleIdx="3" presStyleCnt="4"/>
      <dgm:spPr/>
    </dgm:pt>
    <dgm:pt modelId="{5605966F-DF61-4292-A822-E2CD6786217E}" type="pres">
      <dgm:prSet presAssocID="{806E02B2-6947-424B-A3AE-84BFD1D383ED}" presName="horz1" presStyleCnt="0"/>
      <dgm:spPr/>
    </dgm:pt>
    <dgm:pt modelId="{77DA0790-6C7F-429A-A694-5A72F2553A59}" type="pres">
      <dgm:prSet presAssocID="{806E02B2-6947-424B-A3AE-84BFD1D383ED}" presName="tx1" presStyleLbl="revTx" presStyleIdx="3" presStyleCnt="4"/>
      <dgm:spPr/>
    </dgm:pt>
    <dgm:pt modelId="{3B0256C5-87D8-47E5-B2F0-882109B5D619}" type="pres">
      <dgm:prSet presAssocID="{806E02B2-6947-424B-A3AE-84BFD1D383ED}" presName="vert1" presStyleCnt="0"/>
      <dgm:spPr/>
    </dgm:pt>
  </dgm:ptLst>
  <dgm:cxnLst>
    <dgm:cxn modelId="{9020491A-CCC1-4BF1-9BC3-074D28997A0A}" srcId="{8E6FA2AC-3C01-482E-8E44-47B6B5C2BE64}" destId="{806E02B2-6947-424B-A3AE-84BFD1D383ED}" srcOrd="3" destOrd="0" parTransId="{30256F97-1DBA-4BA1-9D13-20286C1A3C46}" sibTransId="{B2338E87-5A1B-4EA9-AF25-FD6CCCE90C07}"/>
    <dgm:cxn modelId="{BED48E2F-57F2-4BC0-9A99-F399DC394632}" type="presOf" srcId="{5C9517E4-5CA7-4A24-9276-460CCDE5BBD1}" destId="{A7CE77B2-6FD6-4E6A-9F6F-4B5668829206}" srcOrd="0" destOrd="0" presId="urn:microsoft.com/office/officeart/2008/layout/LinedList"/>
    <dgm:cxn modelId="{03F78F63-759D-4F1D-9D2F-A128F3E134B3}" type="presOf" srcId="{B8DEB7CB-C236-48E5-B850-80D71D2101E2}" destId="{C8504F67-5C42-4B4E-A34B-6B1EC126920D}" srcOrd="0" destOrd="0" presId="urn:microsoft.com/office/officeart/2008/layout/LinedList"/>
    <dgm:cxn modelId="{27E6F04F-C373-464B-A89A-7AFBE6EDA7C8}" type="presOf" srcId="{8E6FA2AC-3C01-482E-8E44-47B6B5C2BE64}" destId="{1980E5E5-7857-419F-BA73-863E27DBAC84}" srcOrd="0" destOrd="0" presId="urn:microsoft.com/office/officeart/2008/layout/LinedList"/>
    <dgm:cxn modelId="{047C3178-35B2-4E12-BFBA-AC9AF0AC47E3}" srcId="{8E6FA2AC-3C01-482E-8E44-47B6B5C2BE64}" destId="{43B01EA1-6ABC-46F4-A816-73BD4B14B0AF}" srcOrd="2" destOrd="0" parTransId="{C9B2B6ED-ADEC-417B-A0C6-42F45D186F9D}" sibTransId="{CD87978E-92CE-4FD4-BDDD-E7334DA6F5B7}"/>
    <dgm:cxn modelId="{DEAFBB79-BB4B-4C5C-861E-7540E6156FD9}" type="presOf" srcId="{806E02B2-6947-424B-A3AE-84BFD1D383ED}" destId="{77DA0790-6C7F-429A-A694-5A72F2553A59}" srcOrd="0" destOrd="0" presId="urn:microsoft.com/office/officeart/2008/layout/LinedList"/>
    <dgm:cxn modelId="{ED185B7F-DE00-46F3-A74C-DD5B7D2C2E16}" type="presOf" srcId="{43B01EA1-6ABC-46F4-A816-73BD4B14B0AF}" destId="{6FD62D59-BFD6-44B6-BB24-A9D7D0727926}" srcOrd="0" destOrd="0" presId="urn:microsoft.com/office/officeart/2008/layout/LinedList"/>
    <dgm:cxn modelId="{5CB29CBA-97E2-4AA2-A76D-B3CA4042333F}" srcId="{8E6FA2AC-3C01-482E-8E44-47B6B5C2BE64}" destId="{B8DEB7CB-C236-48E5-B850-80D71D2101E2}" srcOrd="0" destOrd="0" parTransId="{17736F2D-1A6E-4435-A26E-1C501E737BB5}" sibTransId="{FB140B87-4642-4CCA-A775-93CF9BB2A684}"/>
    <dgm:cxn modelId="{0589DFE7-58B3-4665-A2A0-AAD667A9D13C}" srcId="{8E6FA2AC-3C01-482E-8E44-47B6B5C2BE64}" destId="{5C9517E4-5CA7-4A24-9276-460CCDE5BBD1}" srcOrd="1" destOrd="0" parTransId="{30E60B4F-026B-49F7-8DC2-4AF82DDF221C}" sibTransId="{47E27F12-D4B5-40E2-BE53-6BA4B300BC3C}"/>
    <dgm:cxn modelId="{9C518C41-B529-4BA7-8531-5B08A7D24B8F}" type="presParOf" srcId="{1980E5E5-7857-419F-BA73-863E27DBAC84}" destId="{881E63C9-3F39-4A2E-A565-351326DC4F40}" srcOrd="0" destOrd="0" presId="urn:microsoft.com/office/officeart/2008/layout/LinedList"/>
    <dgm:cxn modelId="{EC7D816D-7DCA-4D70-996F-A767A6A8723D}" type="presParOf" srcId="{1980E5E5-7857-419F-BA73-863E27DBAC84}" destId="{24505240-287F-4A8A-96FC-35DCE045282C}" srcOrd="1" destOrd="0" presId="urn:microsoft.com/office/officeart/2008/layout/LinedList"/>
    <dgm:cxn modelId="{02BCF0D9-5B29-4726-94C1-48E3FC8D5FF0}" type="presParOf" srcId="{24505240-287F-4A8A-96FC-35DCE045282C}" destId="{C8504F67-5C42-4B4E-A34B-6B1EC126920D}" srcOrd="0" destOrd="0" presId="urn:microsoft.com/office/officeart/2008/layout/LinedList"/>
    <dgm:cxn modelId="{63511AB5-3648-493C-9802-B6FD4635EE0C}" type="presParOf" srcId="{24505240-287F-4A8A-96FC-35DCE045282C}" destId="{E7A1F729-E2C1-4CF6-B6C3-E4D091E55533}" srcOrd="1" destOrd="0" presId="urn:microsoft.com/office/officeart/2008/layout/LinedList"/>
    <dgm:cxn modelId="{2AF740DF-8384-4B48-B479-DC98A1F1DAAF}" type="presParOf" srcId="{1980E5E5-7857-419F-BA73-863E27DBAC84}" destId="{37FD278E-887B-4319-BBD2-919A6E7832E9}" srcOrd="2" destOrd="0" presId="urn:microsoft.com/office/officeart/2008/layout/LinedList"/>
    <dgm:cxn modelId="{28FCDE6B-3917-400B-A28A-EE0534C16653}" type="presParOf" srcId="{1980E5E5-7857-419F-BA73-863E27DBAC84}" destId="{38E63B7F-C595-4436-BADA-8B2E1C7122EF}" srcOrd="3" destOrd="0" presId="urn:microsoft.com/office/officeart/2008/layout/LinedList"/>
    <dgm:cxn modelId="{7377A17A-33CF-4CA3-822C-7E515B24189B}" type="presParOf" srcId="{38E63B7F-C595-4436-BADA-8B2E1C7122EF}" destId="{A7CE77B2-6FD6-4E6A-9F6F-4B5668829206}" srcOrd="0" destOrd="0" presId="urn:microsoft.com/office/officeart/2008/layout/LinedList"/>
    <dgm:cxn modelId="{59E2D0AE-3326-4578-8C05-FBA466E7A541}" type="presParOf" srcId="{38E63B7F-C595-4436-BADA-8B2E1C7122EF}" destId="{779BB1BC-BF16-4CD8-B0DB-EAB5055B9DA0}" srcOrd="1" destOrd="0" presId="urn:microsoft.com/office/officeart/2008/layout/LinedList"/>
    <dgm:cxn modelId="{3D6E1466-4228-4A5D-ADB6-582DE1CF9E04}" type="presParOf" srcId="{1980E5E5-7857-419F-BA73-863E27DBAC84}" destId="{DE860B3F-92A0-4014-8D78-A89759D3B511}" srcOrd="4" destOrd="0" presId="urn:microsoft.com/office/officeart/2008/layout/LinedList"/>
    <dgm:cxn modelId="{05D462C2-EF96-41AB-846B-F71637F6F46C}" type="presParOf" srcId="{1980E5E5-7857-419F-BA73-863E27DBAC84}" destId="{097E82A8-3F9B-4E79-A2C7-3065BE0C606B}" srcOrd="5" destOrd="0" presId="urn:microsoft.com/office/officeart/2008/layout/LinedList"/>
    <dgm:cxn modelId="{2F8A6659-B734-4375-AA5F-945460DFE240}" type="presParOf" srcId="{097E82A8-3F9B-4E79-A2C7-3065BE0C606B}" destId="{6FD62D59-BFD6-44B6-BB24-A9D7D0727926}" srcOrd="0" destOrd="0" presId="urn:microsoft.com/office/officeart/2008/layout/LinedList"/>
    <dgm:cxn modelId="{82FA6749-0578-482B-AD4C-0952E20061AF}" type="presParOf" srcId="{097E82A8-3F9B-4E79-A2C7-3065BE0C606B}" destId="{28DE8F36-F950-4432-A4FD-AD30F3DD57C6}" srcOrd="1" destOrd="0" presId="urn:microsoft.com/office/officeart/2008/layout/LinedList"/>
    <dgm:cxn modelId="{DB298D3E-DD49-409E-9BE7-9EB307EC8DF0}" type="presParOf" srcId="{1980E5E5-7857-419F-BA73-863E27DBAC84}" destId="{CC18BF0E-15DE-4140-8244-9B24462D77DE}" srcOrd="6" destOrd="0" presId="urn:microsoft.com/office/officeart/2008/layout/LinedList"/>
    <dgm:cxn modelId="{68446431-7E9A-4779-918A-92E7F43CEEA1}" type="presParOf" srcId="{1980E5E5-7857-419F-BA73-863E27DBAC84}" destId="{5605966F-DF61-4292-A822-E2CD6786217E}" srcOrd="7" destOrd="0" presId="urn:microsoft.com/office/officeart/2008/layout/LinedList"/>
    <dgm:cxn modelId="{97ADEA1E-A57D-402F-9F7F-AE7E3D3CF30C}" type="presParOf" srcId="{5605966F-DF61-4292-A822-E2CD6786217E}" destId="{77DA0790-6C7F-429A-A694-5A72F2553A59}" srcOrd="0" destOrd="0" presId="urn:microsoft.com/office/officeart/2008/layout/LinedList"/>
    <dgm:cxn modelId="{0AB03946-B222-43FB-8D72-0252B32E25D8}" type="presParOf" srcId="{5605966F-DF61-4292-A822-E2CD6786217E}" destId="{3B0256C5-87D8-47E5-B2F0-882109B5D619}" srcOrd="1" destOrd="0" presId="urn:microsoft.com/office/officeart/2008/layout/Line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D40EFAA4-1886-4B8B-BFE2-3F13181E492C}" type="doc">
      <dgm:prSet loTypeId="urn:microsoft.com/office/officeart/2005/8/layout/cycle6" loCatId="relationship" qsTypeId="urn:microsoft.com/office/officeart/2005/8/quickstyle/simple1" qsCatId="simple" csTypeId="urn:microsoft.com/office/officeart/2005/8/colors/colorful1" csCatId="colorful" phldr="1"/>
      <dgm:spPr/>
      <dgm:t>
        <a:bodyPr/>
        <a:lstStyle/>
        <a:p>
          <a:endParaRPr lang="en-US"/>
        </a:p>
      </dgm:t>
    </dgm:pt>
    <dgm:pt modelId="{279ECDBA-B8BF-4C99-AFCD-455320AE611D}">
      <dgm:prSet custT="1"/>
      <dgm:spPr>
        <a:solidFill>
          <a:schemeClr val="accent2">
            <a:lumMod val="40000"/>
            <a:lumOff val="60000"/>
          </a:schemeClr>
        </a:solidFill>
      </dgm:spPr>
      <dgm:t>
        <a:bodyPr/>
        <a:lstStyle/>
        <a:p>
          <a:r>
            <a:rPr lang="en-US" sz="1600" err="1">
              <a:solidFill>
                <a:schemeClr val="tx1"/>
              </a:solidFill>
            </a:rPr>
            <a:t>Biståndsenhet</a:t>
          </a:r>
          <a:r>
            <a:rPr lang="en-US" sz="1600">
              <a:solidFill>
                <a:schemeClr val="tx1"/>
              </a:solidFill>
            </a:rPr>
            <a:t> </a:t>
          </a:r>
          <a:r>
            <a:rPr lang="en-US" sz="1600" err="1">
              <a:solidFill>
                <a:schemeClr val="tx1"/>
              </a:solidFill>
            </a:rPr>
            <a:t>myndighets-enhet</a:t>
          </a:r>
          <a:endParaRPr lang="en-US" sz="1600">
            <a:solidFill>
              <a:schemeClr val="tx1"/>
            </a:solidFill>
          </a:endParaRPr>
        </a:p>
      </dgm:t>
    </dgm:pt>
    <dgm:pt modelId="{31B2AEDF-A0EC-418D-B601-DA43C230F2DB}" type="parTrans" cxnId="{01B6E9A1-05C8-4AA7-B0DE-BD2DF1B1C5BB}">
      <dgm:prSet/>
      <dgm:spPr/>
      <dgm:t>
        <a:bodyPr/>
        <a:lstStyle/>
        <a:p>
          <a:endParaRPr lang="en-US"/>
        </a:p>
      </dgm:t>
    </dgm:pt>
    <dgm:pt modelId="{E78DC03F-9F0F-44D7-A8DC-3F5E9B524D40}" type="sibTrans" cxnId="{01B6E9A1-05C8-4AA7-B0DE-BD2DF1B1C5BB}">
      <dgm:prSet/>
      <dgm:spPr/>
      <dgm:t>
        <a:bodyPr/>
        <a:lstStyle/>
        <a:p>
          <a:endParaRPr lang="en-US"/>
        </a:p>
      </dgm:t>
    </dgm:pt>
    <dgm:pt modelId="{437E5AF4-FEE2-4E07-8246-F07440004C6C}">
      <dgm:prSet custT="1"/>
      <dgm:spPr>
        <a:solidFill>
          <a:schemeClr val="bg1">
            <a:lumMod val="85000"/>
          </a:schemeClr>
        </a:solidFill>
      </dgm:spPr>
      <dgm:t>
        <a:bodyPr/>
        <a:lstStyle/>
        <a:p>
          <a:r>
            <a:rPr lang="en-US" sz="1600" err="1">
              <a:solidFill>
                <a:schemeClr val="tx1"/>
              </a:solidFill>
            </a:rPr>
            <a:t>Hälsocentral</a:t>
          </a:r>
          <a:endParaRPr lang="en-US" sz="1600">
            <a:solidFill>
              <a:schemeClr val="tx1"/>
            </a:solidFill>
          </a:endParaRPr>
        </a:p>
      </dgm:t>
    </dgm:pt>
    <dgm:pt modelId="{3DB401B3-F651-4958-A986-44511829A30C}" type="parTrans" cxnId="{14BA9B4B-FFC3-4FF5-A4D9-968CBA0AD28A}">
      <dgm:prSet/>
      <dgm:spPr/>
      <dgm:t>
        <a:bodyPr/>
        <a:lstStyle/>
        <a:p>
          <a:endParaRPr lang="en-US"/>
        </a:p>
      </dgm:t>
    </dgm:pt>
    <dgm:pt modelId="{9E4D5287-0730-4DBD-9464-C47CF03C9F1C}" type="sibTrans" cxnId="{14BA9B4B-FFC3-4FF5-A4D9-968CBA0AD28A}">
      <dgm:prSet/>
      <dgm:spPr/>
      <dgm:t>
        <a:bodyPr/>
        <a:lstStyle/>
        <a:p>
          <a:endParaRPr lang="en-US"/>
        </a:p>
      </dgm:t>
    </dgm:pt>
    <dgm:pt modelId="{B3426466-423E-46F6-A497-CFAEE388F778}">
      <dgm:prSet custT="1"/>
      <dgm:spPr>
        <a:solidFill>
          <a:schemeClr val="accent4">
            <a:lumMod val="40000"/>
            <a:lumOff val="60000"/>
          </a:schemeClr>
        </a:solidFill>
      </dgm:spPr>
      <dgm:t>
        <a:bodyPr/>
        <a:lstStyle/>
        <a:p>
          <a:r>
            <a:rPr lang="en-US" sz="1600" err="1">
              <a:solidFill>
                <a:schemeClr val="tx1"/>
              </a:solidFill>
            </a:rPr>
            <a:t>Hemtjänst</a:t>
          </a:r>
          <a:endParaRPr lang="en-US" sz="1600">
            <a:solidFill>
              <a:schemeClr val="tx1"/>
            </a:solidFill>
          </a:endParaRPr>
        </a:p>
      </dgm:t>
    </dgm:pt>
    <dgm:pt modelId="{E7BF890A-0D20-4323-ACD6-7F6F9BFDAC7C}" type="parTrans" cxnId="{8B9AD852-D1C9-4584-9391-4EA47A5E34CD}">
      <dgm:prSet/>
      <dgm:spPr/>
      <dgm:t>
        <a:bodyPr/>
        <a:lstStyle/>
        <a:p>
          <a:endParaRPr lang="en-US"/>
        </a:p>
      </dgm:t>
    </dgm:pt>
    <dgm:pt modelId="{9DE9A57E-2E80-4B03-9EA7-B020128AE631}" type="sibTrans" cxnId="{8B9AD852-D1C9-4584-9391-4EA47A5E34CD}">
      <dgm:prSet/>
      <dgm:spPr/>
      <dgm:t>
        <a:bodyPr/>
        <a:lstStyle/>
        <a:p>
          <a:endParaRPr lang="en-US"/>
        </a:p>
      </dgm:t>
    </dgm:pt>
    <dgm:pt modelId="{A979CEFD-98F2-4E85-9C75-76C029454B3C}">
      <dgm:prSet custT="1"/>
      <dgm:spPr>
        <a:solidFill>
          <a:schemeClr val="accent5">
            <a:lumMod val="40000"/>
            <a:lumOff val="60000"/>
          </a:schemeClr>
        </a:solidFill>
      </dgm:spPr>
      <dgm:t>
        <a:bodyPr/>
        <a:lstStyle/>
        <a:p>
          <a:r>
            <a:rPr lang="en-US" sz="1400">
              <a:solidFill>
                <a:schemeClr val="tx1"/>
              </a:solidFill>
            </a:rPr>
            <a:t>Växelvis boende, korttidsplats, särskilt boende</a:t>
          </a:r>
        </a:p>
      </dgm:t>
    </dgm:pt>
    <dgm:pt modelId="{0E2D4940-F206-4D35-AC3E-5450B689504A}" type="parTrans" cxnId="{58712D67-4323-46E4-A04F-AE99C92876FF}">
      <dgm:prSet/>
      <dgm:spPr/>
      <dgm:t>
        <a:bodyPr/>
        <a:lstStyle/>
        <a:p>
          <a:endParaRPr lang="en-US"/>
        </a:p>
      </dgm:t>
    </dgm:pt>
    <dgm:pt modelId="{B587FB8F-1C18-44F1-B38C-A0B68128E87C}" type="sibTrans" cxnId="{58712D67-4323-46E4-A04F-AE99C92876FF}">
      <dgm:prSet/>
      <dgm:spPr/>
      <dgm:t>
        <a:bodyPr/>
        <a:lstStyle/>
        <a:p>
          <a:endParaRPr lang="en-US"/>
        </a:p>
      </dgm:t>
    </dgm:pt>
    <dgm:pt modelId="{D62E58B9-3B38-40A9-8801-FBEDEE003318}">
      <dgm:prSet custT="1"/>
      <dgm:spPr/>
      <dgm:t>
        <a:bodyPr/>
        <a:lstStyle/>
        <a:p>
          <a:r>
            <a:rPr lang="sv-SE" sz="1600">
              <a:solidFill>
                <a:schemeClr val="tx1"/>
              </a:solidFill>
            </a:rPr>
            <a:t>Hjälpmedels-verksamhet</a:t>
          </a:r>
        </a:p>
      </dgm:t>
    </dgm:pt>
    <dgm:pt modelId="{7FB88636-548D-4200-80A8-A051B0166198}" type="parTrans" cxnId="{1E3F7C6B-ACA5-4E04-AD68-8513DC44FBF8}">
      <dgm:prSet/>
      <dgm:spPr/>
      <dgm:t>
        <a:bodyPr/>
        <a:lstStyle/>
        <a:p>
          <a:endParaRPr lang="sv-SE"/>
        </a:p>
      </dgm:t>
    </dgm:pt>
    <dgm:pt modelId="{B9C9F2F8-9BF9-4C28-B43B-4C790C9BCAA7}" type="sibTrans" cxnId="{1E3F7C6B-ACA5-4E04-AD68-8513DC44FBF8}">
      <dgm:prSet/>
      <dgm:spPr/>
      <dgm:t>
        <a:bodyPr/>
        <a:lstStyle/>
        <a:p>
          <a:endParaRPr lang="sv-SE"/>
        </a:p>
      </dgm:t>
    </dgm:pt>
    <dgm:pt modelId="{E3DE7449-872D-4E75-853B-760A29F5FD71}">
      <dgm:prSet custT="1"/>
      <dgm:spPr/>
      <dgm:t>
        <a:bodyPr/>
        <a:lstStyle/>
        <a:p>
          <a:r>
            <a:rPr lang="sv-SE" sz="1600">
              <a:solidFill>
                <a:schemeClr val="tx1"/>
              </a:solidFill>
            </a:rPr>
            <a:t>Hemsjukvård</a:t>
          </a:r>
        </a:p>
      </dgm:t>
    </dgm:pt>
    <dgm:pt modelId="{38FE2CA1-AB4B-4A63-84AD-A4995102F74B}" type="parTrans" cxnId="{AAB5841F-C2D9-46F9-B916-82E8CB82B118}">
      <dgm:prSet/>
      <dgm:spPr/>
      <dgm:t>
        <a:bodyPr/>
        <a:lstStyle/>
        <a:p>
          <a:endParaRPr lang="sv-SE"/>
        </a:p>
      </dgm:t>
    </dgm:pt>
    <dgm:pt modelId="{BA6AFD15-F675-4FBE-ACD8-4DF245A31EE2}" type="sibTrans" cxnId="{AAB5841F-C2D9-46F9-B916-82E8CB82B118}">
      <dgm:prSet/>
      <dgm:spPr/>
      <dgm:t>
        <a:bodyPr/>
        <a:lstStyle/>
        <a:p>
          <a:endParaRPr lang="sv-SE"/>
        </a:p>
      </dgm:t>
    </dgm:pt>
    <dgm:pt modelId="{ED8BC0F5-57E9-4066-9AFA-540B47BD5D8B}">
      <dgm:prSet custT="1"/>
      <dgm:spPr/>
      <dgm:t>
        <a:bodyPr/>
        <a:lstStyle/>
        <a:p>
          <a:r>
            <a:rPr lang="sv-SE" sz="1600">
              <a:solidFill>
                <a:schemeClr val="tx1"/>
              </a:solidFill>
            </a:rPr>
            <a:t>Specialiserad vård</a:t>
          </a:r>
        </a:p>
      </dgm:t>
    </dgm:pt>
    <dgm:pt modelId="{B86A00CD-2267-445D-BFF7-C1F1F1377DD5}" type="parTrans" cxnId="{C7791C81-8358-4BD4-8FCB-CB2B0C28E3CE}">
      <dgm:prSet/>
      <dgm:spPr/>
      <dgm:t>
        <a:bodyPr/>
        <a:lstStyle/>
        <a:p>
          <a:endParaRPr lang="sv-SE"/>
        </a:p>
      </dgm:t>
    </dgm:pt>
    <dgm:pt modelId="{277826A8-9786-481E-84F7-A62869B4C307}" type="sibTrans" cxnId="{C7791C81-8358-4BD4-8FCB-CB2B0C28E3CE}">
      <dgm:prSet/>
      <dgm:spPr/>
      <dgm:t>
        <a:bodyPr/>
        <a:lstStyle/>
        <a:p>
          <a:endParaRPr lang="sv-SE"/>
        </a:p>
      </dgm:t>
    </dgm:pt>
    <dgm:pt modelId="{91F19E70-88A5-40D6-B9CE-CB4CB3607F54}" type="pres">
      <dgm:prSet presAssocID="{D40EFAA4-1886-4B8B-BFE2-3F13181E492C}" presName="cycle" presStyleCnt="0">
        <dgm:presLayoutVars>
          <dgm:dir/>
          <dgm:resizeHandles val="exact"/>
        </dgm:presLayoutVars>
      </dgm:prSet>
      <dgm:spPr/>
    </dgm:pt>
    <dgm:pt modelId="{1C478C22-2943-4046-AA98-32FB4269B348}" type="pres">
      <dgm:prSet presAssocID="{279ECDBA-B8BF-4C99-AFCD-455320AE611D}" presName="node" presStyleLbl="node1" presStyleIdx="0" presStyleCnt="7">
        <dgm:presLayoutVars>
          <dgm:bulletEnabled val="1"/>
        </dgm:presLayoutVars>
      </dgm:prSet>
      <dgm:spPr/>
    </dgm:pt>
    <dgm:pt modelId="{16156734-A0EE-45F1-B2E8-C5303221ADF5}" type="pres">
      <dgm:prSet presAssocID="{279ECDBA-B8BF-4C99-AFCD-455320AE611D}" presName="spNode" presStyleCnt="0"/>
      <dgm:spPr/>
    </dgm:pt>
    <dgm:pt modelId="{FC2B04B4-723A-4C8D-BE40-A3763E8F1A3C}" type="pres">
      <dgm:prSet presAssocID="{E78DC03F-9F0F-44D7-A8DC-3F5E9B524D40}" presName="sibTrans" presStyleLbl="sibTrans1D1" presStyleIdx="0" presStyleCnt="7"/>
      <dgm:spPr/>
    </dgm:pt>
    <dgm:pt modelId="{58056FC7-81D2-4AF3-8535-9FF694269DD1}" type="pres">
      <dgm:prSet presAssocID="{437E5AF4-FEE2-4E07-8246-F07440004C6C}" presName="node" presStyleLbl="node1" presStyleIdx="1" presStyleCnt="7">
        <dgm:presLayoutVars>
          <dgm:bulletEnabled val="1"/>
        </dgm:presLayoutVars>
      </dgm:prSet>
      <dgm:spPr/>
    </dgm:pt>
    <dgm:pt modelId="{1B1FA6ED-BB7E-43E1-BB00-3013D64F3A79}" type="pres">
      <dgm:prSet presAssocID="{437E5AF4-FEE2-4E07-8246-F07440004C6C}" presName="spNode" presStyleCnt="0"/>
      <dgm:spPr/>
    </dgm:pt>
    <dgm:pt modelId="{CD86D91B-0429-40D0-8FA5-A7A4ADF72802}" type="pres">
      <dgm:prSet presAssocID="{9E4D5287-0730-4DBD-9464-C47CF03C9F1C}" presName="sibTrans" presStyleLbl="sibTrans1D1" presStyleIdx="1" presStyleCnt="7"/>
      <dgm:spPr/>
    </dgm:pt>
    <dgm:pt modelId="{1E247902-8034-43EA-BDD6-0EC227A51810}" type="pres">
      <dgm:prSet presAssocID="{B3426466-423E-46F6-A497-CFAEE388F778}" presName="node" presStyleLbl="node1" presStyleIdx="2" presStyleCnt="7">
        <dgm:presLayoutVars>
          <dgm:bulletEnabled val="1"/>
        </dgm:presLayoutVars>
      </dgm:prSet>
      <dgm:spPr/>
    </dgm:pt>
    <dgm:pt modelId="{B5D5564B-ECD9-4533-B22C-EB6BEA74ECA2}" type="pres">
      <dgm:prSet presAssocID="{B3426466-423E-46F6-A497-CFAEE388F778}" presName="spNode" presStyleCnt="0"/>
      <dgm:spPr/>
    </dgm:pt>
    <dgm:pt modelId="{7395AC5F-07F4-4B79-9053-87F39AAA5DDA}" type="pres">
      <dgm:prSet presAssocID="{9DE9A57E-2E80-4B03-9EA7-B020128AE631}" presName="sibTrans" presStyleLbl="sibTrans1D1" presStyleIdx="2" presStyleCnt="7"/>
      <dgm:spPr/>
    </dgm:pt>
    <dgm:pt modelId="{C318D7D2-4302-4FCB-A665-89420DE2F62A}" type="pres">
      <dgm:prSet presAssocID="{D62E58B9-3B38-40A9-8801-FBEDEE003318}" presName="node" presStyleLbl="node1" presStyleIdx="3" presStyleCnt="7">
        <dgm:presLayoutVars>
          <dgm:bulletEnabled val="1"/>
        </dgm:presLayoutVars>
      </dgm:prSet>
      <dgm:spPr/>
    </dgm:pt>
    <dgm:pt modelId="{188E276E-6C14-435B-A162-6AC8751D04B9}" type="pres">
      <dgm:prSet presAssocID="{D62E58B9-3B38-40A9-8801-FBEDEE003318}" presName="spNode" presStyleCnt="0"/>
      <dgm:spPr/>
    </dgm:pt>
    <dgm:pt modelId="{F555FE63-EBDD-4CC1-B34D-BAAA3C2F8C4C}" type="pres">
      <dgm:prSet presAssocID="{B9C9F2F8-9BF9-4C28-B43B-4C790C9BCAA7}" presName="sibTrans" presStyleLbl="sibTrans1D1" presStyleIdx="3" presStyleCnt="7"/>
      <dgm:spPr/>
    </dgm:pt>
    <dgm:pt modelId="{F804358D-366D-412C-9257-3E1F80101DF4}" type="pres">
      <dgm:prSet presAssocID="{A979CEFD-98F2-4E85-9C75-76C029454B3C}" presName="node" presStyleLbl="node1" presStyleIdx="4" presStyleCnt="7">
        <dgm:presLayoutVars>
          <dgm:bulletEnabled val="1"/>
        </dgm:presLayoutVars>
      </dgm:prSet>
      <dgm:spPr/>
    </dgm:pt>
    <dgm:pt modelId="{D6A39CCF-AF33-46D8-9694-74D98EABDAC7}" type="pres">
      <dgm:prSet presAssocID="{A979CEFD-98F2-4E85-9C75-76C029454B3C}" presName="spNode" presStyleCnt="0"/>
      <dgm:spPr/>
    </dgm:pt>
    <dgm:pt modelId="{5754AAEC-CCDD-4B24-BEFF-0B9BBDCE33C8}" type="pres">
      <dgm:prSet presAssocID="{B587FB8F-1C18-44F1-B38C-A0B68128E87C}" presName="sibTrans" presStyleLbl="sibTrans1D1" presStyleIdx="4" presStyleCnt="7"/>
      <dgm:spPr/>
    </dgm:pt>
    <dgm:pt modelId="{81C8B52E-F748-43BD-933F-3548F36EF868}" type="pres">
      <dgm:prSet presAssocID="{E3DE7449-872D-4E75-853B-760A29F5FD71}" presName="node" presStyleLbl="node1" presStyleIdx="5" presStyleCnt="7">
        <dgm:presLayoutVars>
          <dgm:bulletEnabled val="1"/>
        </dgm:presLayoutVars>
      </dgm:prSet>
      <dgm:spPr/>
    </dgm:pt>
    <dgm:pt modelId="{6C9A6B18-6550-45FD-9FFB-BD49371467A1}" type="pres">
      <dgm:prSet presAssocID="{E3DE7449-872D-4E75-853B-760A29F5FD71}" presName="spNode" presStyleCnt="0"/>
      <dgm:spPr/>
    </dgm:pt>
    <dgm:pt modelId="{EB799560-146D-48DC-B813-2A1674C1E672}" type="pres">
      <dgm:prSet presAssocID="{BA6AFD15-F675-4FBE-ACD8-4DF245A31EE2}" presName="sibTrans" presStyleLbl="sibTrans1D1" presStyleIdx="5" presStyleCnt="7"/>
      <dgm:spPr/>
    </dgm:pt>
    <dgm:pt modelId="{20A6F6F5-583F-412F-BF2F-9047EDCF8E5E}" type="pres">
      <dgm:prSet presAssocID="{ED8BC0F5-57E9-4066-9AFA-540B47BD5D8B}" presName="node" presStyleLbl="node1" presStyleIdx="6" presStyleCnt="7">
        <dgm:presLayoutVars>
          <dgm:bulletEnabled val="1"/>
        </dgm:presLayoutVars>
      </dgm:prSet>
      <dgm:spPr/>
    </dgm:pt>
    <dgm:pt modelId="{441888BF-A592-4883-8AC5-CCC011782A89}" type="pres">
      <dgm:prSet presAssocID="{ED8BC0F5-57E9-4066-9AFA-540B47BD5D8B}" presName="spNode" presStyleCnt="0"/>
      <dgm:spPr/>
    </dgm:pt>
    <dgm:pt modelId="{D64172B3-2F4C-4B8A-9E51-4565F533F250}" type="pres">
      <dgm:prSet presAssocID="{277826A8-9786-481E-84F7-A62869B4C307}" presName="sibTrans" presStyleLbl="sibTrans1D1" presStyleIdx="6" presStyleCnt="7"/>
      <dgm:spPr/>
    </dgm:pt>
  </dgm:ptLst>
  <dgm:cxnLst>
    <dgm:cxn modelId="{83B91104-5847-4CDA-BF1C-4D5AD65D659E}" type="presOf" srcId="{E78DC03F-9F0F-44D7-A8DC-3F5E9B524D40}" destId="{FC2B04B4-723A-4C8D-BE40-A3763E8F1A3C}" srcOrd="0" destOrd="0" presId="urn:microsoft.com/office/officeart/2005/8/layout/cycle6"/>
    <dgm:cxn modelId="{D0B2410C-BC57-42FB-9944-DC990842BBA6}" type="presOf" srcId="{A979CEFD-98F2-4E85-9C75-76C029454B3C}" destId="{F804358D-366D-412C-9257-3E1F80101DF4}" srcOrd="0" destOrd="0" presId="urn:microsoft.com/office/officeart/2005/8/layout/cycle6"/>
    <dgm:cxn modelId="{02E02F1C-2361-4E35-AA30-D063B05AB752}" type="presOf" srcId="{D62E58B9-3B38-40A9-8801-FBEDEE003318}" destId="{C318D7D2-4302-4FCB-A665-89420DE2F62A}" srcOrd="0" destOrd="0" presId="urn:microsoft.com/office/officeart/2005/8/layout/cycle6"/>
    <dgm:cxn modelId="{AAB5841F-C2D9-46F9-B916-82E8CB82B118}" srcId="{D40EFAA4-1886-4B8B-BFE2-3F13181E492C}" destId="{E3DE7449-872D-4E75-853B-760A29F5FD71}" srcOrd="5" destOrd="0" parTransId="{38FE2CA1-AB4B-4A63-84AD-A4995102F74B}" sibTransId="{BA6AFD15-F675-4FBE-ACD8-4DF245A31EE2}"/>
    <dgm:cxn modelId="{2E9F2824-2BF1-4C07-8041-8B45A1E28088}" type="presOf" srcId="{B587FB8F-1C18-44F1-B38C-A0B68128E87C}" destId="{5754AAEC-CCDD-4B24-BEFF-0B9BBDCE33C8}" srcOrd="0" destOrd="0" presId="urn:microsoft.com/office/officeart/2005/8/layout/cycle6"/>
    <dgm:cxn modelId="{00FB6D2B-D3DC-46C4-A96E-B2895C4EFB3A}" type="presOf" srcId="{BA6AFD15-F675-4FBE-ACD8-4DF245A31EE2}" destId="{EB799560-146D-48DC-B813-2A1674C1E672}" srcOrd="0" destOrd="0" presId="urn:microsoft.com/office/officeart/2005/8/layout/cycle6"/>
    <dgm:cxn modelId="{0F5F3163-AD64-4FF1-9610-61FE367E9FC6}" type="presOf" srcId="{E3DE7449-872D-4E75-853B-760A29F5FD71}" destId="{81C8B52E-F748-43BD-933F-3548F36EF868}" srcOrd="0" destOrd="0" presId="urn:microsoft.com/office/officeart/2005/8/layout/cycle6"/>
    <dgm:cxn modelId="{97CF1364-2EE1-4FCF-A083-10C3163B8DA8}" type="presOf" srcId="{437E5AF4-FEE2-4E07-8246-F07440004C6C}" destId="{58056FC7-81D2-4AF3-8535-9FF694269DD1}" srcOrd="0" destOrd="0" presId="urn:microsoft.com/office/officeart/2005/8/layout/cycle6"/>
    <dgm:cxn modelId="{58712D67-4323-46E4-A04F-AE99C92876FF}" srcId="{D40EFAA4-1886-4B8B-BFE2-3F13181E492C}" destId="{A979CEFD-98F2-4E85-9C75-76C029454B3C}" srcOrd="4" destOrd="0" parTransId="{0E2D4940-F206-4D35-AC3E-5450B689504A}" sibTransId="{B587FB8F-1C18-44F1-B38C-A0B68128E87C}"/>
    <dgm:cxn modelId="{1FD7DD4A-A80F-4AF1-B934-9ADE604DBF6D}" type="presOf" srcId="{ED8BC0F5-57E9-4066-9AFA-540B47BD5D8B}" destId="{20A6F6F5-583F-412F-BF2F-9047EDCF8E5E}" srcOrd="0" destOrd="0" presId="urn:microsoft.com/office/officeart/2005/8/layout/cycle6"/>
    <dgm:cxn modelId="{1E3F7C6B-ACA5-4E04-AD68-8513DC44FBF8}" srcId="{D40EFAA4-1886-4B8B-BFE2-3F13181E492C}" destId="{D62E58B9-3B38-40A9-8801-FBEDEE003318}" srcOrd="3" destOrd="0" parTransId="{7FB88636-548D-4200-80A8-A051B0166198}" sibTransId="{B9C9F2F8-9BF9-4C28-B43B-4C790C9BCAA7}"/>
    <dgm:cxn modelId="{14BA9B4B-FFC3-4FF5-A4D9-968CBA0AD28A}" srcId="{D40EFAA4-1886-4B8B-BFE2-3F13181E492C}" destId="{437E5AF4-FEE2-4E07-8246-F07440004C6C}" srcOrd="1" destOrd="0" parTransId="{3DB401B3-F651-4958-A986-44511829A30C}" sibTransId="{9E4D5287-0730-4DBD-9464-C47CF03C9F1C}"/>
    <dgm:cxn modelId="{8B9AD852-D1C9-4584-9391-4EA47A5E34CD}" srcId="{D40EFAA4-1886-4B8B-BFE2-3F13181E492C}" destId="{B3426466-423E-46F6-A497-CFAEE388F778}" srcOrd="2" destOrd="0" parTransId="{E7BF890A-0D20-4323-ACD6-7F6F9BFDAC7C}" sibTransId="{9DE9A57E-2E80-4B03-9EA7-B020128AE631}"/>
    <dgm:cxn modelId="{EFD39058-D9D8-446E-A804-76BA772A2BFB}" type="presOf" srcId="{B9C9F2F8-9BF9-4C28-B43B-4C790C9BCAA7}" destId="{F555FE63-EBDD-4CC1-B34D-BAAA3C2F8C4C}" srcOrd="0" destOrd="0" presId="urn:microsoft.com/office/officeart/2005/8/layout/cycle6"/>
    <dgm:cxn modelId="{C7791C81-8358-4BD4-8FCB-CB2B0C28E3CE}" srcId="{D40EFAA4-1886-4B8B-BFE2-3F13181E492C}" destId="{ED8BC0F5-57E9-4066-9AFA-540B47BD5D8B}" srcOrd="6" destOrd="0" parTransId="{B86A00CD-2267-445D-BFF7-C1F1F1377DD5}" sibTransId="{277826A8-9786-481E-84F7-A62869B4C307}"/>
    <dgm:cxn modelId="{BC13DC9B-6F1D-4130-BAB5-452C9AF846CE}" type="presOf" srcId="{B3426466-423E-46F6-A497-CFAEE388F778}" destId="{1E247902-8034-43EA-BDD6-0EC227A51810}" srcOrd="0" destOrd="0" presId="urn:microsoft.com/office/officeart/2005/8/layout/cycle6"/>
    <dgm:cxn modelId="{01B6E9A1-05C8-4AA7-B0DE-BD2DF1B1C5BB}" srcId="{D40EFAA4-1886-4B8B-BFE2-3F13181E492C}" destId="{279ECDBA-B8BF-4C99-AFCD-455320AE611D}" srcOrd="0" destOrd="0" parTransId="{31B2AEDF-A0EC-418D-B601-DA43C230F2DB}" sibTransId="{E78DC03F-9F0F-44D7-A8DC-3F5E9B524D40}"/>
    <dgm:cxn modelId="{6D2E01A5-B318-497C-92DC-6E7A277DADCC}" type="presOf" srcId="{279ECDBA-B8BF-4C99-AFCD-455320AE611D}" destId="{1C478C22-2943-4046-AA98-32FB4269B348}" srcOrd="0" destOrd="0" presId="urn:microsoft.com/office/officeart/2005/8/layout/cycle6"/>
    <dgm:cxn modelId="{7776B3D5-9AB6-45E1-90C3-F369B6019BA9}" type="presOf" srcId="{9E4D5287-0730-4DBD-9464-C47CF03C9F1C}" destId="{CD86D91B-0429-40D0-8FA5-A7A4ADF72802}" srcOrd="0" destOrd="0" presId="urn:microsoft.com/office/officeart/2005/8/layout/cycle6"/>
    <dgm:cxn modelId="{2A1470D9-B576-4670-8464-80E050ACA6E3}" type="presOf" srcId="{9DE9A57E-2E80-4B03-9EA7-B020128AE631}" destId="{7395AC5F-07F4-4B79-9053-87F39AAA5DDA}" srcOrd="0" destOrd="0" presId="urn:microsoft.com/office/officeart/2005/8/layout/cycle6"/>
    <dgm:cxn modelId="{C397E5EA-E6F1-4678-A72C-F449F9DDA425}" type="presOf" srcId="{D40EFAA4-1886-4B8B-BFE2-3F13181E492C}" destId="{91F19E70-88A5-40D6-B9CE-CB4CB3607F54}" srcOrd="0" destOrd="0" presId="urn:microsoft.com/office/officeart/2005/8/layout/cycle6"/>
    <dgm:cxn modelId="{BED5EAFD-EBA9-41E0-B51E-E0F53E16B031}" type="presOf" srcId="{277826A8-9786-481E-84F7-A62869B4C307}" destId="{D64172B3-2F4C-4B8A-9E51-4565F533F250}" srcOrd="0" destOrd="0" presId="urn:microsoft.com/office/officeart/2005/8/layout/cycle6"/>
    <dgm:cxn modelId="{8C19AE4E-3554-4CEE-962A-E4AE7B721C44}" type="presParOf" srcId="{91F19E70-88A5-40D6-B9CE-CB4CB3607F54}" destId="{1C478C22-2943-4046-AA98-32FB4269B348}" srcOrd="0" destOrd="0" presId="urn:microsoft.com/office/officeart/2005/8/layout/cycle6"/>
    <dgm:cxn modelId="{3D877483-0DF1-4B62-A1B2-96B91275CFCE}" type="presParOf" srcId="{91F19E70-88A5-40D6-B9CE-CB4CB3607F54}" destId="{16156734-A0EE-45F1-B2E8-C5303221ADF5}" srcOrd="1" destOrd="0" presId="urn:microsoft.com/office/officeart/2005/8/layout/cycle6"/>
    <dgm:cxn modelId="{D2436AEE-FAA3-4B84-A510-3289D4BA4608}" type="presParOf" srcId="{91F19E70-88A5-40D6-B9CE-CB4CB3607F54}" destId="{FC2B04B4-723A-4C8D-BE40-A3763E8F1A3C}" srcOrd="2" destOrd="0" presId="urn:microsoft.com/office/officeart/2005/8/layout/cycle6"/>
    <dgm:cxn modelId="{F12FA5A6-CD64-4F8D-9C1B-3BCE72C47AA5}" type="presParOf" srcId="{91F19E70-88A5-40D6-B9CE-CB4CB3607F54}" destId="{58056FC7-81D2-4AF3-8535-9FF694269DD1}" srcOrd="3" destOrd="0" presId="urn:microsoft.com/office/officeart/2005/8/layout/cycle6"/>
    <dgm:cxn modelId="{A2777CFF-706D-43D7-A784-3D83F27E4A69}" type="presParOf" srcId="{91F19E70-88A5-40D6-B9CE-CB4CB3607F54}" destId="{1B1FA6ED-BB7E-43E1-BB00-3013D64F3A79}" srcOrd="4" destOrd="0" presId="urn:microsoft.com/office/officeart/2005/8/layout/cycle6"/>
    <dgm:cxn modelId="{809FC30C-6695-42EC-A66F-2CEA0BFF1AD7}" type="presParOf" srcId="{91F19E70-88A5-40D6-B9CE-CB4CB3607F54}" destId="{CD86D91B-0429-40D0-8FA5-A7A4ADF72802}" srcOrd="5" destOrd="0" presId="urn:microsoft.com/office/officeart/2005/8/layout/cycle6"/>
    <dgm:cxn modelId="{69FD2853-8D0E-4BE3-8F8A-83F5049B80D3}" type="presParOf" srcId="{91F19E70-88A5-40D6-B9CE-CB4CB3607F54}" destId="{1E247902-8034-43EA-BDD6-0EC227A51810}" srcOrd="6" destOrd="0" presId="urn:microsoft.com/office/officeart/2005/8/layout/cycle6"/>
    <dgm:cxn modelId="{734253A9-2B00-4C43-9D8F-0CBE4BFE7267}" type="presParOf" srcId="{91F19E70-88A5-40D6-B9CE-CB4CB3607F54}" destId="{B5D5564B-ECD9-4533-B22C-EB6BEA74ECA2}" srcOrd="7" destOrd="0" presId="urn:microsoft.com/office/officeart/2005/8/layout/cycle6"/>
    <dgm:cxn modelId="{19837D5F-2C4D-49B5-8B6F-342BE5A9097B}" type="presParOf" srcId="{91F19E70-88A5-40D6-B9CE-CB4CB3607F54}" destId="{7395AC5F-07F4-4B79-9053-87F39AAA5DDA}" srcOrd="8" destOrd="0" presId="urn:microsoft.com/office/officeart/2005/8/layout/cycle6"/>
    <dgm:cxn modelId="{691FA47D-E9B3-4A46-8536-49AB166C38AA}" type="presParOf" srcId="{91F19E70-88A5-40D6-B9CE-CB4CB3607F54}" destId="{C318D7D2-4302-4FCB-A665-89420DE2F62A}" srcOrd="9" destOrd="0" presId="urn:microsoft.com/office/officeart/2005/8/layout/cycle6"/>
    <dgm:cxn modelId="{5F2973AC-8ADE-4A5E-AFA7-B1F734A613B7}" type="presParOf" srcId="{91F19E70-88A5-40D6-B9CE-CB4CB3607F54}" destId="{188E276E-6C14-435B-A162-6AC8751D04B9}" srcOrd="10" destOrd="0" presId="urn:microsoft.com/office/officeart/2005/8/layout/cycle6"/>
    <dgm:cxn modelId="{F85898FB-8AB2-4BBC-BBB1-387BFC401DE0}" type="presParOf" srcId="{91F19E70-88A5-40D6-B9CE-CB4CB3607F54}" destId="{F555FE63-EBDD-4CC1-B34D-BAAA3C2F8C4C}" srcOrd="11" destOrd="0" presId="urn:microsoft.com/office/officeart/2005/8/layout/cycle6"/>
    <dgm:cxn modelId="{D804E4B5-8C7E-474B-A06B-8647208C063E}" type="presParOf" srcId="{91F19E70-88A5-40D6-B9CE-CB4CB3607F54}" destId="{F804358D-366D-412C-9257-3E1F80101DF4}" srcOrd="12" destOrd="0" presId="urn:microsoft.com/office/officeart/2005/8/layout/cycle6"/>
    <dgm:cxn modelId="{AE2F4D15-320E-48CD-B467-2B4654E01AB1}" type="presParOf" srcId="{91F19E70-88A5-40D6-B9CE-CB4CB3607F54}" destId="{D6A39CCF-AF33-46D8-9694-74D98EABDAC7}" srcOrd="13" destOrd="0" presId="urn:microsoft.com/office/officeart/2005/8/layout/cycle6"/>
    <dgm:cxn modelId="{7BD1A832-9C4E-4BA5-8E53-8855ABF2CB84}" type="presParOf" srcId="{91F19E70-88A5-40D6-B9CE-CB4CB3607F54}" destId="{5754AAEC-CCDD-4B24-BEFF-0B9BBDCE33C8}" srcOrd="14" destOrd="0" presId="urn:microsoft.com/office/officeart/2005/8/layout/cycle6"/>
    <dgm:cxn modelId="{B883890C-B530-4A82-A336-4287B38B7C7D}" type="presParOf" srcId="{91F19E70-88A5-40D6-B9CE-CB4CB3607F54}" destId="{81C8B52E-F748-43BD-933F-3548F36EF868}" srcOrd="15" destOrd="0" presId="urn:microsoft.com/office/officeart/2005/8/layout/cycle6"/>
    <dgm:cxn modelId="{DF04D263-4D9D-409E-9798-2D1575443F9B}" type="presParOf" srcId="{91F19E70-88A5-40D6-B9CE-CB4CB3607F54}" destId="{6C9A6B18-6550-45FD-9FFB-BD49371467A1}" srcOrd="16" destOrd="0" presId="urn:microsoft.com/office/officeart/2005/8/layout/cycle6"/>
    <dgm:cxn modelId="{A6D488EA-4801-4631-AE8A-116910DDC1E7}" type="presParOf" srcId="{91F19E70-88A5-40D6-B9CE-CB4CB3607F54}" destId="{EB799560-146D-48DC-B813-2A1674C1E672}" srcOrd="17" destOrd="0" presId="urn:microsoft.com/office/officeart/2005/8/layout/cycle6"/>
    <dgm:cxn modelId="{2C6FEF74-AD09-4EFE-94FB-6C981F8853AD}" type="presParOf" srcId="{91F19E70-88A5-40D6-B9CE-CB4CB3607F54}" destId="{20A6F6F5-583F-412F-BF2F-9047EDCF8E5E}" srcOrd="18" destOrd="0" presId="urn:microsoft.com/office/officeart/2005/8/layout/cycle6"/>
    <dgm:cxn modelId="{36EEF00E-4519-481E-B641-7574B7AE9EF6}" type="presParOf" srcId="{91F19E70-88A5-40D6-B9CE-CB4CB3607F54}" destId="{441888BF-A592-4883-8AC5-CCC011782A89}" srcOrd="19" destOrd="0" presId="urn:microsoft.com/office/officeart/2005/8/layout/cycle6"/>
    <dgm:cxn modelId="{882850CD-208A-46A1-B994-1C0231F4A80D}" type="presParOf" srcId="{91F19E70-88A5-40D6-B9CE-CB4CB3607F54}" destId="{D64172B3-2F4C-4B8A-9E51-4565F533F250}" srcOrd="20" destOrd="0" presId="urn:microsoft.com/office/officeart/2005/8/layout/cycle6"/>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12FE691A-50BF-483B-8E99-CABCE490FEDF}" type="doc">
      <dgm:prSet loTypeId="urn:microsoft.com/office/officeart/2005/8/layout/hProcess6" loCatId="process" qsTypeId="urn:microsoft.com/office/officeart/2005/8/quickstyle/simple1" qsCatId="simple" csTypeId="urn:microsoft.com/office/officeart/2005/8/colors/colorful1" csCatId="colorful" phldr="1"/>
      <dgm:spPr/>
      <dgm:t>
        <a:bodyPr/>
        <a:lstStyle/>
        <a:p>
          <a:endParaRPr lang="sv-SE"/>
        </a:p>
      </dgm:t>
    </dgm:pt>
    <dgm:pt modelId="{8485CE61-E1ED-4322-B93E-95EEBCFDE57B}">
      <dgm:prSet phldrT="[Text]" custT="1">
        <dgm:style>
          <a:lnRef idx="3">
            <a:schemeClr val="lt1"/>
          </a:lnRef>
          <a:fillRef idx="1">
            <a:schemeClr val="accent6"/>
          </a:fillRef>
          <a:effectRef idx="1">
            <a:schemeClr val="accent6"/>
          </a:effectRef>
          <a:fontRef idx="minor">
            <a:schemeClr val="lt1"/>
          </a:fontRef>
        </dgm:style>
      </dgm:prSet>
      <dgm:spPr>
        <a:solidFill>
          <a:schemeClr val="accent6">
            <a:lumMod val="60000"/>
            <a:lumOff val="40000"/>
          </a:schemeClr>
        </a:solidFill>
      </dgm:spPr>
      <dgm:t>
        <a:bodyPr/>
        <a:lstStyle/>
        <a:p>
          <a:r>
            <a:rPr lang="sv-SE" sz="1200" b="1">
              <a:solidFill>
                <a:schemeClr val="tx1"/>
              </a:solidFill>
            </a:rPr>
            <a:t>IDENTI-FIERA</a:t>
          </a:r>
        </a:p>
      </dgm:t>
    </dgm:pt>
    <dgm:pt modelId="{4F63EE8B-37B3-46BC-A43E-62EFAE31C035}" type="parTrans" cxnId="{5606B049-7355-4768-8212-7A591E09E544}">
      <dgm:prSet/>
      <dgm:spPr/>
      <dgm:t>
        <a:bodyPr/>
        <a:lstStyle/>
        <a:p>
          <a:endParaRPr lang="sv-SE"/>
        </a:p>
      </dgm:t>
    </dgm:pt>
    <dgm:pt modelId="{998A98F1-1B65-48E9-8A42-2EB0F53F37C8}" type="sibTrans" cxnId="{5606B049-7355-4768-8212-7A591E09E544}">
      <dgm:prSet/>
      <dgm:spPr/>
      <dgm:t>
        <a:bodyPr/>
        <a:lstStyle/>
        <a:p>
          <a:endParaRPr lang="sv-SE"/>
        </a:p>
      </dgm:t>
    </dgm:pt>
    <dgm:pt modelId="{E17FFC1D-3073-4E0E-921E-45CFBDED37A3}">
      <dgm:prSet phldrT="[Text]" custT="1"/>
      <dgm:spPr>
        <a:solidFill>
          <a:schemeClr val="accent6">
            <a:lumMod val="20000"/>
            <a:lumOff val="80000"/>
          </a:schemeClr>
        </a:solidFill>
        <a:ln>
          <a:noFill/>
        </a:ln>
      </dgm:spPr>
      <dgm:t>
        <a:bodyPr/>
        <a:lstStyle/>
        <a:p>
          <a:pPr algn="ctr"/>
          <a:r>
            <a:rPr lang="sv-SE" sz="1600" i="1"/>
            <a:t>Lämna </a:t>
          </a:r>
          <a:br>
            <a:rPr lang="sv-SE" sz="1600" i="1"/>
          </a:br>
          <a:r>
            <a:rPr lang="sv-SE" sz="1600" i="1"/>
            <a:t>info vidare</a:t>
          </a:r>
        </a:p>
      </dgm:t>
    </dgm:pt>
    <dgm:pt modelId="{0AD7188D-0C78-4D86-9C56-05788413E000}" type="parTrans" cxnId="{A6963A76-7A3E-4942-BF1B-0C7D2E5E1330}">
      <dgm:prSet/>
      <dgm:spPr/>
      <dgm:t>
        <a:bodyPr/>
        <a:lstStyle/>
        <a:p>
          <a:endParaRPr lang="sv-SE"/>
        </a:p>
      </dgm:t>
    </dgm:pt>
    <dgm:pt modelId="{0AE51640-29AF-4BF8-BB03-CE1D0E542FF3}" type="sibTrans" cxnId="{A6963A76-7A3E-4942-BF1B-0C7D2E5E1330}">
      <dgm:prSet/>
      <dgm:spPr/>
      <dgm:t>
        <a:bodyPr/>
        <a:lstStyle/>
        <a:p>
          <a:endParaRPr lang="sv-SE"/>
        </a:p>
      </dgm:t>
    </dgm:pt>
    <dgm:pt modelId="{4EC6DE47-7172-45E8-AF5B-8F936167DDA6}">
      <dgm:prSet phldrT="[Text]" custT="1"/>
      <dgm:spPr>
        <a:solidFill>
          <a:schemeClr val="accent2">
            <a:lumMod val="60000"/>
            <a:lumOff val="40000"/>
          </a:schemeClr>
        </a:solidFill>
      </dgm:spPr>
      <dgm:t>
        <a:bodyPr/>
        <a:lstStyle/>
        <a:p>
          <a:r>
            <a:rPr lang="sv-SE" sz="1200" b="1">
              <a:solidFill>
                <a:schemeClr val="tx1"/>
              </a:solidFill>
            </a:rPr>
            <a:t>BEDÖM RISKER</a:t>
          </a:r>
        </a:p>
      </dgm:t>
    </dgm:pt>
    <dgm:pt modelId="{C6C7F73B-0FB5-463A-9709-06529BF4C5AF}" type="parTrans" cxnId="{9E135BE0-829D-4618-BC51-4802B0906765}">
      <dgm:prSet/>
      <dgm:spPr/>
      <dgm:t>
        <a:bodyPr/>
        <a:lstStyle/>
        <a:p>
          <a:endParaRPr lang="sv-SE"/>
        </a:p>
      </dgm:t>
    </dgm:pt>
    <dgm:pt modelId="{CB7F9F2E-6836-4424-B87F-90A6DA9DFF2D}" type="sibTrans" cxnId="{9E135BE0-829D-4618-BC51-4802B0906765}">
      <dgm:prSet/>
      <dgm:spPr/>
      <dgm:t>
        <a:bodyPr/>
        <a:lstStyle/>
        <a:p>
          <a:endParaRPr lang="sv-SE"/>
        </a:p>
      </dgm:t>
    </dgm:pt>
    <dgm:pt modelId="{FFC21746-B55A-4158-88AC-EDD0479A6E4C}">
      <dgm:prSet phldrT="[Text]" custT="1"/>
      <dgm:spPr>
        <a:solidFill>
          <a:schemeClr val="accent2">
            <a:lumMod val="20000"/>
            <a:lumOff val="80000"/>
            <a:alpha val="90000"/>
          </a:schemeClr>
        </a:solidFill>
      </dgm:spPr>
      <dgm:t>
        <a:bodyPr/>
        <a:lstStyle/>
        <a:p>
          <a:r>
            <a:rPr lang="sv-SE" sz="1600" i="1"/>
            <a:t>Dra slutsatser</a:t>
          </a:r>
        </a:p>
      </dgm:t>
    </dgm:pt>
    <dgm:pt modelId="{76F34940-D48D-485F-8AD5-A9FDF959EFA3}" type="parTrans" cxnId="{F0B7AE58-B3EC-4385-AC72-08305A7EC4FA}">
      <dgm:prSet/>
      <dgm:spPr/>
      <dgm:t>
        <a:bodyPr/>
        <a:lstStyle/>
        <a:p>
          <a:endParaRPr lang="sv-SE"/>
        </a:p>
      </dgm:t>
    </dgm:pt>
    <dgm:pt modelId="{DDA14314-BF4C-462A-BED8-7FC2A22E0E71}" type="sibTrans" cxnId="{F0B7AE58-B3EC-4385-AC72-08305A7EC4FA}">
      <dgm:prSet/>
      <dgm:spPr/>
      <dgm:t>
        <a:bodyPr/>
        <a:lstStyle/>
        <a:p>
          <a:endParaRPr lang="sv-SE"/>
        </a:p>
      </dgm:t>
    </dgm:pt>
    <dgm:pt modelId="{3331288D-34EB-4AFE-8C2E-349C55DDC87B}">
      <dgm:prSet phldrT="[Text]" custT="1"/>
      <dgm:spPr>
        <a:solidFill>
          <a:srgbClr val="C9A4EE"/>
        </a:solidFill>
      </dgm:spPr>
      <dgm:t>
        <a:bodyPr/>
        <a:lstStyle/>
        <a:p>
          <a:r>
            <a:rPr lang="sv-SE" sz="1200" b="1">
              <a:solidFill>
                <a:schemeClr val="tx1"/>
              </a:solidFill>
            </a:rPr>
            <a:t>PLANERA/</a:t>
          </a:r>
          <a:br>
            <a:rPr lang="sv-SE" sz="1200" b="1">
              <a:solidFill>
                <a:schemeClr val="tx1"/>
              </a:solidFill>
            </a:rPr>
          </a:br>
          <a:r>
            <a:rPr lang="sv-SE" sz="1200" b="1">
              <a:solidFill>
                <a:schemeClr val="tx1"/>
              </a:solidFill>
            </a:rPr>
            <a:t>GENOM-FÖRA</a:t>
          </a:r>
        </a:p>
      </dgm:t>
    </dgm:pt>
    <dgm:pt modelId="{199D8DC2-B132-4519-8336-062687D8D61C}" type="parTrans" cxnId="{D37885DD-FB03-4F5B-A6DD-72DC0DF28929}">
      <dgm:prSet/>
      <dgm:spPr/>
      <dgm:t>
        <a:bodyPr/>
        <a:lstStyle/>
        <a:p>
          <a:endParaRPr lang="sv-SE"/>
        </a:p>
      </dgm:t>
    </dgm:pt>
    <dgm:pt modelId="{4027C4D7-8094-4E70-8794-3D61F9948A5A}" type="sibTrans" cxnId="{D37885DD-FB03-4F5B-A6DD-72DC0DF28929}">
      <dgm:prSet/>
      <dgm:spPr/>
      <dgm:t>
        <a:bodyPr/>
        <a:lstStyle/>
        <a:p>
          <a:endParaRPr lang="sv-SE"/>
        </a:p>
      </dgm:t>
    </dgm:pt>
    <dgm:pt modelId="{4AD80BC7-EB9A-4B74-B1B6-D580A315D16D}">
      <dgm:prSet phldrT="[Text]" custT="1"/>
      <dgm:spPr>
        <a:solidFill>
          <a:srgbClr val="EADCF8">
            <a:alpha val="89804"/>
          </a:srgbClr>
        </a:solidFill>
      </dgm:spPr>
      <dgm:t>
        <a:bodyPr/>
        <a:lstStyle/>
        <a:p>
          <a:r>
            <a:rPr lang="sv-SE" sz="1600" i="1"/>
            <a:t>Sätta in insatser</a:t>
          </a:r>
        </a:p>
      </dgm:t>
    </dgm:pt>
    <dgm:pt modelId="{14B832C5-89CF-4AC2-9AFD-D43A616A39EA}" type="parTrans" cxnId="{0B6434E9-F0D8-4D73-A4CF-A297DF82D503}">
      <dgm:prSet/>
      <dgm:spPr/>
      <dgm:t>
        <a:bodyPr/>
        <a:lstStyle/>
        <a:p>
          <a:endParaRPr lang="sv-SE"/>
        </a:p>
      </dgm:t>
    </dgm:pt>
    <dgm:pt modelId="{4981A266-E33D-4F1F-B5AD-D1FE6A4992C0}" type="sibTrans" cxnId="{0B6434E9-F0D8-4D73-A4CF-A297DF82D503}">
      <dgm:prSet/>
      <dgm:spPr/>
      <dgm:t>
        <a:bodyPr/>
        <a:lstStyle/>
        <a:p>
          <a:endParaRPr lang="sv-SE"/>
        </a:p>
      </dgm:t>
    </dgm:pt>
    <dgm:pt modelId="{C40EB3C7-12EF-4BDD-AB9B-AD597DF1E132}">
      <dgm:prSet custT="1"/>
      <dgm:spPr>
        <a:solidFill>
          <a:srgbClr val="FF9999"/>
        </a:solidFill>
      </dgm:spPr>
      <dgm:t>
        <a:bodyPr/>
        <a:lstStyle/>
        <a:p>
          <a:r>
            <a:rPr lang="sv-SE" sz="1200" b="1">
              <a:solidFill>
                <a:schemeClr val="tx1"/>
              </a:solidFill>
            </a:rPr>
            <a:t>FÖLJ UPP</a:t>
          </a:r>
        </a:p>
      </dgm:t>
    </dgm:pt>
    <dgm:pt modelId="{642031CD-CCFA-4B9A-9AB7-55118C7D90DB}" type="parTrans" cxnId="{9F76C3F5-9265-42FE-92B3-4CCF0A6C0BBB}">
      <dgm:prSet/>
      <dgm:spPr/>
      <dgm:t>
        <a:bodyPr/>
        <a:lstStyle/>
        <a:p>
          <a:endParaRPr lang="sv-SE"/>
        </a:p>
      </dgm:t>
    </dgm:pt>
    <dgm:pt modelId="{B1C2AAAC-BDD6-4551-BA1C-BDAA1406A049}" type="sibTrans" cxnId="{9F76C3F5-9265-42FE-92B3-4CCF0A6C0BBB}">
      <dgm:prSet/>
      <dgm:spPr/>
      <dgm:t>
        <a:bodyPr/>
        <a:lstStyle/>
        <a:p>
          <a:endParaRPr lang="sv-SE"/>
        </a:p>
      </dgm:t>
    </dgm:pt>
    <dgm:pt modelId="{56726B6F-94F5-4E6F-BC5A-FE4DBBD0035E}" type="pres">
      <dgm:prSet presAssocID="{12FE691A-50BF-483B-8E99-CABCE490FEDF}" presName="theList" presStyleCnt="0">
        <dgm:presLayoutVars>
          <dgm:dir/>
          <dgm:animLvl val="lvl"/>
          <dgm:resizeHandles val="exact"/>
        </dgm:presLayoutVars>
      </dgm:prSet>
      <dgm:spPr/>
    </dgm:pt>
    <dgm:pt modelId="{2433B021-CA58-47DB-AA79-B1B3D09A2E3C}" type="pres">
      <dgm:prSet presAssocID="{8485CE61-E1ED-4322-B93E-95EEBCFDE57B}" presName="compNode" presStyleCnt="0"/>
      <dgm:spPr/>
    </dgm:pt>
    <dgm:pt modelId="{385E4A56-C51F-415E-A94A-D3BF70FFE54E}" type="pres">
      <dgm:prSet presAssocID="{8485CE61-E1ED-4322-B93E-95EEBCFDE57B}" presName="noGeometry" presStyleCnt="0"/>
      <dgm:spPr/>
    </dgm:pt>
    <dgm:pt modelId="{54EDC578-5D8E-4163-97BA-87FA25EDBB04}" type="pres">
      <dgm:prSet presAssocID="{8485CE61-E1ED-4322-B93E-95EEBCFDE57B}" presName="childTextVisible" presStyleLbl="bgAccFollowNode1" presStyleIdx="0" presStyleCnt="4" custScaleX="111250">
        <dgm:presLayoutVars>
          <dgm:bulletEnabled val="1"/>
        </dgm:presLayoutVars>
      </dgm:prSet>
      <dgm:spPr/>
    </dgm:pt>
    <dgm:pt modelId="{8611D798-8FC2-48D5-B771-D9AC9E3AD0CE}" type="pres">
      <dgm:prSet presAssocID="{8485CE61-E1ED-4322-B93E-95EEBCFDE57B}" presName="childTextHidden" presStyleLbl="bgAccFollowNode1" presStyleIdx="0" presStyleCnt="4"/>
      <dgm:spPr/>
    </dgm:pt>
    <dgm:pt modelId="{0F2FF157-023A-44CE-9667-3C98BA6B495D}" type="pres">
      <dgm:prSet presAssocID="{8485CE61-E1ED-4322-B93E-95EEBCFDE57B}" presName="parentText" presStyleLbl="node1" presStyleIdx="0" presStyleCnt="4" custScaleX="111250">
        <dgm:presLayoutVars>
          <dgm:chMax val="1"/>
          <dgm:bulletEnabled val="1"/>
        </dgm:presLayoutVars>
      </dgm:prSet>
      <dgm:spPr/>
    </dgm:pt>
    <dgm:pt modelId="{0CB12339-B167-4208-B246-2B4B761E6FBC}" type="pres">
      <dgm:prSet presAssocID="{8485CE61-E1ED-4322-B93E-95EEBCFDE57B}" presName="aSpace" presStyleCnt="0"/>
      <dgm:spPr/>
    </dgm:pt>
    <dgm:pt modelId="{3462E232-AAD5-4384-96C4-9EC4C16CF608}" type="pres">
      <dgm:prSet presAssocID="{4EC6DE47-7172-45E8-AF5B-8F936167DDA6}" presName="compNode" presStyleCnt="0"/>
      <dgm:spPr/>
    </dgm:pt>
    <dgm:pt modelId="{944D98CA-B90A-44E9-AC64-240EADE25CC6}" type="pres">
      <dgm:prSet presAssocID="{4EC6DE47-7172-45E8-AF5B-8F936167DDA6}" presName="noGeometry" presStyleCnt="0"/>
      <dgm:spPr/>
    </dgm:pt>
    <dgm:pt modelId="{E82E4106-16C5-4C64-9AE3-9E6FB523BBF1}" type="pres">
      <dgm:prSet presAssocID="{4EC6DE47-7172-45E8-AF5B-8F936167DDA6}" presName="childTextVisible" presStyleLbl="bgAccFollowNode1" presStyleIdx="1" presStyleCnt="4" custScaleX="111250">
        <dgm:presLayoutVars>
          <dgm:bulletEnabled val="1"/>
        </dgm:presLayoutVars>
      </dgm:prSet>
      <dgm:spPr/>
    </dgm:pt>
    <dgm:pt modelId="{1AF3BEEE-43C9-476D-AC74-5B3B24551F10}" type="pres">
      <dgm:prSet presAssocID="{4EC6DE47-7172-45E8-AF5B-8F936167DDA6}" presName="childTextHidden" presStyleLbl="bgAccFollowNode1" presStyleIdx="1" presStyleCnt="4"/>
      <dgm:spPr/>
    </dgm:pt>
    <dgm:pt modelId="{A18DCEC0-956C-4784-8530-7CA0B54A9ADF}" type="pres">
      <dgm:prSet presAssocID="{4EC6DE47-7172-45E8-AF5B-8F936167DDA6}" presName="parentText" presStyleLbl="node1" presStyleIdx="1" presStyleCnt="4" custScaleX="111250">
        <dgm:presLayoutVars>
          <dgm:chMax val="1"/>
          <dgm:bulletEnabled val="1"/>
        </dgm:presLayoutVars>
      </dgm:prSet>
      <dgm:spPr/>
    </dgm:pt>
    <dgm:pt modelId="{7785CBC7-9259-40E6-AD10-88907758CACE}" type="pres">
      <dgm:prSet presAssocID="{4EC6DE47-7172-45E8-AF5B-8F936167DDA6}" presName="aSpace" presStyleCnt="0"/>
      <dgm:spPr/>
    </dgm:pt>
    <dgm:pt modelId="{C57753B0-38E9-4061-BB55-B00F69050234}" type="pres">
      <dgm:prSet presAssocID="{3331288D-34EB-4AFE-8C2E-349C55DDC87B}" presName="compNode" presStyleCnt="0"/>
      <dgm:spPr/>
    </dgm:pt>
    <dgm:pt modelId="{526CC543-A246-4B1D-88AB-C629B308D48F}" type="pres">
      <dgm:prSet presAssocID="{3331288D-34EB-4AFE-8C2E-349C55DDC87B}" presName="noGeometry" presStyleCnt="0"/>
      <dgm:spPr/>
    </dgm:pt>
    <dgm:pt modelId="{899E2DFF-B58B-4BED-8515-2504C6D7D843}" type="pres">
      <dgm:prSet presAssocID="{3331288D-34EB-4AFE-8C2E-349C55DDC87B}" presName="childTextVisible" presStyleLbl="bgAccFollowNode1" presStyleIdx="2" presStyleCnt="4" custScaleX="111250">
        <dgm:presLayoutVars>
          <dgm:bulletEnabled val="1"/>
        </dgm:presLayoutVars>
      </dgm:prSet>
      <dgm:spPr/>
    </dgm:pt>
    <dgm:pt modelId="{6D1AD04C-73D3-44D7-8076-AE4396535EE8}" type="pres">
      <dgm:prSet presAssocID="{3331288D-34EB-4AFE-8C2E-349C55DDC87B}" presName="childTextHidden" presStyleLbl="bgAccFollowNode1" presStyleIdx="2" presStyleCnt="4"/>
      <dgm:spPr/>
    </dgm:pt>
    <dgm:pt modelId="{16ABA515-D4E0-4AEE-BD17-F42B766FC621}" type="pres">
      <dgm:prSet presAssocID="{3331288D-34EB-4AFE-8C2E-349C55DDC87B}" presName="parentText" presStyleLbl="node1" presStyleIdx="2" presStyleCnt="4" custScaleX="111250">
        <dgm:presLayoutVars>
          <dgm:chMax val="1"/>
          <dgm:bulletEnabled val="1"/>
        </dgm:presLayoutVars>
      </dgm:prSet>
      <dgm:spPr/>
    </dgm:pt>
    <dgm:pt modelId="{B9CE03D9-9EF3-4F38-B9FB-CF6D35342AEE}" type="pres">
      <dgm:prSet presAssocID="{3331288D-34EB-4AFE-8C2E-349C55DDC87B}" presName="aSpace" presStyleCnt="0"/>
      <dgm:spPr/>
    </dgm:pt>
    <dgm:pt modelId="{4077E9EA-3F55-4DB1-817D-9D5E9ECA5EA6}" type="pres">
      <dgm:prSet presAssocID="{C40EB3C7-12EF-4BDD-AB9B-AD597DF1E132}" presName="compNode" presStyleCnt="0"/>
      <dgm:spPr/>
    </dgm:pt>
    <dgm:pt modelId="{BD8FF101-9036-4F25-8560-CD972486DCAD}" type="pres">
      <dgm:prSet presAssocID="{C40EB3C7-12EF-4BDD-AB9B-AD597DF1E132}" presName="noGeometry" presStyleCnt="0"/>
      <dgm:spPr/>
    </dgm:pt>
    <dgm:pt modelId="{382E4BF3-7505-4E67-8820-FF6FB7C6AB7A}" type="pres">
      <dgm:prSet presAssocID="{C40EB3C7-12EF-4BDD-AB9B-AD597DF1E132}" presName="childTextVisible" presStyleLbl="bgAccFollowNode1" presStyleIdx="3" presStyleCnt="4">
        <dgm:presLayoutVars>
          <dgm:bulletEnabled val="1"/>
        </dgm:presLayoutVars>
      </dgm:prSet>
      <dgm:spPr>
        <a:noFill/>
        <a:ln>
          <a:noFill/>
        </a:ln>
      </dgm:spPr>
    </dgm:pt>
    <dgm:pt modelId="{F258FD9A-31D9-49C4-A1BA-2151C49389C8}" type="pres">
      <dgm:prSet presAssocID="{C40EB3C7-12EF-4BDD-AB9B-AD597DF1E132}" presName="childTextHidden" presStyleLbl="bgAccFollowNode1" presStyleIdx="3" presStyleCnt="4"/>
      <dgm:spPr/>
    </dgm:pt>
    <dgm:pt modelId="{2E3895DD-CAC5-4C2E-9D4B-E48BE1794764}" type="pres">
      <dgm:prSet presAssocID="{C40EB3C7-12EF-4BDD-AB9B-AD597DF1E132}" presName="parentText" presStyleLbl="node1" presStyleIdx="3" presStyleCnt="4">
        <dgm:presLayoutVars>
          <dgm:chMax val="1"/>
          <dgm:bulletEnabled val="1"/>
        </dgm:presLayoutVars>
      </dgm:prSet>
      <dgm:spPr/>
    </dgm:pt>
  </dgm:ptLst>
  <dgm:cxnLst>
    <dgm:cxn modelId="{B79C8F02-2407-4E49-890D-7A2C691485DF}" type="presOf" srcId="{FFC21746-B55A-4158-88AC-EDD0479A6E4C}" destId="{E82E4106-16C5-4C64-9AE3-9E6FB523BBF1}" srcOrd="0" destOrd="0" presId="urn:microsoft.com/office/officeart/2005/8/layout/hProcess6"/>
    <dgm:cxn modelId="{A0B76635-DEE1-4D11-A928-AA56F82E8221}" type="presOf" srcId="{8485CE61-E1ED-4322-B93E-95EEBCFDE57B}" destId="{0F2FF157-023A-44CE-9667-3C98BA6B495D}" srcOrd="0" destOrd="0" presId="urn:microsoft.com/office/officeart/2005/8/layout/hProcess6"/>
    <dgm:cxn modelId="{A4995E5E-4C72-4BEB-AA78-DD838E871CCE}" type="presOf" srcId="{12FE691A-50BF-483B-8E99-CABCE490FEDF}" destId="{56726B6F-94F5-4E6F-BC5A-FE4DBBD0035E}" srcOrd="0" destOrd="0" presId="urn:microsoft.com/office/officeart/2005/8/layout/hProcess6"/>
    <dgm:cxn modelId="{5606B049-7355-4768-8212-7A591E09E544}" srcId="{12FE691A-50BF-483B-8E99-CABCE490FEDF}" destId="{8485CE61-E1ED-4322-B93E-95EEBCFDE57B}" srcOrd="0" destOrd="0" parTransId="{4F63EE8B-37B3-46BC-A43E-62EFAE31C035}" sibTransId="{998A98F1-1B65-48E9-8A42-2EB0F53F37C8}"/>
    <dgm:cxn modelId="{B6043C4A-F072-41F9-84C9-9413BD0417C6}" type="presOf" srcId="{C40EB3C7-12EF-4BDD-AB9B-AD597DF1E132}" destId="{2E3895DD-CAC5-4C2E-9D4B-E48BE1794764}" srcOrd="0" destOrd="0" presId="urn:microsoft.com/office/officeart/2005/8/layout/hProcess6"/>
    <dgm:cxn modelId="{E5BC5772-5201-454C-ADA2-A9CF85003CF9}" type="presOf" srcId="{4AD80BC7-EB9A-4B74-B1B6-D580A315D16D}" destId="{899E2DFF-B58B-4BED-8515-2504C6D7D843}" srcOrd="0" destOrd="0" presId="urn:microsoft.com/office/officeart/2005/8/layout/hProcess6"/>
    <dgm:cxn modelId="{93729C73-01B9-48B4-BBB1-42D44FD088EF}" type="presOf" srcId="{4EC6DE47-7172-45E8-AF5B-8F936167DDA6}" destId="{A18DCEC0-956C-4784-8530-7CA0B54A9ADF}" srcOrd="0" destOrd="0" presId="urn:microsoft.com/office/officeart/2005/8/layout/hProcess6"/>
    <dgm:cxn modelId="{A6963A76-7A3E-4942-BF1B-0C7D2E5E1330}" srcId="{8485CE61-E1ED-4322-B93E-95EEBCFDE57B}" destId="{E17FFC1D-3073-4E0E-921E-45CFBDED37A3}" srcOrd="0" destOrd="0" parTransId="{0AD7188D-0C78-4D86-9C56-05788413E000}" sibTransId="{0AE51640-29AF-4BF8-BB03-CE1D0E542FF3}"/>
    <dgm:cxn modelId="{F0B7AE58-B3EC-4385-AC72-08305A7EC4FA}" srcId="{4EC6DE47-7172-45E8-AF5B-8F936167DDA6}" destId="{FFC21746-B55A-4158-88AC-EDD0479A6E4C}" srcOrd="0" destOrd="0" parTransId="{76F34940-D48D-485F-8AD5-A9FDF959EFA3}" sibTransId="{DDA14314-BF4C-462A-BED8-7FC2A22E0E71}"/>
    <dgm:cxn modelId="{A93E107C-2979-46D4-BBE3-027F212B899C}" type="presOf" srcId="{4AD80BC7-EB9A-4B74-B1B6-D580A315D16D}" destId="{6D1AD04C-73D3-44D7-8076-AE4396535EE8}" srcOrd="1" destOrd="0" presId="urn:microsoft.com/office/officeart/2005/8/layout/hProcess6"/>
    <dgm:cxn modelId="{0BAB4B8C-793B-4386-AEBF-D0DABBDAB163}" type="presOf" srcId="{E17FFC1D-3073-4E0E-921E-45CFBDED37A3}" destId="{54EDC578-5D8E-4163-97BA-87FA25EDBB04}" srcOrd="0" destOrd="0" presId="urn:microsoft.com/office/officeart/2005/8/layout/hProcess6"/>
    <dgm:cxn modelId="{5FFFD999-2B8C-492B-8954-82F2844835EC}" type="presOf" srcId="{3331288D-34EB-4AFE-8C2E-349C55DDC87B}" destId="{16ABA515-D4E0-4AEE-BD17-F42B766FC621}" srcOrd="0" destOrd="0" presId="urn:microsoft.com/office/officeart/2005/8/layout/hProcess6"/>
    <dgm:cxn modelId="{17330C9C-0661-4668-B059-872310EE2B5F}" type="presOf" srcId="{E17FFC1D-3073-4E0E-921E-45CFBDED37A3}" destId="{8611D798-8FC2-48D5-B771-D9AC9E3AD0CE}" srcOrd="1" destOrd="0" presId="urn:microsoft.com/office/officeart/2005/8/layout/hProcess6"/>
    <dgm:cxn modelId="{2941D1A2-2D7D-4CFE-9A0C-1598551B9B51}" type="presOf" srcId="{FFC21746-B55A-4158-88AC-EDD0479A6E4C}" destId="{1AF3BEEE-43C9-476D-AC74-5B3B24551F10}" srcOrd="1" destOrd="0" presId="urn:microsoft.com/office/officeart/2005/8/layout/hProcess6"/>
    <dgm:cxn modelId="{D37885DD-FB03-4F5B-A6DD-72DC0DF28929}" srcId="{12FE691A-50BF-483B-8E99-CABCE490FEDF}" destId="{3331288D-34EB-4AFE-8C2E-349C55DDC87B}" srcOrd="2" destOrd="0" parTransId="{199D8DC2-B132-4519-8336-062687D8D61C}" sibTransId="{4027C4D7-8094-4E70-8794-3D61F9948A5A}"/>
    <dgm:cxn modelId="{9E135BE0-829D-4618-BC51-4802B0906765}" srcId="{12FE691A-50BF-483B-8E99-CABCE490FEDF}" destId="{4EC6DE47-7172-45E8-AF5B-8F936167DDA6}" srcOrd="1" destOrd="0" parTransId="{C6C7F73B-0FB5-463A-9709-06529BF4C5AF}" sibTransId="{CB7F9F2E-6836-4424-B87F-90A6DA9DFF2D}"/>
    <dgm:cxn modelId="{0B6434E9-F0D8-4D73-A4CF-A297DF82D503}" srcId="{3331288D-34EB-4AFE-8C2E-349C55DDC87B}" destId="{4AD80BC7-EB9A-4B74-B1B6-D580A315D16D}" srcOrd="0" destOrd="0" parTransId="{14B832C5-89CF-4AC2-9AFD-D43A616A39EA}" sibTransId="{4981A266-E33D-4F1F-B5AD-D1FE6A4992C0}"/>
    <dgm:cxn modelId="{9F76C3F5-9265-42FE-92B3-4CCF0A6C0BBB}" srcId="{12FE691A-50BF-483B-8E99-CABCE490FEDF}" destId="{C40EB3C7-12EF-4BDD-AB9B-AD597DF1E132}" srcOrd="3" destOrd="0" parTransId="{642031CD-CCFA-4B9A-9AB7-55118C7D90DB}" sibTransId="{B1C2AAAC-BDD6-4551-BA1C-BDAA1406A049}"/>
    <dgm:cxn modelId="{2ABB69C4-5CF7-4DEE-9DC1-342D43DB74A6}" type="presParOf" srcId="{56726B6F-94F5-4E6F-BC5A-FE4DBBD0035E}" destId="{2433B021-CA58-47DB-AA79-B1B3D09A2E3C}" srcOrd="0" destOrd="0" presId="urn:microsoft.com/office/officeart/2005/8/layout/hProcess6"/>
    <dgm:cxn modelId="{AC2DFD28-D757-4C34-B7FB-458E3914118E}" type="presParOf" srcId="{2433B021-CA58-47DB-AA79-B1B3D09A2E3C}" destId="{385E4A56-C51F-415E-A94A-D3BF70FFE54E}" srcOrd="0" destOrd="0" presId="urn:microsoft.com/office/officeart/2005/8/layout/hProcess6"/>
    <dgm:cxn modelId="{E0411941-CDB9-4587-822B-D6D0288D1D46}" type="presParOf" srcId="{2433B021-CA58-47DB-AA79-B1B3D09A2E3C}" destId="{54EDC578-5D8E-4163-97BA-87FA25EDBB04}" srcOrd="1" destOrd="0" presId="urn:microsoft.com/office/officeart/2005/8/layout/hProcess6"/>
    <dgm:cxn modelId="{3904DDCE-D59A-4575-8189-9B9AB0881CBB}" type="presParOf" srcId="{2433B021-CA58-47DB-AA79-B1B3D09A2E3C}" destId="{8611D798-8FC2-48D5-B771-D9AC9E3AD0CE}" srcOrd="2" destOrd="0" presId="urn:microsoft.com/office/officeart/2005/8/layout/hProcess6"/>
    <dgm:cxn modelId="{1E4209EE-8389-4A61-BF64-3DF7E73CF29A}" type="presParOf" srcId="{2433B021-CA58-47DB-AA79-B1B3D09A2E3C}" destId="{0F2FF157-023A-44CE-9667-3C98BA6B495D}" srcOrd="3" destOrd="0" presId="urn:microsoft.com/office/officeart/2005/8/layout/hProcess6"/>
    <dgm:cxn modelId="{DF1B59D2-7D11-48F7-9FA7-5541C853872D}" type="presParOf" srcId="{56726B6F-94F5-4E6F-BC5A-FE4DBBD0035E}" destId="{0CB12339-B167-4208-B246-2B4B761E6FBC}" srcOrd="1" destOrd="0" presId="urn:microsoft.com/office/officeart/2005/8/layout/hProcess6"/>
    <dgm:cxn modelId="{FE1A68E8-A462-4D48-A9CD-6FC0B98A772C}" type="presParOf" srcId="{56726B6F-94F5-4E6F-BC5A-FE4DBBD0035E}" destId="{3462E232-AAD5-4384-96C4-9EC4C16CF608}" srcOrd="2" destOrd="0" presId="urn:microsoft.com/office/officeart/2005/8/layout/hProcess6"/>
    <dgm:cxn modelId="{63E29523-9942-4C70-AC61-ED734A7993C8}" type="presParOf" srcId="{3462E232-AAD5-4384-96C4-9EC4C16CF608}" destId="{944D98CA-B90A-44E9-AC64-240EADE25CC6}" srcOrd="0" destOrd="0" presId="urn:microsoft.com/office/officeart/2005/8/layout/hProcess6"/>
    <dgm:cxn modelId="{F537B8A6-9693-4D94-B769-A02305FB6142}" type="presParOf" srcId="{3462E232-AAD5-4384-96C4-9EC4C16CF608}" destId="{E82E4106-16C5-4C64-9AE3-9E6FB523BBF1}" srcOrd="1" destOrd="0" presId="urn:microsoft.com/office/officeart/2005/8/layout/hProcess6"/>
    <dgm:cxn modelId="{AC3C4615-E49E-4AA4-9600-A5418A49D873}" type="presParOf" srcId="{3462E232-AAD5-4384-96C4-9EC4C16CF608}" destId="{1AF3BEEE-43C9-476D-AC74-5B3B24551F10}" srcOrd="2" destOrd="0" presId="urn:microsoft.com/office/officeart/2005/8/layout/hProcess6"/>
    <dgm:cxn modelId="{B71CEC56-96E2-4A76-852E-FA9F0DB26468}" type="presParOf" srcId="{3462E232-AAD5-4384-96C4-9EC4C16CF608}" destId="{A18DCEC0-956C-4784-8530-7CA0B54A9ADF}" srcOrd="3" destOrd="0" presId="urn:microsoft.com/office/officeart/2005/8/layout/hProcess6"/>
    <dgm:cxn modelId="{6A05515A-7E99-482E-BADF-90CB9BD82DA3}" type="presParOf" srcId="{56726B6F-94F5-4E6F-BC5A-FE4DBBD0035E}" destId="{7785CBC7-9259-40E6-AD10-88907758CACE}" srcOrd="3" destOrd="0" presId="urn:microsoft.com/office/officeart/2005/8/layout/hProcess6"/>
    <dgm:cxn modelId="{29485E45-40DE-44A5-AA52-85794368E34F}" type="presParOf" srcId="{56726B6F-94F5-4E6F-BC5A-FE4DBBD0035E}" destId="{C57753B0-38E9-4061-BB55-B00F69050234}" srcOrd="4" destOrd="0" presId="urn:microsoft.com/office/officeart/2005/8/layout/hProcess6"/>
    <dgm:cxn modelId="{2A8046DC-65EF-4ADD-BF1C-CC45B64F15D2}" type="presParOf" srcId="{C57753B0-38E9-4061-BB55-B00F69050234}" destId="{526CC543-A246-4B1D-88AB-C629B308D48F}" srcOrd="0" destOrd="0" presId="urn:microsoft.com/office/officeart/2005/8/layout/hProcess6"/>
    <dgm:cxn modelId="{4EF13BF0-7572-41A2-8E53-D9C4E708ACBA}" type="presParOf" srcId="{C57753B0-38E9-4061-BB55-B00F69050234}" destId="{899E2DFF-B58B-4BED-8515-2504C6D7D843}" srcOrd="1" destOrd="0" presId="urn:microsoft.com/office/officeart/2005/8/layout/hProcess6"/>
    <dgm:cxn modelId="{F0CBBA72-7BC9-4109-BBA6-3653569F7B7F}" type="presParOf" srcId="{C57753B0-38E9-4061-BB55-B00F69050234}" destId="{6D1AD04C-73D3-44D7-8076-AE4396535EE8}" srcOrd="2" destOrd="0" presId="urn:microsoft.com/office/officeart/2005/8/layout/hProcess6"/>
    <dgm:cxn modelId="{D3F9A6CE-43DA-4A1C-A63E-2FB22A1BB163}" type="presParOf" srcId="{C57753B0-38E9-4061-BB55-B00F69050234}" destId="{16ABA515-D4E0-4AEE-BD17-F42B766FC621}" srcOrd="3" destOrd="0" presId="urn:microsoft.com/office/officeart/2005/8/layout/hProcess6"/>
    <dgm:cxn modelId="{45027BF1-7D06-4BAD-B669-6BF250EDF607}" type="presParOf" srcId="{56726B6F-94F5-4E6F-BC5A-FE4DBBD0035E}" destId="{B9CE03D9-9EF3-4F38-B9FB-CF6D35342AEE}" srcOrd="5" destOrd="0" presId="urn:microsoft.com/office/officeart/2005/8/layout/hProcess6"/>
    <dgm:cxn modelId="{72E6D5F3-061B-4EC1-87ED-012047279EAC}" type="presParOf" srcId="{56726B6F-94F5-4E6F-BC5A-FE4DBBD0035E}" destId="{4077E9EA-3F55-4DB1-817D-9D5E9ECA5EA6}" srcOrd="6" destOrd="0" presId="urn:microsoft.com/office/officeart/2005/8/layout/hProcess6"/>
    <dgm:cxn modelId="{8016E43C-6218-4AEE-91F4-4CA2431186C1}" type="presParOf" srcId="{4077E9EA-3F55-4DB1-817D-9D5E9ECA5EA6}" destId="{BD8FF101-9036-4F25-8560-CD972486DCAD}" srcOrd="0" destOrd="0" presId="urn:microsoft.com/office/officeart/2005/8/layout/hProcess6"/>
    <dgm:cxn modelId="{37AB9A2E-876A-47C4-9892-AB42E4D7F77C}" type="presParOf" srcId="{4077E9EA-3F55-4DB1-817D-9D5E9ECA5EA6}" destId="{382E4BF3-7505-4E67-8820-FF6FB7C6AB7A}" srcOrd="1" destOrd="0" presId="urn:microsoft.com/office/officeart/2005/8/layout/hProcess6"/>
    <dgm:cxn modelId="{78DC7CF9-1902-4308-ADC1-284F8119BFF0}" type="presParOf" srcId="{4077E9EA-3F55-4DB1-817D-9D5E9ECA5EA6}" destId="{F258FD9A-31D9-49C4-A1BA-2151C49389C8}" srcOrd="2" destOrd="0" presId="urn:microsoft.com/office/officeart/2005/8/layout/hProcess6"/>
    <dgm:cxn modelId="{6FD5F469-5BFE-478E-B3DE-91CBF38AD1CB}" type="presParOf" srcId="{4077E9EA-3F55-4DB1-817D-9D5E9ECA5EA6}" destId="{2E3895DD-CAC5-4C2E-9D4B-E48BE1794764}" srcOrd="3" destOrd="0" presId="urn:microsoft.com/office/officeart/2005/8/layout/hProcess6"/>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81E63C9-3F39-4A2E-A565-351326DC4F40}">
      <dsp:nvSpPr>
        <dsp:cNvPr id="0" name=""/>
        <dsp:cNvSpPr/>
      </dsp:nvSpPr>
      <dsp:spPr>
        <a:xfrm>
          <a:off x="0" y="0"/>
          <a:ext cx="6900512" cy="0"/>
        </a:xfrm>
        <a:prstGeom prst="line">
          <a:avLst/>
        </a:prstGeom>
        <a:solidFill>
          <a:schemeClr val="accent2">
            <a:hueOff val="0"/>
            <a:satOff val="0"/>
            <a:lumOff val="0"/>
            <a:alphaOff val="0"/>
          </a:schemeClr>
        </a:solidFill>
        <a:ln w="1270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C8504F67-5C42-4B4E-A34B-6B1EC126920D}">
      <dsp:nvSpPr>
        <dsp:cNvPr id="0" name=""/>
        <dsp:cNvSpPr/>
      </dsp:nvSpPr>
      <dsp:spPr>
        <a:xfrm>
          <a:off x="0" y="0"/>
          <a:ext cx="6900512" cy="138403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2870" tIns="102870" rIns="102870" bIns="102870" numCol="1" spcCol="1270" anchor="t" anchorCtr="0">
          <a:noAutofit/>
        </a:bodyPr>
        <a:lstStyle/>
        <a:p>
          <a:pPr marL="0" lvl="0" indent="0" algn="l" defTabSz="1200150" rtl="0">
            <a:lnSpc>
              <a:spcPct val="90000"/>
            </a:lnSpc>
            <a:spcBef>
              <a:spcPct val="0"/>
            </a:spcBef>
            <a:spcAft>
              <a:spcPct val="35000"/>
            </a:spcAft>
            <a:buNone/>
          </a:pPr>
          <a:r>
            <a:rPr lang="en-US" sz="2700" b="0" kern="1200" err="1">
              <a:solidFill>
                <a:prstClr val="black">
                  <a:hueOff val="0"/>
                  <a:satOff val="0"/>
                  <a:lumOff val="0"/>
                  <a:alphaOff val="0"/>
                </a:prstClr>
              </a:solidFill>
              <a:latin typeface="Calibri Light" panose="020F0302020204030204"/>
              <a:ea typeface="+mn-ea"/>
              <a:cs typeface="+mn-cs"/>
            </a:rPr>
            <a:t>Modellen</a:t>
          </a:r>
          <a:r>
            <a:rPr lang="en-US" sz="2700" b="0" kern="1200">
              <a:solidFill>
                <a:prstClr val="black">
                  <a:hueOff val="0"/>
                  <a:satOff val="0"/>
                  <a:lumOff val="0"/>
                  <a:alphaOff val="0"/>
                </a:prstClr>
              </a:solidFill>
              <a:latin typeface="Calibri Light" panose="020F0302020204030204"/>
              <a:ea typeface="+mn-ea"/>
              <a:cs typeface="+mn-cs"/>
            </a:rPr>
            <a:t> togs </a:t>
          </a:r>
          <a:r>
            <a:rPr lang="en-US" sz="2700" b="0" kern="1200" err="1">
              <a:solidFill>
                <a:prstClr val="black">
                  <a:hueOff val="0"/>
                  <a:satOff val="0"/>
                  <a:lumOff val="0"/>
                  <a:alphaOff val="0"/>
                </a:prstClr>
              </a:solidFill>
              <a:latin typeface="Calibri Light" panose="020F0302020204030204"/>
              <a:ea typeface="+mn-ea"/>
              <a:cs typeface="+mn-cs"/>
            </a:rPr>
            <a:t>fram</a:t>
          </a:r>
          <a:r>
            <a:rPr lang="en-US" sz="2700" b="0" kern="1200">
              <a:solidFill>
                <a:prstClr val="black">
                  <a:hueOff val="0"/>
                  <a:satOff val="0"/>
                  <a:lumOff val="0"/>
                  <a:alphaOff val="0"/>
                </a:prstClr>
              </a:solidFill>
              <a:latin typeface="Calibri Light" panose="020F0302020204030204"/>
              <a:ea typeface="+mn-ea"/>
              <a:cs typeface="+mn-cs"/>
            </a:rPr>
            <a:t> i </a:t>
          </a:r>
          <a:r>
            <a:rPr lang="en-US" sz="2700" b="0" kern="1200" err="1">
              <a:solidFill>
                <a:prstClr val="black">
                  <a:hueOff val="0"/>
                  <a:satOff val="0"/>
                  <a:lumOff val="0"/>
                  <a:alphaOff val="0"/>
                </a:prstClr>
              </a:solidFill>
              <a:latin typeface="Calibri Light" panose="020F0302020204030204"/>
              <a:ea typeface="+mn-ea"/>
              <a:cs typeface="+mn-cs"/>
            </a:rPr>
            <a:t>samband</a:t>
          </a:r>
          <a:r>
            <a:rPr lang="en-US" sz="2700" b="0" kern="1200">
              <a:solidFill>
                <a:prstClr val="black">
                  <a:hueOff val="0"/>
                  <a:satOff val="0"/>
                  <a:lumOff val="0"/>
                  <a:alphaOff val="0"/>
                </a:prstClr>
              </a:solidFill>
              <a:latin typeface="Calibri Light" panose="020F0302020204030204"/>
              <a:ea typeface="+mn-ea"/>
              <a:cs typeface="+mn-cs"/>
            </a:rPr>
            <a:t> med </a:t>
          </a:r>
          <a:r>
            <a:rPr lang="en-US" sz="2700" b="0" kern="1200" err="1">
              <a:solidFill>
                <a:prstClr val="black">
                  <a:hueOff val="0"/>
                  <a:satOff val="0"/>
                  <a:lumOff val="0"/>
                  <a:alphaOff val="0"/>
                </a:prstClr>
              </a:solidFill>
              <a:latin typeface="Calibri Light" panose="020F0302020204030204"/>
              <a:ea typeface="+mn-ea"/>
              <a:cs typeface="+mn-cs"/>
            </a:rPr>
            <a:t>satsningen</a:t>
          </a:r>
          <a:r>
            <a:rPr lang="en-US" sz="2700" b="0" kern="1200">
              <a:solidFill>
                <a:prstClr val="black">
                  <a:hueOff val="0"/>
                  <a:satOff val="0"/>
                  <a:lumOff val="0"/>
                  <a:alphaOff val="0"/>
                </a:prstClr>
              </a:solidFill>
              <a:latin typeface="Calibri Light" panose="020F0302020204030204"/>
              <a:ea typeface="+mn-ea"/>
              <a:cs typeface="+mn-cs"/>
            </a:rPr>
            <a:t> ”</a:t>
          </a:r>
          <a:r>
            <a:rPr lang="en-US" sz="2700" b="0" kern="1200" err="1">
              <a:solidFill>
                <a:prstClr val="black">
                  <a:hueOff val="0"/>
                  <a:satOff val="0"/>
                  <a:lumOff val="0"/>
                  <a:alphaOff val="0"/>
                </a:prstClr>
              </a:solidFill>
              <a:latin typeface="Calibri Light" panose="020F0302020204030204"/>
              <a:ea typeface="+mn-ea"/>
              <a:cs typeface="+mn-cs"/>
            </a:rPr>
            <a:t>Bättre</a:t>
          </a:r>
          <a:r>
            <a:rPr lang="en-US" sz="2700" b="0" kern="1200">
              <a:solidFill>
                <a:prstClr val="black">
                  <a:hueOff val="0"/>
                  <a:satOff val="0"/>
                  <a:lumOff val="0"/>
                  <a:alphaOff val="0"/>
                </a:prstClr>
              </a:solidFill>
              <a:latin typeface="Calibri Light" panose="020F0302020204030204"/>
              <a:ea typeface="+mn-ea"/>
              <a:cs typeface="+mn-cs"/>
            </a:rPr>
            <a:t> liv för </a:t>
          </a:r>
          <a:r>
            <a:rPr lang="en-US" sz="2700" b="0" kern="1200" err="1">
              <a:solidFill>
                <a:prstClr val="black">
                  <a:hueOff val="0"/>
                  <a:satOff val="0"/>
                  <a:lumOff val="0"/>
                  <a:alphaOff val="0"/>
                </a:prstClr>
              </a:solidFill>
              <a:latin typeface="Calibri Light" panose="020F0302020204030204"/>
              <a:ea typeface="+mn-ea"/>
              <a:cs typeface="+mn-cs"/>
            </a:rPr>
            <a:t>sjuka</a:t>
          </a:r>
          <a:r>
            <a:rPr lang="en-US" sz="2700" b="0" kern="1200">
              <a:solidFill>
                <a:prstClr val="black">
                  <a:hueOff val="0"/>
                  <a:satOff val="0"/>
                  <a:lumOff val="0"/>
                  <a:alphaOff val="0"/>
                </a:prstClr>
              </a:solidFill>
              <a:latin typeface="Calibri Light" panose="020F0302020204030204"/>
              <a:ea typeface="+mn-ea"/>
              <a:cs typeface="+mn-cs"/>
            </a:rPr>
            <a:t> </a:t>
          </a:r>
          <a:r>
            <a:rPr lang="en-US" sz="2700" b="0" kern="1200" err="1">
              <a:solidFill>
                <a:prstClr val="black">
                  <a:hueOff val="0"/>
                  <a:satOff val="0"/>
                  <a:lumOff val="0"/>
                  <a:alphaOff val="0"/>
                </a:prstClr>
              </a:solidFill>
              <a:latin typeface="Calibri Light" panose="020F0302020204030204"/>
              <a:ea typeface="+mn-ea"/>
              <a:cs typeface="+mn-cs"/>
            </a:rPr>
            <a:t>äldre</a:t>
          </a:r>
          <a:r>
            <a:rPr lang="en-US" sz="2700" b="0" kern="1200">
              <a:solidFill>
                <a:prstClr val="black">
                  <a:hueOff val="0"/>
                  <a:satOff val="0"/>
                  <a:lumOff val="0"/>
                  <a:alphaOff val="0"/>
                </a:prstClr>
              </a:solidFill>
              <a:latin typeface="Calibri Light" panose="020F0302020204030204"/>
              <a:ea typeface="+mn-ea"/>
              <a:cs typeface="+mn-cs"/>
            </a:rPr>
            <a:t>” (2010-2014)</a:t>
          </a:r>
        </a:p>
      </dsp:txBody>
      <dsp:txXfrm>
        <a:off x="0" y="0"/>
        <a:ext cx="6900512" cy="1384035"/>
      </dsp:txXfrm>
    </dsp:sp>
    <dsp:sp modelId="{37FD278E-887B-4319-BBD2-919A6E7832E9}">
      <dsp:nvSpPr>
        <dsp:cNvPr id="0" name=""/>
        <dsp:cNvSpPr/>
      </dsp:nvSpPr>
      <dsp:spPr>
        <a:xfrm>
          <a:off x="0" y="1384035"/>
          <a:ext cx="6900512" cy="0"/>
        </a:xfrm>
        <a:prstGeom prst="line">
          <a:avLst/>
        </a:prstGeom>
        <a:solidFill>
          <a:schemeClr val="accent2">
            <a:hueOff val="-485121"/>
            <a:satOff val="-27976"/>
            <a:lumOff val="2876"/>
            <a:alphaOff val="0"/>
          </a:schemeClr>
        </a:solidFill>
        <a:ln w="12700" cap="flat" cmpd="sng" algn="ctr">
          <a:solidFill>
            <a:schemeClr val="accent2">
              <a:hueOff val="-485121"/>
              <a:satOff val="-27976"/>
              <a:lumOff val="2876"/>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A7CE77B2-6FD6-4E6A-9F6F-4B5668829206}">
      <dsp:nvSpPr>
        <dsp:cNvPr id="0" name=""/>
        <dsp:cNvSpPr/>
      </dsp:nvSpPr>
      <dsp:spPr>
        <a:xfrm>
          <a:off x="0" y="1384035"/>
          <a:ext cx="6900512" cy="138403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2870" tIns="102870" rIns="102870" bIns="102870" numCol="1" spcCol="1270" anchor="t" anchorCtr="0">
          <a:noAutofit/>
        </a:bodyPr>
        <a:lstStyle/>
        <a:p>
          <a:pPr marL="0" lvl="0" indent="0" algn="l" defTabSz="1200150">
            <a:lnSpc>
              <a:spcPct val="90000"/>
            </a:lnSpc>
            <a:spcBef>
              <a:spcPct val="0"/>
            </a:spcBef>
            <a:spcAft>
              <a:spcPct val="35000"/>
            </a:spcAft>
            <a:buNone/>
          </a:pPr>
          <a:r>
            <a:rPr lang="en-US" sz="2700" b="0" kern="1200">
              <a:solidFill>
                <a:prstClr val="black">
                  <a:hueOff val="0"/>
                  <a:satOff val="0"/>
                  <a:lumOff val="0"/>
                  <a:alphaOff val="0"/>
                </a:prstClr>
              </a:solidFill>
              <a:latin typeface="Calibri Light" panose="020F0302020204030204"/>
              <a:ea typeface="+mn-ea"/>
              <a:cs typeface="+mn-cs"/>
            </a:rPr>
            <a:t>Under 2023 </a:t>
          </a:r>
          <a:r>
            <a:rPr lang="en-US" sz="2700" b="0" kern="1200" err="1">
              <a:solidFill>
                <a:prstClr val="black">
                  <a:hueOff val="0"/>
                  <a:satOff val="0"/>
                  <a:lumOff val="0"/>
                  <a:alphaOff val="0"/>
                </a:prstClr>
              </a:solidFill>
              <a:latin typeface="Calibri Light" panose="020F0302020204030204"/>
              <a:ea typeface="+mn-ea"/>
              <a:cs typeface="+mn-cs"/>
            </a:rPr>
            <a:t>har</a:t>
          </a:r>
          <a:r>
            <a:rPr lang="en-US" sz="2700" b="0" kern="1200">
              <a:solidFill>
                <a:prstClr val="black">
                  <a:hueOff val="0"/>
                  <a:satOff val="0"/>
                  <a:lumOff val="0"/>
                  <a:alphaOff val="0"/>
                </a:prstClr>
              </a:solidFill>
              <a:latin typeface="Calibri Light" panose="020F0302020204030204"/>
              <a:ea typeface="+mn-ea"/>
              <a:cs typeface="+mn-cs"/>
            </a:rPr>
            <a:t> </a:t>
          </a:r>
          <a:r>
            <a:rPr lang="en-US" sz="2700" b="0" kern="1200" err="1">
              <a:solidFill>
                <a:prstClr val="black">
                  <a:hueOff val="0"/>
                  <a:satOff val="0"/>
                  <a:lumOff val="0"/>
                  <a:alphaOff val="0"/>
                </a:prstClr>
              </a:solidFill>
              <a:latin typeface="Calibri Light" panose="020F0302020204030204"/>
              <a:ea typeface="+mn-ea"/>
              <a:cs typeface="+mn-cs"/>
            </a:rPr>
            <a:t>modellen</a:t>
          </a:r>
          <a:r>
            <a:rPr lang="en-US" sz="2700" b="0" kern="1200">
              <a:solidFill>
                <a:prstClr val="black">
                  <a:hueOff val="0"/>
                  <a:satOff val="0"/>
                  <a:lumOff val="0"/>
                  <a:alphaOff val="0"/>
                </a:prstClr>
              </a:solidFill>
              <a:latin typeface="Calibri Light" panose="020F0302020204030204"/>
              <a:ea typeface="+mn-ea"/>
              <a:cs typeface="+mn-cs"/>
            </a:rPr>
            <a:t> </a:t>
          </a:r>
          <a:r>
            <a:rPr lang="en-US" sz="2700" b="0" kern="1200" err="1">
              <a:solidFill>
                <a:prstClr val="black">
                  <a:hueOff val="0"/>
                  <a:satOff val="0"/>
                  <a:lumOff val="0"/>
                  <a:alphaOff val="0"/>
                </a:prstClr>
              </a:solidFill>
              <a:latin typeface="Calibri Light" panose="020F0302020204030204"/>
              <a:ea typeface="+mn-ea"/>
              <a:cs typeface="+mn-cs"/>
            </a:rPr>
            <a:t>reviderats</a:t>
          </a:r>
          <a:r>
            <a:rPr lang="en-US" sz="2700" b="0" kern="1200">
              <a:solidFill>
                <a:prstClr val="black">
                  <a:hueOff val="0"/>
                  <a:satOff val="0"/>
                  <a:lumOff val="0"/>
                  <a:alphaOff val="0"/>
                </a:prstClr>
              </a:solidFill>
              <a:latin typeface="Calibri Light" panose="020F0302020204030204"/>
              <a:ea typeface="+mn-ea"/>
              <a:cs typeface="+mn-cs"/>
            </a:rPr>
            <a:t> </a:t>
          </a:r>
          <a:r>
            <a:rPr lang="en-US" sz="2700" b="0" kern="1200" err="1">
              <a:solidFill>
                <a:prstClr val="black">
                  <a:hueOff val="0"/>
                  <a:satOff val="0"/>
                  <a:lumOff val="0"/>
                  <a:alphaOff val="0"/>
                </a:prstClr>
              </a:solidFill>
              <a:latin typeface="Calibri Light" panose="020F0302020204030204"/>
              <a:ea typeface="+mn-ea"/>
              <a:cs typeface="+mn-cs"/>
            </a:rPr>
            <a:t>gemensamt</a:t>
          </a:r>
          <a:r>
            <a:rPr lang="en-US" sz="2700" b="0" kern="1200">
              <a:solidFill>
                <a:prstClr val="black">
                  <a:hueOff val="0"/>
                  <a:satOff val="0"/>
                  <a:lumOff val="0"/>
                  <a:alphaOff val="0"/>
                </a:prstClr>
              </a:solidFill>
              <a:latin typeface="Calibri Light" panose="020F0302020204030204"/>
              <a:ea typeface="+mn-ea"/>
              <a:cs typeface="+mn-cs"/>
            </a:rPr>
            <a:t> av </a:t>
          </a:r>
          <a:r>
            <a:rPr lang="en-US" sz="2700" b="0" kern="1200" err="1">
              <a:solidFill>
                <a:prstClr val="black">
                  <a:hueOff val="0"/>
                  <a:satOff val="0"/>
                  <a:lumOff val="0"/>
                  <a:alphaOff val="0"/>
                </a:prstClr>
              </a:solidFill>
              <a:latin typeface="Calibri Light" panose="020F0302020204030204"/>
              <a:ea typeface="+mn-ea"/>
              <a:cs typeface="+mn-cs"/>
            </a:rPr>
            <a:t>länets</a:t>
          </a:r>
          <a:r>
            <a:rPr lang="en-US" sz="2700" b="0" kern="1200">
              <a:solidFill>
                <a:prstClr val="black">
                  <a:hueOff val="0"/>
                  <a:satOff val="0"/>
                  <a:lumOff val="0"/>
                  <a:alphaOff val="0"/>
                </a:prstClr>
              </a:solidFill>
              <a:latin typeface="Calibri Light" panose="020F0302020204030204"/>
              <a:ea typeface="+mn-ea"/>
              <a:cs typeface="+mn-cs"/>
            </a:rPr>
            <a:t> </a:t>
          </a:r>
          <a:r>
            <a:rPr lang="en-US" sz="2700" b="0" kern="1200" err="1">
              <a:solidFill>
                <a:prstClr val="black">
                  <a:hueOff val="0"/>
                  <a:satOff val="0"/>
                  <a:lumOff val="0"/>
                  <a:alphaOff val="0"/>
                </a:prstClr>
              </a:solidFill>
              <a:latin typeface="Calibri Light" panose="020F0302020204030204"/>
              <a:ea typeface="+mn-ea"/>
              <a:cs typeface="+mn-cs"/>
            </a:rPr>
            <a:t>kommuner</a:t>
          </a:r>
          <a:r>
            <a:rPr lang="en-US" sz="2700" b="0" kern="1200">
              <a:solidFill>
                <a:prstClr val="black">
                  <a:hueOff val="0"/>
                  <a:satOff val="0"/>
                  <a:lumOff val="0"/>
                  <a:alphaOff val="0"/>
                </a:prstClr>
              </a:solidFill>
              <a:latin typeface="Calibri Light" panose="020F0302020204030204"/>
              <a:ea typeface="+mn-ea"/>
              <a:cs typeface="+mn-cs"/>
            </a:rPr>
            <a:t> </a:t>
          </a:r>
          <a:r>
            <a:rPr lang="en-US" sz="2700" b="0" kern="1200" err="1">
              <a:solidFill>
                <a:prstClr val="black">
                  <a:hueOff val="0"/>
                  <a:satOff val="0"/>
                  <a:lumOff val="0"/>
                  <a:alphaOff val="0"/>
                </a:prstClr>
              </a:solidFill>
              <a:latin typeface="Calibri Light" panose="020F0302020204030204"/>
              <a:ea typeface="+mn-ea"/>
              <a:cs typeface="+mn-cs"/>
            </a:rPr>
            <a:t>och</a:t>
          </a:r>
          <a:r>
            <a:rPr lang="en-US" sz="2700" b="0" kern="1200">
              <a:solidFill>
                <a:prstClr val="black">
                  <a:hueOff val="0"/>
                  <a:satOff val="0"/>
                  <a:lumOff val="0"/>
                  <a:alphaOff val="0"/>
                </a:prstClr>
              </a:solidFill>
              <a:latin typeface="Calibri Light" panose="020F0302020204030204"/>
              <a:ea typeface="+mn-ea"/>
              <a:cs typeface="+mn-cs"/>
            </a:rPr>
            <a:t> </a:t>
          </a:r>
          <a:r>
            <a:rPr lang="en-US" sz="2700" b="0" kern="1200" err="1">
              <a:solidFill>
                <a:prstClr val="black">
                  <a:hueOff val="0"/>
                  <a:satOff val="0"/>
                  <a:lumOff val="0"/>
                  <a:alphaOff val="0"/>
                </a:prstClr>
              </a:solidFill>
              <a:latin typeface="Calibri Light" panose="020F0302020204030204"/>
              <a:ea typeface="+mn-ea"/>
              <a:cs typeface="+mn-cs"/>
            </a:rPr>
            <a:t>regionen</a:t>
          </a:r>
          <a:br>
            <a:rPr lang="en-US" sz="2700" b="0" kern="1200"/>
          </a:br>
          <a:endParaRPr lang="en-US" sz="2700" b="0" kern="1200"/>
        </a:p>
      </dsp:txBody>
      <dsp:txXfrm>
        <a:off x="0" y="1384035"/>
        <a:ext cx="6900512" cy="1384035"/>
      </dsp:txXfrm>
    </dsp:sp>
    <dsp:sp modelId="{DE860B3F-92A0-4014-8D78-A89759D3B511}">
      <dsp:nvSpPr>
        <dsp:cNvPr id="0" name=""/>
        <dsp:cNvSpPr/>
      </dsp:nvSpPr>
      <dsp:spPr>
        <a:xfrm>
          <a:off x="0" y="2768070"/>
          <a:ext cx="6900512" cy="0"/>
        </a:xfrm>
        <a:prstGeom prst="line">
          <a:avLst/>
        </a:prstGeom>
        <a:solidFill>
          <a:schemeClr val="accent2">
            <a:hueOff val="-970242"/>
            <a:satOff val="-55952"/>
            <a:lumOff val="5752"/>
            <a:alphaOff val="0"/>
          </a:schemeClr>
        </a:solidFill>
        <a:ln w="12700" cap="flat" cmpd="sng" algn="ctr">
          <a:solidFill>
            <a:schemeClr val="accent2">
              <a:hueOff val="-970242"/>
              <a:satOff val="-55952"/>
              <a:lumOff val="5752"/>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6FD62D59-BFD6-44B6-BB24-A9D7D0727926}">
      <dsp:nvSpPr>
        <dsp:cNvPr id="0" name=""/>
        <dsp:cNvSpPr/>
      </dsp:nvSpPr>
      <dsp:spPr>
        <a:xfrm>
          <a:off x="0" y="2768070"/>
          <a:ext cx="6900512" cy="138403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2870" tIns="102870" rIns="102870" bIns="102870" numCol="1" spcCol="1270" anchor="t" anchorCtr="0">
          <a:noAutofit/>
        </a:bodyPr>
        <a:lstStyle/>
        <a:p>
          <a:pPr marL="0" lvl="0" indent="0" algn="l" defTabSz="1200150" rtl="0">
            <a:lnSpc>
              <a:spcPct val="90000"/>
            </a:lnSpc>
            <a:spcBef>
              <a:spcPct val="0"/>
            </a:spcBef>
            <a:spcAft>
              <a:spcPct val="35000"/>
            </a:spcAft>
            <a:buNone/>
          </a:pPr>
          <a:r>
            <a:rPr lang="en-US" sz="2700" b="0" kern="1200">
              <a:latin typeface="Calibri Light" panose="020F0302020204030204"/>
            </a:rPr>
            <a:t>Det som tidigare var </a:t>
          </a:r>
          <a:r>
            <a:rPr lang="en-US" sz="2700" b="0" kern="1200">
              <a:solidFill>
                <a:prstClr val="black">
                  <a:hueOff val="0"/>
                  <a:satOff val="0"/>
                  <a:lumOff val="0"/>
                  <a:alphaOff val="0"/>
                </a:prstClr>
              </a:solidFill>
              <a:latin typeface="Calibri Light" panose="020F0302020204030204"/>
              <a:ea typeface="+mn-ea"/>
              <a:cs typeface="+mn-cs"/>
            </a:rPr>
            <a:t>flera dokument har samlats i en handbok, inklusive en patientbroschyr</a:t>
          </a:r>
        </a:p>
      </dsp:txBody>
      <dsp:txXfrm>
        <a:off x="0" y="2768070"/>
        <a:ext cx="6900512" cy="1384035"/>
      </dsp:txXfrm>
    </dsp:sp>
    <dsp:sp modelId="{CC18BF0E-15DE-4140-8244-9B24462D77DE}">
      <dsp:nvSpPr>
        <dsp:cNvPr id="0" name=""/>
        <dsp:cNvSpPr/>
      </dsp:nvSpPr>
      <dsp:spPr>
        <a:xfrm>
          <a:off x="0" y="4152105"/>
          <a:ext cx="6900512" cy="0"/>
        </a:xfrm>
        <a:prstGeom prst="line">
          <a:avLst/>
        </a:prstGeom>
        <a:solidFill>
          <a:schemeClr val="accent2">
            <a:hueOff val="-1455363"/>
            <a:satOff val="-83928"/>
            <a:lumOff val="8628"/>
            <a:alphaOff val="0"/>
          </a:schemeClr>
        </a:solidFill>
        <a:ln w="12700" cap="flat" cmpd="sng" algn="ctr">
          <a:solidFill>
            <a:schemeClr val="accent2">
              <a:hueOff val="-1455363"/>
              <a:satOff val="-83928"/>
              <a:lumOff val="8628"/>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77DA0790-6C7F-429A-A694-5A72F2553A59}">
      <dsp:nvSpPr>
        <dsp:cNvPr id="0" name=""/>
        <dsp:cNvSpPr/>
      </dsp:nvSpPr>
      <dsp:spPr>
        <a:xfrm>
          <a:off x="0" y="4152105"/>
          <a:ext cx="6900512" cy="138403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2870" tIns="102870" rIns="102870" bIns="102870" numCol="1" spcCol="1270" anchor="t" anchorCtr="0">
          <a:noAutofit/>
        </a:bodyPr>
        <a:lstStyle/>
        <a:p>
          <a:pPr marL="0" lvl="0" indent="0" algn="l" defTabSz="1200150">
            <a:lnSpc>
              <a:spcPct val="90000"/>
            </a:lnSpc>
            <a:spcBef>
              <a:spcPct val="0"/>
            </a:spcBef>
            <a:spcAft>
              <a:spcPct val="35000"/>
            </a:spcAft>
            <a:buNone/>
          </a:pPr>
          <a:r>
            <a:rPr lang="en-US" sz="2700" b="0" kern="1200">
              <a:solidFill>
                <a:prstClr val="black">
                  <a:hueOff val="0"/>
                  <a:satOff val="0"/>
                  <a:lumOff val="0"/>
                  <a:alphaOff val="0"/>
                </a:prstClr>
              </a:solidFill>
              <a:latin typeface="Calibri Light" panose="020F0302020204030204"/>
              <a:ea typeface="+mn-ea"/>
              <a:cs typeface="+mn-cs"/>
            </a:rPr>
            <a:t>Den reviderade modellen är beslutad i Fredagsgruppen 2023-04-17</a:t>
          </a:r>
        </a:p>
      </dsp:txBody>
      <dsp:txXfrm>
        <a:off x="0" y="4152105"/>
        <a:ext cx="6900512" cy="1384035"/>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C478C22-2943-4046-AA98-32FB4269B348}">
      <dsp:nvSpPr>
        <dsp:cNvPr id="0" name=""/>
        <dsp:cNvSpPr/>
      </dsp:nvSpPr>
      <dsp:spPr>
        <a:xfrm>
          <a:off x="2584952" y="39341"/>
          <a:ext cx="1429014" cy="928859"/>
        </a:xfrm>
        <a:prstGeom prst="roundRect">
          <a:avLst/>
        </a:prstGeom>
        <a:solidFill>
          <a:schemeClr val="accent2">
            <a:lumMod val="40000"/>
            <a:lumOff val="6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US" sz="1600" kern="1200" err="1">
              <a:solidFill>
                <a:schemeClr val="tx1"/>
              </a:solidFill>
            </a:rPr>
            <a:t>Biståndsenhet</a:t>
          </a:r>
          <a:r>
            <a:rPr lang="en-US" sz="1600" kern="1200">
              <a:solidFill>
                <a:schemeClr val="tx1"/>
              </a:solidFill>
            </a:rPr>
            <a:t> </a:t>
          </a:r>
          <a:r>
            <a:rPr lang="en-US" sz="1600" kern="1200" err="1">
              <a:solidFill>
                <a:schemeClr val="tx1"/>
              </a:solidFill>
            </a:rPr>
            <a:t>myndighets-enhet</a:t>
          </a:r>
          <a:endParaRPr lang="en-US" sz="1600" kern="1200">
            <a:solidFill>
              <a:schemeClr val="tx1"/>
            </a:solidFill>
          </a:endParaRPr>
        </a:p>
      </dsp:txBody>
      <dsp:txXfrm>
        <a:off x="2630295" y="84684"/>
        <a:ext cx="1338328" cy="838173"/>
      </dsp:txXfrm>
    </dsp:sp>
    <dsp:sp modelId="{FC2B04B4-723A-4C8D-BE40-A3763E8F1A3C}">
      <dsp:nvSpPr>
        <dsp:cNvPr id="0" name=""/>
        <dsp:cNvSpPr/>
      </dsp:nvSpPr>
      <dsp:spPr>
        <a:xfrm>
          <a:off x="650826" y="503770"/>
          <a:ext cx="5297266" cy="5297266"/>
        </a:xfrm>
        <a:custGeom>
          <a:avLst/>
          <a:gdLst/>
          <a:ahLst/>
          <a:cxnLst/>
          <a:rect l="0" t="0" r="0" b="0"/>
          <a:pathLst>
            <a:path>
              <a:moveTo>
                <a:pt x="3372575" y="100856"/>
              </a:moveTo>
              <a:arcTo wR="2648633" hR="2648633" stAng="17151740" swAng="1254387"/>
            </a:path>
          </a:pathLst>
        </a:custGeom>
        <a:noFill/>
        <a:ln w="6350" cap="flat" cmpd="sng" algn="ctr">
          <a:solidFill>
            <a:schemeClr val="accent2">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 modelId="{58056FC7-81D2-4AF3-8535-9FF694269DD1}">
      <dsp:nvSpPr>
        <dsp:cNvPr id="0" name=""/>
        <dsp:cNvSpPr/>
      </dsp:nvSpPr>
      <dsp:spPr>
        <a:xfrm>
          <a:off x="4655737" y="1036578"/>
          <a:ext cx="1429014" cy="928859"/>
        </a:xfrm>
        <a:prstGeom prst="roundRect">
          <a:avLst/>
        </a:prstGeom>
        <a:solidFill>
          <a:schemeClr val="bg1">
            <a:lumMod val="85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US" sz="1600" kern="1200" err="1">
              <a:solidFill>
                <a:schemeClr val="tx1"/>
              </a:solidFill>
            </a:rPr>
            <a:t>Hälsocentral</a:t>
          </a:r>
          <a:endParaRPr lang="en-US" sz="1600" kern="1200">
            <a:solidFill>
              <a:schemeClr val="tx1"/>
            </a:solidFill>
          </a:endParaRPr>
        </a:p>
      </dsp:txBody>
      <dsp:txXfrm>
        <a:off x="4701080" y="1081921"/>
        <a:ext cx="1338328" cy="838173"/>
      </dsp:txXfrm>
    </dsp:sp>
    <dsp:sp modelId="{CD86D91B-0429-40D0-8FA5-A7A4ADF72802}">
      <dsp:nvSpPr>
        <dsp:cNvPr id="0" name=""/>
        <dsp:cNvSpPr/>
      </dsp:nvSpPr>
      <dsp:spPr>
        <a:xfrm>
          <a:off x="650826" y="503770"/>
          <a:ext cx="5297266" cy="5297266"/>
        </a:xfrm>
        <a:custGeom>
          <a:avLst/>
          <a:gdLst/>
          <a:ahLst/>
          <a:cxnLst/>
          <a:rect l="0" t="0" r="0" b="0"/>
          <a:pathLst>
            <a:path>
              <a:moveTo>
                <a:pt x="5022390" y="1473670"/>
              </a:moveTo>
              <a:arcTo wR="2648633" hR="2648633" stAng="20019930" swAng="1724897"/>
            </a:path>
          </a:pathLst>
        </a:custGeom>
        <a:noFill/>
        <a:ln w="6350" cap="flat" cmpd="sng" algn="ctr">
          <a:solidFill>
            <a:schemeClr val="accent3">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 modelId="{1E247902-8034-43EA-BDD6-0EC227A51810}">
      <dsp:nvSpPr>
        <dsp:cNvPr id="0" name=""/>
        <dsp:cNvSpPr/>
      </dsp:nvSpPr>
      <dsp:spPr>
        <a:xfrm>
          <a:off x="5167179" y="3277350"/>
          <a:ext cx="1429014" cy="928859"/>
        </a:xfrm>
        <a:prstGeom prst="roundRect">
          <a:avLst/>
        </a:prstGeom>
        <a:solidFill>
          <a:schemeClr val="accent4">
            <a:lumMod val="40000"/>
            <a:lumOff val="6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US" sz="1600" kern="1200" err="1">
              <a:solidFill>
                <a:schemeClr val="tx1"/>
              </a:solidFill>
            </a:rPr>
            <a:t>Hemtjänst</a:t>
          </a:r>
          <a:endParaRPr lang="en-US" sz="1600" kern="1200">
            <a:solidFill>
              <a:schemeClr val="tx1"/>
            </a:solidFill>
          </a:endParaRPr>
        </a:p>
      </dsp:txBody>
      <dsp:txXfrm>
        <a:off x="5212522" y="3322693"/>
        <a:ext cx="1338328" cy="838173"/>
      </dsp:txXfrm>
    </dsp:sp>
    <dsp:sp modelId="{7395AC5F-07F4-4B79-9053-87F39AAA5DDA}">
      <dsp:nvSpPr>
        <dsp:cNvPr id="0" name=""/>
        <dsp:cNvSpPr/>
      </dsp:nvSpPr>
      <dsp:spPr>
        <a:xfrm>
          <a:off x="650826" y="503770"/>
          <a:ext cx="5297266" cy="5297266"/>
        </a:xfrm>
        <a:custGeom>
          <a:avLst/>
          <a:gdLst/>
          <a:ahLst/>
          <a:cxnLst/>
          <a:rect l="0" t="0" r="0" b="0"/>
          <a:pathLst>
            <a:path>
              <a:moveTo>
                <a:pt x="5074368" y="3712151"/>
              </a:moveTo>
              <a:arcTo wR="2648633" hR="2648633" stAng="1420449" swAng="1357036"/>
            </a:path>
          </a:pathLst>
        </a:custGeom>
        <a:noFill/>
        <a:ln w="6350" cap="flat" cmpd="sng" algn="ctr">
          <a:solidFill>
            <a:schemeClr val="accent4">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 modelId="{C318D7D2-4302-4FCB-A665-89420DE2F62A}">
      <dsp:nvSpPr>
        <dsp:cNvPr id="0" name=""/>
        <dsp:cNvSpPr/>
      </dsp:nvSpPr>
      <dsp:spPr>
        <a:xfrm>
          <a:off x="3734151" y="5074310"/>
          <a:ext cx="1429014" cy="928859"/>
        </a:xfrm>
        <a:prstGeom prst="roundRect">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sv-SE" sz="1600" kern="1200">
              <a:solidFill>
                <a:schemeClr val="tx1"/>
              </a:solidFill>
            </a:rPr>
            <a:t>Hjälpmedels-verksamhet</a:t>
          </a:r>
        </a:p>
      </dsp:txBody>
      <dsp:txXfrm>
        <a:off x="3779494" y="5119653"/>
        <a:ext cx="1338328" cy="838173"/>
      </dsp:txXfrm>
    </dsp:sp>
    <dsp:sp modelId="{F555FE63-EBDD-4CC1-B34D-BAAA3C2F8C4C}">
      <dsp:nvSpPr>
        <dsp:cNvPr id="0" name=""/>
        <dsp:cNvSpPr/>
      </dsp:nvSpPr>
      <dsp:spPr>
        <a:xfrm>
          <a:off x="650826" y="503770"/>
          <a:ext cx="5297266" cy="5297266"/>
        </a:xfrm>
        <a:custGeom>
          <a:avLst/>
          <a:gdLst/>
          <a:ahLst/>
          <a:cxnLst/>
          <a:rect l="0" t="0" r="0" b="0"/>
          <a:pathLst>
            <a:path>
              <a:moveTo>
                <a:pt x="3074747" y="5262765"/>
              </a:moveTo>
              <a:arcTo wR="2648633" hR="2648633" stAng="4844519" swAng="1110961"/>
            </a:path>
          </a:pathLst>
        </a:custGeom>
        <a:noFill/>
        <a:ln w="6350" cap="flat" cmpd="sng" algn="ctr">
          <a:solidFill>
            <a:schemeClr val="accent5">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 modelId="{F804358D-366D-412C-9257-3E1F80101DF4}">
      <dsp:nvSpPr>
        <dsp:cNvPr id="0" name=""/>
        <dsp:cNvSpPr/>
      </dsp:nvSpPr>
      <dsp:spPr>
        <a:xfrm>
          <a:off x="1435753" y="5074310"/>
          <a:ext cx="1429014" cy="928859"/>
        </a:xfrm>
        <a:prstGeom prst="roundRect">
          <a:avLst/>
        </a:prstGeom>
        <a:solidFill>
          <a:schemeClr val="accent5">
            <a:lumMod val="40000"/>
            <a:lumOff val="6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n-US" sz="1400" kern="1200">
              <a:solidFill>
                <a:schemeClr val="tx1"/>
              </a:solidFill>
            </a:rPr>
            <a:t>Växelvis boende, korttidsplats, särskilt boende</a:t>
          </a:r>
        </a:p>
      </dsp:txBody>
      <dsp:txXfrm>
        <a:off x="1481096" y="5119653"/>
        <a:ext cx="1338328" cy="838173"/>
      </dsp:txXfrm>
    </dsp:sp>
    <dsp:sp modelId="{5754AAEC-CCDD-4B24-BEFF-0B9BBDCE33C8}">
      <dsp:nvSpPr>
        <dsp:cNvPr id="0" name=""/>
        <dsp:cNvSpPr/>
      </dsp:nvSpPr>
      <dsp:spPr>
        <a:xfrm>
          <a:off x="650826" y="503770"/>
          <a:ext cx="5297266" cy="5297266"/>
        </a:xfrm>
        <a:custGeom>
          <a:avLst/>
          <a:gdLst/>
          <a:ahLst/>
          <a:cxnLst/>
          <a:rect l="0" t="0" r="0" b="0"/>
          <a:pathLst>
            <a:path>
              <a:moveTo>
                <a:pt x="818452" y="4563234"/>
              </a:moveTo>
              <a:arcTo wR="2648633" hR="2648633" stAng="8022515" swAng="1357036"/>
            </a:path>
          </a:pathLst>
        </a:custGeom>
        <a:noFill/>
        <a:ln w="6350" cap="flat" cmpd="sng" algn="ctr">
          <a:solidFill>
            <a:schemeClr val="accent6">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 modelId="{81C8B52E-F748-43BD-933F-3548F36EF868}">
      <dsp:nvSpPr>
        <dsp:cNvPr id="0" name=""/>
        <dsp:cNvSpPr/>
      </dsp:nvSpPr>
      <dsp:spPr>
        <a:xfrm>
          <a:off x="2726" y="3277350"/>
          <a:ext cx="1429014" cy="928859"/>
        </a:xfrm>
        <a:prstGeom prst="round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sv-SE" sz="1600" kern="1200">
              <a:solidFill>
                <a:schemeClr val="tx1"/>
              </a:solidFill>
            </a:rPr>
            <a:t>Hemsjukvård</a:t>
          </a:r>
        </a:p>
      </dsp:txBody>
      <dsp:txXfrm>
        <a:off x="48069" y="3322693"/>
        <a:ext cx="1338328" cy="838173"/>
      </dsp:txXfrm>
    </dsp:sp>
    <dsp:sp modelId="{EB799560-146D-48DC-B813-2A1674C1E672}">
      <dsp:nvSpPr>
        <dsp:cNvPr id="0" name=""/>
        <dsp:cNvSpPr/>
      </dsp:nvSpPr>
      <dsp:spPr>
        <a:xfrm>
          <a:off x="650826" y="503770"/>
          <a:ext cx="5297266" cy="5297266"/>
        </a:xfrm>
        <a:custGeom>
          <a:avLst/>
          <a:gdLst/>
          <a:ahLst/>
          <a:cxnLst/>
          <a:rect l="0" t="0" r="0" b="0"/>
          <a:pathLst>
            <a:path>
              <a:moveTo>
                <a:pt x="2350" y="2760183"/>
              </a:moveTo>
              <a:arcTo wR="2648633" hR="2648633" stAng="10655173" swAng="1724897"/>
            </a:path>
          </a:pathLst>
        </a:custGeom>
        <a:noFill/>
        <a:ln w="6350" cap="flat" cmpd="sng" algn="ctr">
          <a:solidFill>
            <a:schemeClr val="accent2">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 modelId="{20A6F6F5-583F-412F-BF2F-9047EDCF8E5E}">
      <dsp:nvSpPr>
        <dsp:cNvPr id="0" name=""/>
        <dsp:cNvSpPr/>
      </dsp:nvSpPr>
      <dsp:spPr>
        <a:xfrm>
          <a:off x="514167" y="1036578"/>
          <a:ext cx="1429014" cy="928859"/>
        </a:xfrm>
        <a:prstGeom prst="round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sv-SE" sz="1600" kern="1200">
              <a:solidFill>
                <a:schemeClr val="tx1"/>
              </a:solidFill>
            </a:rPr>
            <a:t>Specialiserad vård</a:t>
          </a:r>
        </a:p>
      </dsp:txBody>
      <dsp:txXfrm>
        <a:off x="559510" y="1081921"/>
        <a:ext cx="1338328" cy="838173"/>
      </dsp:txXfrm>
    </dsp:sp>
    <dsp:sp modelId="{D64172B3-2F4C-4B8A-9E51-4565F533F250}">
      <dsp:nvSpPr>
        <dsp:cNvPr id="0" name=""/>
        <dsp:cNvSpPr/>
      </dsp:nvSpPr>
      <dsp:spPr>
        <a:xfrm>
          <a:off x="650826" y="503770"/>
          <a:ext cx="5297266" cy="5297266"/>
        </a:xfrm>
        <a:custGeom>
          <a:avLst/>
          <a:gdLst/>
          <a:ahLst/>
          <a:cxnLst/>
          <a:rect l="0" t="0" r="0" b="0"/>
          <a:pathLst>
            <a:path>
              <a:moveTo>
                <a:pt x="1063195" y="526925"/>
              </a:moveTo>
              <a:arcTo wR="2648633" hR="2648633" stAng="13993874" swAng="1254387"/>
            </a:path>
          </a:pathLst>
        </a:custGeom>
        <a:noFill/>
        <a:ln w="6350" cap="flat" cmpd="sng" algn="ctr">
          <a:solidFill>
            <a:schemeClr val="accent3">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4EDC578-5D8E-4163-97BA-87FA25EDBB04}">
      <dsp:nvSpPr>
        <dsp:cNvPr id="0" name=""/>
        <dsp:cNvSpPr/>
      </dsp:nvSpPr>
      <dsp:spPr>
        <a:xfrm>
          <a:off x="437464" y="321741"/>
          <a:ext cx="2191532" cy="1721955"/>
        </a:xfrm>
        <a:prstGeom prst="rightArrow">
          <a:avLst>
            <a:gd name="adj1" fmla="val 70000"/>
            <a:gd name="adj2" fmla="val 50000"/>
          </a:avLst>
        </a:prstGeom>
        <a:solidFill>
          <a:schemeClr val="accent6">
            <a:lumMod val="20000"/>
            <a:lumOff val="80000"/>
          </a:schemeClr>
        </a:solidFill>
        <a:ln w="12700" cap="flat" cmpd="sng" algn="ctr">
          <a:no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40640" tIns="10160" rIns="20320" bIns="10160" numCol="1" spcCol="1270" anchor="ctr" anchorCtr="0">
          <a:noAutofit/>
        </a:bodyPr>
        <a:lstStyle/>
        <a:p>
          <a:pPr marL="0" lvl="0" indent="0" algn="ctr" defTabSz="711200">
            <a:lnSpc>
              <a:spcPct val="90000"/>
            </a:lnSpc>
            <a:spcBef>
              <a:spcPct val="0"/>
            </a:spcBef>
            <a:spcAft>
              <a:spcPct val="35000"/>
            </a:spcAft>
            <a:buNone/>
          </a:pPr>
          <a:r>
            <a:rPr lang="sv-SE" sz="1600" i="1" kern="1200"/>
            <a:t>Lämna </a:t>
          </a:r>
          <a:br>
            <a:rPr lang="sv-SE" sz="1600" i="1" kern="1200"/>
          </a:br>
          <a:r>
            <a:rPr lang="sv-SE" sz="1600" i="1" kern="1200"/>
            <a:t>info vidare</a:t>
          </a:r>
        </a:p>
      </dsp:txBody>
      <dsp:txXfrm>
        <a:off x="985347" y="580034"/>
        <a:ext cx="1068372" cy="1205369"/>
      </dsp:txXfrm>
    </dsp:sp>
    <dsp:sp modelId="{0F2FF157-023A-44CE-9667-3C98BA6B495D}">
      <dsp:nvSpPr>
        <dsp:cNvPr id="0" name=""/>
        <dsp:cNvSpPr/>
      </dsp:nvSpPr>
      <dsp:spPr>
        <a:xfrm>
          <a:off x="389" y="690239"/>
          <a:ext cx="1095766" cy="984958"/>
        </a:xfrm>
        <a:prstGeom prst="ellipse">
          <a:avLst/>
        </a:prstGeom>
        <a:solidFill>
          <a:schemeClr val="accent6">
            <a:lumMod val="60000"/>
            <a:lumOff val="40000"/>
          </a:schemeClr>
        </a:solidFill>
        <a:ln w="19050" cap="flat" cmpd="sng" algn="ctr">
          <a:solidFill>
            <a:schemeClr val="lt1"/>
          </a:solidFill>
          <a:prstDash val="solid"/>
          <a:miter lim="800000"/>
        </a:ln>
        <a:effectLst/>
      </dsp:spPr>
      <dsp:style>
        <a:lnRef idx="3">
          <a:schemeClr val="lt1"/>
        </a:lnRef>
        <a:fillRef idx="1">
          <a:schemeClr val="accent6"/>
        </a:fillRef>
        <a:effectRef idx="1">
          <a:schemeClr val="accent6"/>
        </a:effectRef>
        <a:fontRef idx="minor">
          <a:schemeClr val="lt1"/>
        </a:fontRef>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r>
            <a:rPr lang="sv-SE" sz="1200" b="1" kern="1200">
              <a:solidFill>
                <a:schemeClr val="tx1"/>
              </a:solidFill>
            </a:rPr>
            <a:t>IDENTI-FIERA</a:t>
          </a:r>
        </a:p>
      </dsp:txBody>
      <dsp:txXfrm>
        <a:off x="160860" y="834483"/>
        <a:ext cx="774824" cy="696470"/>
      </dsp:txXfrm>
    </dsp:sp>
    <dsp:sp modelId="{E82E4106-16C5-4C64-9AE3-9E6FB523BBF1}">
      <dsp:nvSpPr>
        <dsp:cNvPr id="0" name=""/>
        <dsp:cNvSpPr/>
      </dsp:nvSpPr>
      <dsp:spPr>
        <a:xfrm>
          <a:off x="3189192" y="321741"/>
          <a:ext cx="2191532" cy="1721955"/>
        </a:xfrm>
        <a:prstGeom prst="rightArrow">
          <a:avLst>
            <a:gd name="adj1" fmla="val 70000"/>
            <a:gd name="adj2" fmla="val 50000"/>
          </a:avLst>
        </a:prstGeom>
        <a:solidFill>
          <a:schemeClr val="accent2">
            <a:lumMod val="20000"/>
            <a:lumOff val="80000"/>
            <a:alpha val="90000"/>
          </a:schemeClr>
        </a:solidFill>
        <a:ln w="12700" cap="flat" cmpd="sng" algn="ctr">
          <a:solidFill>
            <a:schemeClr val="accent3">
              <a:tint val="40000"/>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40640" tIns="10160" rIns="20320" bIns="10160" numCol="1" spcCol="1270" anchor="ctr" anchorCtr="0">
          <a:noAutofit/>
        </a:bodyPr>
        <a:lstStyle/>
        <a:p>
          <a:pPr marL="0" lvl="0" indent="0" algn="ctr" defTabSz="711200">
            <a:lnSpc>
              <a:spcPct val="90000"/>
            </a:lnSpc>
            <a:spcBef>
              <a:spcPct val="0"/>
            </a:spcBef>
            <a:spcAft>
              <a:spcPct val="35000"/>
            </a:spcAft>
            <a:buNone/>
          </a:pPr>
          <a:r>
            <a:rPr lang="sv-SE" sz="1600" i="1" kern="1200"/>
            <a:t>Dra slutsatser</a:t>
          </a:r>
        </a:p>
      </dsp:txBody>
      <dsp:txXfrm>
        <a:off x="3737075" y="580034"/>
        <a:ext cx="1068372" cy="1205369"/>
      </dsp:txXfrm>
    </dsp:sp>
    <dsp:sp modelId="{A18DCEC0-956C-4784-8530-7CA0B54A9ADF}">
      <dsp:nvSpPr>
        <dsp:cNvPr id="0" name=""/>
        <dsp:cNvSpPr/>
      </dsp:nvSpPr>
      <dsp:spPr>
        <a:xfrm>
          <a:off x="2752117" y="690239"/>
          <a:ext cx="1095766" cy="984958"/>
        </a:xfrm>
        <a:prstGeom prst="ellipse">
          <a:avLst/>
        </a:prstGeom>
        <a:solidFill>
          <a:schemeClr val="accent2">
            <a:lumMod val="60000"/>
            <a:lumOff val="4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r>
            <a:rPr lang="sv-SE" sz="1200" b="1" kern="1200">
              <a:solidFill>
                <a:schemeClr val="tx1"/>
              </a:solidFill>
            </a:rPr>
            <a:t>BEDÖM RISKER</a:t>
          </a:r>
        </a:p>
      </dsp:txBody>
      <dsp:txXfrm>
        <a:off x="2912588" y="834483"/>
        <a:ext cx="774824" cy="696470"/>
      </dsp:txXfrm>
    </dsp:sp>
    <dsp:sp modelId="{899E2DFF-B58B-4BED-8515-2504C6D7D843}">
      <dsp:nvSpPr>
        <dsp:cNvPr id="0" name=""/>
        <dsp:cNvSpPr/>
      </dsp:nvSpPr>
      <dsp:spPr>
        <a:xfrm>
          <a:off x="5940920" y="321741"/>
          <a:ext cx="2191532" cy="1721955"/>
        </a:xfrm>
        <a:prstGeom prst="rightArrow">
          <a:avLst>
            <a:gd name="adj1" fmla="val 70000"/>
            <a:gd name="adj2" fmla="val 50000"/>
          </a:avLst>
        </a:prstGeom>
        <a:solidFill>
          <a:srgbClr val="EADCF8">
            <a:alpha val="89804"/>
          </a:srgbClr>
        </a:solidFill>
        <a:ln w="12700" cap="flat" cmpd="sng" algn="ctr">
          <a:solidFill>
            <a:schemeClr val="accent4">
              <a:tint val="40000"/>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40640" tIns="10160" rIns="20320" bIns="10160" numCol="1" spcCol="1270" anchor="ctr" anchorCtr="0">
          <a:noAutofit/>
        </a:bodyPr>
        <a:lstStyle/>
        <a:p>
          <a:pPr marL="0" lvl="0" indent="0" algn="ctr" defTabSz="711200">
            <a:lnSpc>
              <a:spcPct val="90000"/>
            </a:lnSpc>
            <a:spcBef>
              <a:spcPct val="0"/>
            </a:spcBef>
            <a:spcAft>
              <a:spcPct val="35000"/>
            </a:spcAft>
            <a:buNone/>
          </a:pPr>
          <a:r>
            <a:rPr lang="sv-SE" sz="1600" i="1" kern="1200"/>
            <a:t>Sätta in insatser</a:t>
          </a:r>
        </a:p>
      </dsp:txBody>
      <dsp:txXfrm>
        <a:off x="6488803" y="580034"/>
        <a:ext cx="1068372" cy="1205369"/>
      </dsp:txXfrm>
    </dsp:sp>
    <dsp:sp modelId="{16ABA515-D4E0-4AEE-BD17-F42B766FC621}">
      <dsp:nvSpPr>
        <dsp:cNvPr id="0" name=""/>
        <dsp:cNvSpPr/>
      </dsp:nvSpPr>
      <dsp:spPr>
        <a:xfrm>
          <a:off x="5503844" y="690239"/>
          <a:ext cx="1095766" cy="984958"/>
        </a:xfrm>
        <a:prstGeom prst="ellipse">
          <a:avLst/>
        </a:prstGeom>
        <a:solidFill>
          <a:srgbClr val="C9A4EE"/>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r>
            <a:rPr lang="sv-SE" sz="1200" b="1" kern="1200">
              <a:solidFill>
                <a:schemeClr val="tx1"/>
              </a:solidFill>
            </a:rPr>
            <a:t>PLANERA/</a:t>
          </a:r>
          <a:br>
            <a:rPr lang="sv-SE" sz="1200" b="1" kern="1200">
              <a:solidFill>
                <a:schemeClr val="tx1"/>
              </a:solidFill>
            </a:rPr>
          </a:br>
          <a:r>
            <a:rPr lang="sv-SE" sz="1200" b="1" kern="1200">
              <a:solidFill>
                <a:schemeClr val="tx1"/>
              </a:solidFill>
            </a:rPr>
            <a:t>GENOM-FÖRA</a:t>
          </a:r>
        </a:p>
      </dsp:txBody>
      <dsp:txXfrm>
        <a:off x="5664315" y="834483"/>
        <a:ext cx="774824" cy="696470"/>
      </dsp:txXfrm>
    </dsp:sp>
    <dsp:sp modelId="{382E4BF3-7505-4E67-8820-FF6FB7C6AB7A}">
      <dsp:nvSpPr>
        <dsp:cNvPr id="0" name=""/>
        <dsp:cNvSpPr/>
      </dsp:nvSpPr>
      <dsp:spPr>
        <a:xfrm>
          <a:off x="8748051" y="321741"/>
          <a:ext cx="1969916" cy="1721955"/>
        </a:xfrm>
        <a:prstGeom prst="rightArrow">
          <a:avLst>
            <a:gd name="adj1" fmla="val 70000"/>
            <a:gd name="adj2" fmla="val 50000"/>
          </a:avLst>
        </a:prstGeom>
        <a:noFill/>
        <a:ln w="12700" cap="flat" cmpd="sng" algn="ctr">
          <a:noFill/>
          <a:prstDash val="solid"/>
          <a:miter lim="800000"/>
        </a:ln>
        <a:effectLst/>
      </dsp:spPr>
      <dsp:style>
        <a:lnRef idx="2">
          <a:scrgbClr r="0" g="0" b="0"/>
        </a:lnRef>
        <a:fillRef idx="1">
          <a:scrgbClr r="0" g="0" b="0"/>
        </a:fillRef>
        <a:effectRef idx="0">
          <a:scrgbClr r="0" g="0" b="0"/>
        </a:effectRef>
        <a:fontRef idx="minor"/>
      </dsp:style>
    </dsp:sp>
    <dsp:sp modelId="{2E3895DD-CAC5-4C2E-9D4B-E48BE1794764}">
      <dsp:nvSpPr>
        <dsp:cNvPr id="0" name=""/>
        <dsp:cNvSpPr/>
      </dsp:nvSpPr>
      <dsp:spPr>
        <a:xfrm>
          <a:off x="8255572" y="690239"/>
          <a:ext cx="984958" cy="984958"/>
        </a:xfrm>
        <a:prstGeom prst="ellipse">
          <a:avLst/>
        </a:prstGeom>
        <a:solidFill>
          <a:srgbClr val="FF9999"/>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r>
            <a:rPr lang="sv-SE" sz="1200" b="1" kern="1200">
              <a:solidFill>
                <a:schemeClr val="tx1"/>
              </a:solidFill>
            </a:rPr>
            <a:t>FÖLJ UPP</a:t>
          </a:r>
        </a:p>
      </dsp:txBody>
      <dsp:txXfrm>
        <a:off x="8399816" y="834483"/>
        <a:ext cx="696470" cy="696470"/>
      </dsp:txXfrm>
    </dsp:sp>
  </dsp:spTree>
</dsp:drawing>
</file>

<file path=ppt/diagrams/layout1.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2.xml><?xml version="1.0" encoding="utf-8"?>
<dgm:layoutDef xmlns:dgm="http://schemas.openxmlformats.org/drawingml/2006/diagram" xmlns:a="http://schemas.openxmlformats.org/drawingml/2006/main" uniqueId="urn:microsoft.com/office/officeart/2005/8/layout/cycle6">
  <dgm:title val=""/>
  <dgm:desc val=""/>
  <dgm:catLst>
    <dgm:cat type="cycle" pri="4000"/>
    <dgm:cat type="relationship" pri="24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hoose name="Name9">
      <dgm:if name="Name10" func="var" arg="dir" op="equ" val="norm">
        <dgm:constrLst>
          <dgm:constr type="w" for="ch" forName="node" refType="w"/>
          <dgm:constr type="w" for="ch" ptType="sibTrans" refType="w" refFor="ch" refForName="node" op="equ" fact="0.3"/>
          <dgm:constr type="diam" for="ch" ptType="sibTrans" refType="diam" op="equ"/>
          <dgm:constr type="sibSp" refType="w" refFor="ch" refForName="node" op="equ" fact="0.15"/>
          <dgm:constr type="w" for="ch" forName="spNode" refType="sibSp" fact="1.6"/>
          <dgm:constr type="primFontSz" for="ch" forName="node" op="equ" val="65"/>
        </dgm:constrLst>
      </dgm:if>
      <dgm:else name="Name11">
        <dgm:constrLst>
          <dgm:constr type="w" for="ch" forName="node" refType="w"/>
          <dgm:constr type="w" for="ch" ptType="sibTrans" refType="w" refFor="ch" refForName="node" op="equ" fact="0.3"/>
          <dgm:constr type="diam" for="ch" ptType="sibTrans" refType="diam" op="equ" fact="-1"/>
          <dgm:constr type="sibSp" refType="w" refFor="ch" refForName="node" op="equ" fact="0.15"/>
          <dgm:constr type="w" for="ch" forName="spNode" refType="sibSp" fact="1.6"/>
          <dgm:constr type="primFontSz" for="ch" forName="node" op="equ" val="65"/>
        </dgm:constrLst>
      </dgm:else>
    </dgm:choose>
    <dgm:ruleLst/>
    <dgm:forEach name="Name12" axis="ch" ptType="node">
      <dgm:layoutNode name="node">
        <dgm:varLst>
          <dgm:bulletEnabled val="1"/>
        </dgm:varLst>
        <dgm:alg type="tx"/>
        <dgm:shape xmlns:r="http://schemas.openxmlformats.org/officeDocument/2006/relationships" type="roundRect" r:blip="">
          <dgm:adjLst/>
        </dgm:shape>
        <dgm:presOf axis="desOrSelf" ptType="node"/>
        <dgm:constrLst>
          <dgm:constr type="h" refType="w" fact="0.65"/>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3">
        <dgm:if name="Name14" axis="par ch" ptType="doc node" func="cnt" op="gt" val="1">
          <dgm:layoutNode name="spNode">
            <dgm:alg type="sp"/>
            <dgm:shape xmlns:r="http://schemas.openxmlformats.org/officeDocument/2006/relationships" r:blip="">
              <dgm:adjLst/>
            </dgm:shape>
            <dgm:presOf/>
            <dgm:constrLst>
              <dgm:constr type="h" refType="w"/>
            </dgm:constrLst>
            <dgm:ruleLst/>
          </dgm:layoutNode>
          <dgm:forEach name="Name15" axis="followSib" ptType="sibTrans" hideLastTrans="0" cnt="1">
            <dgm:layoutNode name="sibTrans">
              <dgm:alg type="conn">
                <dgm:param type="dim" val="1D"/>
                <dgm:param type="connRout" val="curve"/>
                <dgm:param type="begPts" val="radial"/>
                <dgm:param type="endPts" val="radial"/>
                <dgm:param type="endSty" val="noArr"/>
              </dgm:alg>
              <dgm:shape xmlns:r="http://schemas.openxmlformats.org/officeDocument/2006/relationships" type="conn" r:blip="">
                <dgm:adjLst/>
              </dgm:shape>
              <dgm:presOf axis="self"/>
              <dgm:constrLst>
                <dgm:constr type="h" refType="w" fact="0.65"/>
                <dgm:constr type="connDist"/>
                <dgm:constr type="begPad" refType="connDist" fact="0.01"/>
                <dgm:constr type="endPad" refType="connDist" fact="0.01"/>
              </dgm:constrLst>
              <dgm:ruleLst/>
            </dgm:layoutNode>
          </dgm:forEach>
        </dgm:if>
        <dgm:else name="Name16"/>
      </dgm:choose>
    </dgm:forEach>
  </dgm:layoutNode>
</dgm:layoutDef>
</file>

<file path=ppt/diagrams/layout3.xml><?xml version="1.0" encoding="utf-8"?>
<dgm:layoutDef xmlns:dgm="http://schemas.openxmlformats.org/drawingml/2006/diagram" xmlns:a="http://schemas.openxmlformats.org/drawingml/2006/main" uniqueId="urn:microsoft.com/office/officeart/2005/8/layout/hProcess6">
  <dgm:title val=""/>
  <dgm:desc val=""/>
  <dgm:catLst>
    <dgm:cat type="process"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33" srcId="3" destId="31" srcOrd="0" destOrd="0"/>
        <dgm:cxn modelId="34" srcId="3" destId="32" srcOrd="0"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theList">
    <dgm:varLst>
      <dgm:dir/>
      <dgm:animLvl val="lvl"/>
      <dgm:resizeHandles val="exact"/>
    </dgm:varLst>
    <dgm:choose name="Name0">
      <dgm:if name="Name1" func="var" arg="dir" op="equ" val="norm">
        <dgm:alg type="lin">
          <dgm:param type="linDir" val="fromL"/>
          <dgm:param type="nodeHorzAlign" val="l"/>
        </dgm:alg>
      </dgm:if>
      <dgm:else name="Name2">
        <dgm:alg type="lin">
          <dgm:param type="linDir" val="fromR"/>
          <dgm:param type="nodeHorzAlign" val="r"/>
        </dgm:alg>
      </dgm:else>
    </dgm:choose>
    <dgm:shape xmlns:r="http://schemas.openxmlformats.org/officeDocument/2006/relationships" r:blip="">
      <dgm:adjLst/>
    </dgm:shape>
    <dgm:presOf/>
    <dgm:constrLst>
      <dgm:constr type="w" for="ch" forName="compNode" refType="w"/>
      <dgm:constr type="h" for="ch" forName="compNode" refType="w" refFor="ch" refForName="compNode" fact="0.7"/>
      <dgm:constr type="ctrY" for="ch" forName="compNode" refType="h" fact="0.5"/>
      <dgm:constr type="w" for="ch" forName="aSpace" refType="w" fact="0.05"/>
      <dgm:constr type="primFontSz" for="des" forName="childTextHidden" op="equ" val="65"/>
      <dgm:constr type="primFontSz" for="des" forName="parentText" op="equ"/>
    </dgm:constrLst>
    <dgm:ruleLst/>
    <dgm:forEach name="aNodeForEach" axis="ch" ptType="node">
      <dgm:layoutNode name="compNode">
        <dgm:alg type="composite">
          <dgm:param type="ar" val="1.43"/>
        </dgm:alg>
        <dgm:shape xmlns:r="http://schemas.openxmlformats.org/officeDocument/2006/relationships" r:blip="">
          <dgm:adjLst/>
        </dgm:shape>
        <dgm:presOf/>
        <dgm:choose name="Name3">
          <dgm:if name="Name4" func="var" arg="dir" op="equ" val="norm">
            <dgm:constrLst>
              <dgm:constr type="w" for="ch" forName="childTextVisible" refType="w" fact="0.8"/>
              <dgm:constr type="h" for="ch" forName="childTextVisible" refType="h"/>
              <dgm:constr type="r" for="ch" forName="childTextVisible" refType="w"/>
              <dgm:constr type="w" for="ch" forName="childTextHidden" refType="w" fact="0.6"/>
              <dgm:constr type="h" for="ch" forName="childTextHidden" refType="h"/>
              <dgm:constr type="r" for="ch" forName="childTextHidden" refType="w"/>
              <dgm:constr type="l" for="ch" forName="parentText"/>
              <dgm:constr type="w" for="ch" forName="parentText" refType="w" fact="0.4"/>
              <dgm:constr type="h" for="ch" forName="parentText" refType="w" refFor="ch" refForName="parentText" op="equ"/>
              <dgm:constr type="ctrY" for="ch" forName="parentText" refType="h" fact="0.5"/>
            </dgm:constrLst>
          </dgm:if>
          <dgm:else name="Name5">
            <dgm:constrLst>
              <dgm:constr type="w" for="ch" forName="childTextVisible" refType="w" fact="0.8"/>
              <dgm:constr type="h" for="ch" forName="childTextVisible" refType="h"/>
              <dgm:constr type="l" for="ch" forName="childTextVisible"/>
              <dgm:constr type="w" for="ch" forName="childTextHidden" refType="w" fact="0.6"/>
              <dgm:constr type="h" for="ch" forName="childTextHidden" refType="h"/>
              <dgm:constr type="l" for="ch" forName="childTextHidden"/>
              <dgm:constr type="r" for="ch" forName="parentText" refType="w"/>
              <dgm:constr type="w" for="ch" forName="parentText" refType="w" fact="0.4"/>
              <dgm:constr type="h" for="ch" forName="parentText" refType="w" refFor="ch" refForName="parentText" op="equ"/>
              <dgm:constr type="ctrY" for="ch" forName="parentText" refType="h" fact="0.5"/>
            </dgm:constrLst>
          </dgm:else>
        </dgm:choose>
        <dgm:ruleLst/>
        <dgm:layoutNode name="noGeometry">
          <dgm:alg type="sp"/>
          <dgm:shape xmlns:r="http://schemas.openxmlformats.org/officeDocument/2006/relationships" r:blip="">
            <dgm:adjLst/>
          </dgm:shape>
          <dgm:presOf/>
          <dgm:constrLst/>
          <dgm:ruleLst/>
        </dgm:layoutNode>
        <dgm:layoutNode name="childTextVisible" styleLbl="bgAccFollowNode1">
          <dgm:varLst>
            <dgm:bulletEnabled val="1"/>
          </dgm:varLst>
          <dgm:alg type="sp"/>
          <dgm:choose name="Name6">
            <dgm:if name="Name7" func="var" arg="dir" op="equ" val="norm">
              <dgm:shape xmlns:r="http://schemas.openxmlformats.org/officeDocument/2006/relationships" type="rightArrow" r:blip="">
                <dgm:adjLst>
                  <dgm:adj idx="1" val="0.7"/>
                  <dgm:adj idx="2" val="0.5"/>
                </dgm:adjLst>
              </dgm:shape>
            </dgm:if>
            <dgm:else name="Name8">
              <dgm:shape xmlns:r="http://schemas.openxmlformats.org/officeDocument/2006/relationships" type="leftArrow" r:blip="">
                <dgm:adjLst>
                  <dgm:adj idx="1" val="0.7"/>
                  <dgm:adj idx="2" val="0.5"/>
                </dgm:adjLst>
              </dgm:shape>
            </dgm:else>
          </dgm:choose>
          <dgm:presOf axis="des" ptType="node"/>
          <dgm:constrLst/>
          <dgm:ruleLst/>
        </dgm:layoutNode>
        <dgm:layoutNode name="childTextHidden" styleLbl="bgAccFollowNode1">
          <dgm:choose name="Name9">
            <dgm:if name="Name10" axis="des followSib" ptType="node node" st="1 1" cnt="1 0" func="cnt" op="gte" val="1">
              <dgm:alg type="tx">
                <dgm:param type="stBulletLvl" val="1"/>
                <dgm:param type="txAnchorVertCh" val="mid"/>
              </dgm:alg>
            </dgm:if>
            <dgm:else name="Name11">
              <dgm:alg type="tx">
                <dgm:param type="stBulletLvl" val="2"/>
                <dgm:param type="txAnchorVertCh" val="mid"/>
              </dgm:alg>
            </dgm:else>
          </dgm:choose>
          <dgm:choose name="Name12">
            <dgm:if name="Name13" func="var" arg="dir" op="equ" val="norm">
              <dgm:shape xmlns:r="http://schemas.openxmlformats.org/officeDocument/2006/relationships" type="rightArrow" r:blip="" hideGeom="1">
                <dgm:adjLst>
                  <dgm:adj idx="1" val="0.7"/>
                  <dgm:adj idx="2" val="0.5"/>
                </dgm:adjLst>
              </dgm:shape>
            </dgm:if>
            <dgm:else name="Name14">
              <dgm:shape xmlns:r="http://schemas.openxmlformats.org/officeDocument/2006/relationships" type="leftArrow" r:blip="" hideGeom="1">
                <dgm:adjLst>
                  <dgm:adj idx="1" val="0.7"/>
                  <dgm:adj idx="2" val="0.5"/>
                </dgm:adjLst>
              </dgm:shape>
            </dgm:else>
          </dgm:choose>
          <dgm:presOf axis="des" ptType="node"/>
          <dgm:constrLst>
            <dgm:constr type="secFontSz" refType="primFontSz"/>
            <dgm:constr type="tMarg" refType="primFontSz" fact="0.05"/>
            <dgm:constr type="bMarg" refType="primFontSz" fact="0.05"/>
            <dgm:constr type="rMarg" refType="primFontSz" fact="0.1"/>
            <dgm:constr type="lMarg" refType="primFontSz" fact="0.2"/>
          </dgm:constrLst>
          <dgm:ruleLst>
            <dgm:rule type="primFontSz" val="5" fact="NaN" max="NaN"/>
          </dgm:ruleLst>
        </dgm:layoutNode>
        <dgm:layoutNode name="parentText" styleLbl="node1">
          <dgm:varLst>
            <dgm:chMax val="1"/>
            <dgm:bulletEnabled val="1"/>
          </dgm:varLst>
          <dgm:alg type="tx"/>
          <dgm:shape xmlns:r="http://schemas.openxmlformats.org/officeDocument/2006/relationships" type="ellipse" r:blip="">
            <dgm:adjLst/>
          </dgm:shape>
          <dgm:presOf axis="self"/>
          <dgm:constrLst>
            <dgm:constr type="primFontSz" val="65"/>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dgm:choose name="Name15">
        <dgm:if name="Name16" axis="self" ptType="node" func="revPos" op="gte" val="2">
          <dgm:layoutNode name="aSpace">
            <dgm:alg type="sp"/>
            <dgm:shape xmlns:r="http://schemas.openxmlformats.org/officeDocument/2006/relationships" r:blip="">
              <dgm:adjLst/>
            </dgm:shape>
            <dgm:presOf/>
            <dgm:constrLst/>
            <dgm:ruleLst/>
          </dgm:layoutNode>
        </dgm:if>
        <dgm:else name="Name17"/>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sidhuvud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sv-SE"/>
          </a:p>
        </p:txBody>
      </p:sp>
      <p:sp>
        <p:nvSpPr>
          <p:cNvPr id="3" name="Platshållare för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5BFC89A-550A-4355-B06D-E362405AA21D}" type="datetimeFigureOut">
              <a:rPr lang="sv-SE" smtClean="0"/>
              <a:t>2023-05-02</a:t>
            </a:fld>
            <a:endParaRPr lang="sv-SE"/>
          </a:p>
        </p:txBody>
      </p:sp>
      <p:sp>
        <p:nvSpPr>
          <p:cNvPr id="4" name="Platshållare för bildobjekt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sv-SE"/>
          </a:p>
        </p:txBody>
      </p:sp>
      <p:sp>
        <p:nvSpPr>
          <p:cNvPr id="5" name="Platshållare för anteckninga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6" name="Platshållare för sidfo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sv-SE"/>
          </a:p>
        </p:txBody>
      </p:sp>
      <p:sp>
        <p:nvSpPr>
          <p:cNvPr id="7" name="Platshållare för bild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17C8832-5369-487D-9A27-A33C48DAE5CC}" type="slidenum">
              <a:rPr lang="sv-SE" smtClean="0"/>
              <a:t>‹#›</a:t>
            </a:fld>
            <a:endParaRPr lang="sv-SE"/>
          </a:p>
        </p:txBody>
      </p:sp>
    </p:spTree>
    <p:extLst>
      <p:ext uri="{BB962C8B-B14F-4D97-AF65-F5344CB8AC3E}">
        <p14:creationId xmlns:p14="http://schemas.microsoft.com/office/powerpoint/2010/main" val="201292080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a:t>Detta är ett länsgemensamt presentationsmaterial som går igenom modellen ”Trygg och säker hemma” som reviderats under våren 2023</a:t>
            </a:r>
          </a:p>
        </p:txBody>
      </p:sp>
      <p:sp>
        <p:nvSpPr>
          <p:cNvPr id="4" name="Platshållare för bildnummer 3"/>
          <p:cNvSpPr>
            <a:spLocks noGrp="1"/>
          </p:cNvSpPr>
          <p:nvPr>
            <p:ph type="sldNum" sz="quarter" idx="5"/>
          </p:nvPr>
        </p:nvSpPr>
        <p:spPr/>
        <p:txBody>
          <a:bodyPr/>
          <a:lstStyle/>
          <a:p>
            <a:fld id="{217C8832-5369-487D-9A27-A33C48DAE5CC}" type="slidenum">
              <a:rPr lang="sv-SE" smtClean="0"/>
              <a:t>1</a:t>
            </a:fld>
            <a:endParaRPr lang="sv-SE"/>
          </a:p>
        </p:txBody>
      </p:sp>
    </p:spTree>
    <p:extLst>
      <p:ext uri="{BB962C8B-B14F-4D97-AF65-F5344CB8AC3E}">
        <p14:creationId xmlns:p14="http://schemas.microsoft.com/office/powerpoint/2010/main" val="288946681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a:t>I modellen finns en broschyr att skriva ut. Ha gärna några exemplar utskrivna i bilen, på expeditionen eller i väskan. Den kan användas både vid information och vid själva samtalet. Den är också bra att lämna ut om en person tackar nej till mötet – fyll i kontaktuppgifter om de ångrar sig. </a:t>
            </a:r>
          </a:p>
        </p:txBody>
      </p:sp>
      <p:sp>
        <p:nvSpPr>
          <p:cNvPr id="4" name="Platshållare för bildnummer 3"/>
          <p:cNvSpPr>
            <a:spLocks noGrp="1"/>
          </p:cNvSpPr>
          <p:nvPr>
            <p:ph type="sldNum" sz="quarter" idx="5"/>
          </p:nvPr>
        </p:nvSpPr>
        <p:spPr/>
        <p:txBody>
          <a:bodyPr/>
          <a:lstStyle/>
          <a:p>
            <a:fld id="{217C8832-5369-487D-9A27-A33C48DAE5CC}" type="slidenum">
              <a:rPr lang="sv-SE" smtClean="0"/>
              <a:t>10</a:t>
            </a:fld>
            <a:endParaRPr lang="sv-SE"/>
          </a:p>
        </p:txBody>
      </p:sp>
    </p:spTree>
    <p:extLst>
      <p:ext uri="{BB962C8B-B14F-4D97-AF65-F5344CB8AC3E}">
        <p14:creationId xmlns:p14="http://schemas.microsoft.com/office/powerpoint/2010/main" val="81928985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a:t>Efter denna övergripande presentation av modellen kan det vara bra att läsa själva handboken. Sätt gärna upp modellen som en punkt på agendan i nästa lokala samverkansarena. Diskutera vem som gör vad, och hur ni bäst kommunicerar med varandra. Följ sedan upp efter några månader, för att se hur det går. Vilka effekter ser ni? Behöver ni skruva på något i ert arbetssätt? Lycka till!</a:t>
            </a:r>
          </a:p>
        </p:txBody>
      </p:sp>
      <p:sp>
        <p:nvSpPr>
          <p:cNvPr id="4" name="Platshållare för bildnummer 3"/>
          <p:cNvSpPr>
            <a:spLocks noGrp="1"/>
          </p:cNvSpPr>
          <p:nvPr>
            <p:ph type="sldNum" sz="quarter" idx="5"/>
          </p:nvPr>
        </p:nvSpPr>
        <p:spPr/>
        <p:txBody>
          <a:bodyPr/>
          <a:lstStyle/>
          <a:p>
            <a:fld id="{217C8832-5369-487D-9A27-A33C48DAE5CC}" type="slidenum">
              <a:rPr lang="sv-SE" smtClean="0"/>
              <a:t>11</a:t>
            </a:fld>
            <a:endParaRPr lang="sv-SE"/>
          </a:p>
        </p:txBody>
      </p:sp>
    </p:spTree>
    <p:extLst>
      <p:ext uri="{BB962C8B-B14F-4D97-AF65-F5344CB8AC3E}">
        <p14:creationId xmlns:p14="http://schemas.microsoft.com/office/powerpoint/2010/main" val="276902879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a:t>Beslutet att modellen ska användas är taget i Fredagsgruppen. Gruppen är ett av länets gemensamma </a:t>
            </a:r>
            <a:r>
              <a:rPr lang="sv-SE" err="1"/>
              <a:t>samverkansforum</a:t>
            </a:r>
            <a:r>
              <a:rPr lang="sv-SE"/>
              <a:t> där verksamhetschefer från hälsocentralerna, sjukhuset och kommunerna deltar. </a:t>
            </a:r>
          </a:p>
        </p:txBody>
      </p:sp>
      <p:sp>
        <p:nvSpPr>
          <p:cNvPr id="4" name="Platshållare för bildnummer 3"/>
          <p:cNvSpPr>
            <a:spLocks noGrp="1"/>
          </p:cNvSpPr>
          <p:nvPr>
            <p:ph type="sldNum" sz="quarter" idx="5"/>
          </p:nvPr>
        </p:nvSpPr>
        <p:spPr/>
        <p:txBody>
          <a:bodyPr/>
          <a:lstStyle/>
          <a:p>
            <a:fld id="{217C8832-5369-487D-9A27-A33C48DAE5CC}" type="slidenum">
              <a:rPr lang="sv-SE" smtClean="0"/>
              <a:t>2</a:t>
            </a:fld>
            <a:endParaRPr lang="sv-SE"/>
          </a:p>
        </p:txBody>
      </p:sp>
    </p:spTree>
    <p:extLst>
      <p:ext uri="{BB962C8B-B14F-4D97-AF65-F5344CB8AC3E}">
        <p14:creationId xmlns:p14="http://schemas.microsoft.com/office/powerpoint/2010/main" val="323192485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a:t>Modellen ska användas i hela länet, både av legitimerad personal, hemtjänstpersonal, socialtjänst, myndighetsenhet, privata vårdgivare, stöd och service-verksamheter…</a:t>
            </a:r>
          </a:p>
        </p:txBody>
      </p:sp>
      <p:sp>
        <p:nvSpPr>
          <p:cNvPr id="4" name="Platshållare för bildnummer 3"/>
          <p:cNvSpPr>
            <a:spLocks noGrp="1"/>
          </p:cNvSpPr>
          <p:nvPr>
            <p:ph type="sldNum" sz="quarter" idx="5"/>
          </p:nvPr>
        </p:nvSpPr>
        <p:spPr/>
        <p:txBody>
          <a:bodyPr/>
          <a:lstStyle/>
          <a:p>
            <a:fld id="{217C8832-5369-487D-9A27-A33C48DAE5CC}" type="slidenum">
              <a:rPr lang="sv-SE" smtClean="0"/>
              <a:t>3</a:t>
            </a:fld>
            <a:endParaRPr lang="sv-SE"/>
          </a:p>
        </p:txBody>
      </p:sp>
    </p:spTree>
    <p:extLst>
      <p:ext uri="{BB962C8B-B14F-4D97-AF65-F5344CB8AC3E}">
        <p14:creationId xmlns:p14="http://schemas.microsoft.com/office/powerpoint/2010/main" val="107360447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a:t>Alla vårdgivare och professioner hjälps åt med det första steget, att hitta personer med eventuell risk. Från steg två och framåt (bedömning, planering, genomförande, uppföljning) är den fasta kontakten huvudansvarig – men kan ta hjälp av sina kollegor i teamet. Varje steg beskrivs närmare i följande bilder.</a:t>
            </a:r>
          </a:p>
        </p:txBody>
      </p:sp>
      <p:sp>
        <p:nvSpPr>
          <p:cNvPr id="4" name="Platshållare för bildnummer 3"/>
          <p:cNvSpPr>
            <a:spLocks noGrp="1"/>
          </p:cNvSpPr>
          <p:nvPr>
            <p:ph type="sldNum" sz="quarter" idx="5"/>
          </p:nvPr>
        </p:nvSpPr>
        <p:spPr/>
        <p:txBody>
          <a:bodyPr/>
          <a:lstStyle/>
          <a:p>
            <a:fld id="{217C8832-5369-487D-9A27-A33C48DAE5CC}" type="slidenum">
              <a:rPr lang="sv-SE" smtClean="0"/>
              <a:t>4</a:t>
            </a:fld>
            <a:endParaRPr lang="sv-SE"/>
          </a:p>
        </p:txBody>
      </p:sp>
    </p:spTree>
    <p:extLst>
      <p:ext uri="{BB962C8B-B14F-4D97-AF65-F5344CB8AC3E}">
        <p14:creationId xmlns:p14="http://schemas.microsoft.com/office/powerpoint/2010/main" val="122270819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a:t>Det finns olika sätt att hitta personer med risk för ohälsa. Hälsocentralen ska söka fram sina patienter som ofta besöker akuten. De behöver följas upp för att se om man kan minska risken för ohälsa. I varje möte med en person ska personalen ”hålla ögonen öppna” för risker. Ibland säger magkänslan att något behöver göras, till exempel om man märker att egenvård inte fungerar som det är tänkt…. (forts nästa sida)</a:t>
            </a:r>
          </a:p>
        </p:txBody>
      </p:sp>
      <p:sp>
        <p:nvSpPr>
          <p:cNvPr id="4" name="Platshållare för bildnummer 3"/>
          <p:cNvSpPr>
            <a:spLocks noGrp="1"/>
          </p:cNvSpPr>
          <p:nvPr>
            <p:ph type="sldNum" sz="quarter" idx="5"/>
          </p:nvPr>
        </p:nvSpPr>
        <p:spPr/>
        <p:txBody>
          <a:bodyPr/>
          <a:lstStyle/>
          <a:p>
            <a:fld id="{217C8832-5369-487D-9A27-A33C48DAE5CC}" type="slidenum">
              <a:rPr lang="sv-SE" smtClean="0"/>
              <a:t>5</a:t>
            </a:fld>
            <a:endParaRPr lang="sv-SE"/>
          </a:p>
        </p:txBody>
      </p:sp>
    </p:spTree>
    <p:extLst>
      <p:ext uri="{BB962C8B-B14F-4D97-AF65-F5344CB8AC3E}">
        <p14:creationId xmlns:p14="http://schemas.microsoft.com/office/powerpoint/2010/main" val="121542341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a:t>…för mer konkret hjälp finns checklistor att snegla på. Om någon risk kan anas följer man processbilden till nästa steg. Berätta om modellen och fråga om det går bra att personen kontaktas. </a:t>
            </a:r>
          </a:p>
        </p:txBody>
      </p:sp>
      <p:sp>
        <p:nvSpPr>
          <p:cNvPr id="4" name="Platshållare för bildnummer 3"/>
          <p:cNvSpPr>
            <a:spLocks noGrp="1"/>
          </p:cNvSpPr>
          <p:nvPr>
            <p:ph type="sldNum" sz="quarter" idx="5"/>
          </p:nvPr>
        </p:nvSpPr>
        <p:spPr/>
        <p:txBody>
          <a:bodyPr/>
          <a:lstStyle/>
          <a:p>
            <a:fld id="{217C8832-5369-487D-9A27-A33C48DAE5CC}" type="slidenum">
              <a:rPr lang="sv-SE" smtClean="0"/>
              <a:t>6</a:t>
            </a:fld>
            <a:endParaRPr lang="sv-SE"/>
          </a:p>
        </p:txBody>
      </p:sp>
    </p:spTree>
    <p:extLst>
      <p:ext uri="{BB962C8B-B14F-4D97-AF65-F5344CB8AC3E}">
        <p14:creationId xmlns:p14="http://schemas.microsoft.com/office/powerpoint/2010/main" val="172474045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a:t>Om personen identifieras av någon annan än den fasta kontakten behöver information överföras. Link är ett bra verktyg för detta. Om du inte har tillgång till Link kan checklistan (på förra sidan) lämnas över manuellt, eller via telefon. </a:t>
            </a:r>
          </a:p>
        </p:txBody>
      </p:sp>
      <p:sp>
        <p:nvSpPr>
          <p:cNvPr id="4" name="Platshållare för bildnummer 3"/>
          <p:cNvSpPr>
            <a:spLocks noGrp="1"/>
          </p:cNvSpPr>
          <p:nvPr>
            <p:ph type="sldNum" sz="quarter" idx="5"/>
          </p:nvPr>
        </p:nvSpPr>
        <p:spPr/>
        <p:txBody>
          <a:bodyPr/>
          <a:lstStyle/>
          <a:p>
            <a:fld id="{217C8832-5369-487D-9A27-A33C48DAE5CC}" type="slidenum">
              <a:rPr lang="sv-SE" smtClean="0"/>
              <a:t>7</a:t>
            </a:fld>
            <a:endParaRPr lang="sv-SE"/>
          </a:p>
        </p:txBody>
      </p:sp>
    </p:spTree>
    <p:extLst>
      <p:ext uri="{BB962C8B-B14F-4D97-AF65-F5344CB8AC3E}">
        <p14:creationId xmlns:p14="http://schemas.microsoft.com/office/powerpoint/2010/main" val="36226662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a:t>Den fasta kontakten hör av sig till personen och bokar in ett samtal, gärna ett hembesök. Samtalet beräknas ta ungefär 1½ timme. Modellen beskriver vanliga risker som kan behöva bedömas vid samtalet. Ibland behöver fler samtal utföras, av olika yrken. Glöm inte att fråga vad som är viktigt för personen!</a:t>
            </a:r>
          </a:p>
        </p:txBody>
      </p:sp>
      <p:sp>
        <p:nvSpPr>
          <p:cNvPr id="4" name="Platshållare för bildnummer 3"/>
          <p:cNvSpPr>
            <a:spLocks noGrp="1"/>
          </p:cNvSpPr>
          <p:nvPr>
            <p:ph type="sldNum" sz="quarter" idx="5"/>
          </p:nvPr>
        </p:nvSpPr>
        <p:spPr/>
        <p:txBody>
          <a:bodyPr/>
          <a:lstStyle/>
          <a:p>
            <a:fld id="{217C8832-5369-487D-9A27-A33C48DAE5CC}" type="slidenum">
              <a:rPr lang="sv-SE" smtClean="0"/>
              <a:t>8</a:t>
            </a:fld>
            <a:endParaRPr lang="sv-SE"/>
          </a:p>
        </p:txBody>
      </p:sp>
    </p:spTree>
    <p:extLst>
      <p:ext uri="{BB962C8B-B14F-4D97-AF65-F5344CB8AC3E}">
        <p14:creationId xmlns:p14="http://schemas.microsoft.com/office/powerpoint/2010/main" val="196924522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a:t>Sammanfatta risker, bakomliggande orsaker, mål och åtgärder i en individuell plan. Planen gör det tryggt och överskådligt för alla inblandade. Ibland behöver planen samordnas (SIP).</a:t>
            </a:r>
            <a:br>
              <a:rPr lang="sv-SE"/>
            </a:br>
            <a:endParaRPr lang="sv-SE"/>
          </a:p>
          <a:p>
            <a:r>
              <a:rPr lang="sv-SE"/>
              <a:t>Fyll även i när, och på vilket sätt, åtgärdernas effekt ska följas upp. Mer information om ”kollarna” finns i handboken. Boka gärna in ett möte för uppföljning redan nu!</a:t>
            </a:r>
          </a:p>
        </p:txBody>
      </p:sp>
      <p:sp>
        <p:nvSpPr>
          <p:cNvPr id="4" name="Platshållare för bildnummer 3"/>
          <p:cNvSpPr>
            <a:spLocks noGrp="1"/>
          </p:cNvSpPr>
          <p:nvPr>
            <p:ph type="sldNum" sz="quarter" idx="5"/>
          </p:nvPr>
        </p:nvSpPr>
        <p:spPr/>
        <p:txBody>
          <a:bodyPr/>
          <a:lstStyle/>
          <a:p>
            <a:fld id="{217C8832-5369-487D-9A27-A33C48DAE5CC}" type="slidenum">
              <a:rPr lang="sv-SE" smtClean="0"/>
              <a:t>9</a:t>
            </a:fld>
            <a:endParaRPr lang="sv-SE"/>
          </a:p>
        </p:txBody>
      </p:sp>
    </p:spTree>
    <p:extLst>
      <p:ext uri="{BB962C8B-B14F-4D97-AF65-F5344CB8AC3E}">
        <p14:creationId xmlns:p14="http://schemas.microsoft.com/office/powerpoint/2010/main" val="117077045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Rubrikbi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483BF9ED-16E5-7C9F-B781-36BB2750676E}"/>
              </a:ext>
            </a:extLst>
          </p:cNvPr>
          <p:cNvSpPr>
            <a:spLocks noGrp="1"/>
          </p:cNvSpPr>
          <p:nvPr>
            <p:ph type="ctrTitle"/>
          </p:nvPr>
        </p:nvSpPr>
        <p:spPr>
          <a:xfrm>
            <a:off x="1524000" y="1122363"/>
            <a:ext cx="9144000" cy="2387600"/>
          </a:xfrm>
        </p:spPr>
        <p:txBody>
          <a:bodyPr anchor="b"/>
          <a:lstStyle>
            <a:lvl1pPr algn="ctr">
              <a:defRPr sz="6000"/>
            </a:lvl1pPr>
          </a:lstStyle>
          <a:p>
            <a:r>
              <a:rPr lang="sv-SE"/>
              <a:t>Klicka här för att ändra mall för rubrikformat</a:t>
            </a:r>
          </a:p>
        </p:txBody>
      </p:sp>
      <p:sp>
        <p:nvSpPr>
          <p:cNvPr id="3" name="Underrubrik 2">
            <a:extLst>
              <a:ext uri="{FF2B5EF4-FFF2-40B4-BE49-F238E27FC236}">
                <a16:creationId xmlns:a16="http://schemas.microsoft.com/office/drawing/2014/main" id="{25A3BEBF-A4FE-8591-2FBD-AE195CBADEB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v-SE"/>
              <a:t>Klicka här för att ändra mall för underrubrikformat</a:t>
            </a:r>
          </a:p>
        </p:txBody>
      </p:sp>
      <p:sp>
        <p:nvSpPr>
          <p:cNvPr id="4" name="Platshållare för datum 3">
            <a:extLst>
              <a:ext uri="{FF2B5EF4-FFF2-40B4-BE49-F238E27FC236}">
                <a16:creationId xmlns:a16="http://schemas.microsoft.com/office/drawing/2014/main" id="{590EDB57-54F4-0F99-AA53-036791B67F69}"/>
              </a:ext>
            </a:extLst>
          </p:cNvPr>
          <p:cNvSpPr>
            <a:spLocks noGrp="1"/>
          </p:cNvSpPr>
          <p:nvPr>
            <p:ph type="dt" sz="half" idx="10"/>
          </p:nvPr>
        </p:nvSpPr>
        <p:spPr/>
        <p:txBody>
          <a:bodyPr/>
          <a:lstStyle/>
          <a:p>
            <a:fld id="{6BD278C3-486D-41D4-84EF-16A1E41DB5EA}" type="datetimeFigureOut">
              <a:rPr lang="sv-SE" smtClean="0"/>
              <a:t>2023-05-02</a:t>
            </a:fld>
            <a:endParaRPr lang="sv-SE"/>
          </a:p>
        </p:txBody>
      </p:sp>
      <p:sp>
        <p:nvSpPr>
          <p:cNvPr id="5" name="Platshållare för sidfot 4">
            <a:extLst>
              <a:ext uri="{FF2B5EF4-FFF2-40B4-BE49-F238E27FC236}">
                <a16:creationId xmlns:a16="http://schemas.microsoft.com/office/drawing/2014/main" id="{B629B568-F1AB-5609-A3A2-8329440CF061}"/>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B6B6F2AC-2AF8-4E94-102A-4C1124E003A8}"/>
              </a:ext>
            </a:extLst>
          </p:cNvPr>
          <p:cNvSpPr>
            <a:spLocks noGrp="1"/>
          </p:cNvSpPr>
          <p:nvPr>
            <p:ph type="sldNum" sz="quarter" idx="12"/>
          </p:nvPr>
        </p:nvSpPr>
        <p:spPr/>
        <p:txBody>
          <a:bodyPr/>
          <a:lstStyle/>
          <a:p>
            <a:fld id="{7E9A63BD-8296-4F9D-96BA-3BA772C12924}" type="slidenum">
              <a:rPr lang="sv-SE" smtClean="0"/>
              <a:t>‹#›</a:t>
            </a:fld>
            <a:endParaRPr lang="sv-SE"/>
          </a:p>
        </p:txBody>
      </p:sp>
    </p:spTree>
    <p:extLst>
      <p:ext uri="{BB962C8B-B14F-4D97-AF65-F5344CB8AC3E}">
        <p14:creationId xmlns:p14="http://schemas.microsoft.com/office/powerpoint/2010/main" val="4157886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Rubrik och lodrät 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70108306-D2DD-B065-9BC3-472C47D53EF5}"/>
              </a:ext>
            </a:extLst>
          </p:cNvPr>
          <p:cNvSpPr>
            <a:spLocks noGrp="1"/>
          </p:cNvSpPr>
          <p:nvPr>
            <p:ph type="title"/>
          </p:nvPr>
        </p:nvSpPr>
        <p:spPr/>
        <p:txBody>
          <a:bodyPr/>
          <a:lstStyle/>
          <a:p>
            <a:r>
              <a:rPr lang="sv-SE"/>
              <a:t>Klicka här för att ändra mall för rubrikformat</a:t>
            </a:r>
          </a:p>
        </p:txBody>
      </p:sp>
      <p:sp>
        <p:nvSpPr>
          <p:cNvPr id="3" name="Platshållare för lodrät text 2">
            <a:extLst>
              <a:ext uri="{FF2B5EF4-FFF2-40B4-BE49-F238E27FC236}">
                <a16:creationId xmlns:a16="http://schemas.microsoft.com/office/drawing/2014/main" id="{2A1E6D6E-0760-B408-0CFC-CB4B42AF7B60}"/>
              </a:ext>
            </a:extLst>
          </p:cNvPr>
          <p:cNvSpPr>
            <a:spLocks noGrp="1"/>
          </p:cNvSpPr>
          <p:nvPr>
            <p:ph type="body" orient="vert" idx="1"/>
          </p:nvPr>
        </p:nvSpPr>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98DD0044-C2CA-3501-A9E8-85C2FDBBD760}"/>
              </a:ext>
            </a:extLst>
          </p:cNvPr>
          <p:cNvSpPr>
            <a:spLocks noGrp="1"/>
          </p:cNvSpPr>
          <p:nvPr>
            <p:ph type="dt" sz="half" idx="10"/>
          </p:nvPr>
        </p:nvSpPr>
        <p:spPr/>
        <p:txBody>
          <a:bodyPr/>
          <a:lstStyle/>
          <a:p>
            <a:fld id="{6BD278C3-486D-41D4-84EF-16A1E41DB5EA}" type="datetimeFigureOut">
              <a:rPr lang="sv-SE" smtClean="0"/>
              <a:t>2023-05-02</a:t>
            </a:fld>
            <a:endParaRPr lang="sv-SE"/>
          </a:p>
        </p:txBody>
      </p:sp>
      <p:sp>
        <p:nvSpPr>
          <p:cNvPr id="5" name="Platshållare för sidfot 4">
            <a:extLst>
              <a:ext uri="{FF2B5EF4-FFF2-40B4-BE49-F238E27FC236}">
                <a16:creationId xmlns:a16="http://schemas.microsoft.com/office/drawing/2014/main" id="{A51A7140-35D4-6E42-A092-EB9EEF7A08BB}"/>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4F81CD9C-5660-F551-368B-A6B6F1945B3A}"/>
              </a:ext>
            </a:extLst>
          </p:cNvPr>
          <p:cNvSpPr>
            <a:spLocks noGrp="1"/>
          </p:cNvSpPr>
          <p:nvPr>
            <p:ph type="sldNum" sz="quarter" idx="12"/>
          </p:nvPr>
        </p:nvSpPr>
        <p:spPr/>
        <p:txBody>
          <a:bodyPr/>
          <a:lstStyle/>
          <a:p>
            <a:fld id="{7E9A63BD-8296-4F9D-96BA-3BA772C12924}" type="slidenum">
              <a:rPr lang="sv-SE" smtClean="0"/>
              <a:t>‹#›</a:t>
            </a:fld>
            <a:endParaRPr lang="sv-SE"/>
          </a:p>
        </p:txBody>
      </p:sp>
    </p:spTree>
    <p:extLst>
      <p:ext uri="{BB962C8B-B14F-4D97-AF65-F5344CB8AC3E}">
        <p14:creationId xmlns:p14="http://schemas.microsoft.com/office/powerpoint/2010/main" val="2951927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ät rubrik och text">
    <p:spTree>
      <p:nvGrpSpPr>
        <p:cNvPr id="1" name=""/>
        <p:cNvGrpSpPr/>
        <p:nvPr/>
      </p:nvGrpSpPr>
      <p:grpSpPr>
        <a:xfrm>
          <a:off x="0" y="0"/>
          <a:ext cx="0" cy="0"/>
          <a:chOff x="0" y="0"/>
          <a:chExt cx="0" cy="0"/>
        </a:xfrm>
      </p:grpSpPr>
      <p:sp>
        <p:nvSpPr>
          <p:cNvPr id="2" name="Lodrät rubrik 1">
            <a:extLst>
              <a:ext uri="{FF2B5EF4-FFF2-40B4-BE49-F238E27FC236}">
                <a16:creationId xmlns:a16="http://schemas.microsoft.com/office/drawing/2014/main" id="{560A4D38-80C8-63D0-A6C2-183AE500216D}"/>
              </a:ext>
            </a:extLst>
          </p:cNvPr>
          <p:cNvSpPr>
            <a:spLocks noGrp="1"/>
          </p:cNvSpPr>
          <p:nvPr>
            <p:ph type="title" orient="vert"/>
          </p:nvPr>
        </p:nvSpPr>
        <p:spPr>
          <a:xfrm>
            <a:off x="8724900" y="365125"/>
            <a:ext cx="2628900" cy="5811838"/>
          </a:xfrm>
        </p:spPr>
        <p:txBody>
          <a:bodyPr vert="eaVert"/>
          <a:lstStyle/>
          <a:p>
            <a:r>
              <a:rPr lang="sv-SE"/>
              <a:t>Klicka här för att ändra mall för rubrikformat</a:t>
            </a:r>
          </a:p>
        </p:txBody>
      </p:sp>
      <p:sp>
        <p:nvSpPr>
          <p:cNvPr id="3" name="Platshållare för lodrät text 2">
            <a:extLst>
              <a:ext uri="{FF2B5EF4-FFF2-40B4-BE49-F238E27FC236}">
                <a16:creationId xmlns:a16="http://schemas.microsoft.com/office/drawing/2014/main" id="{D40D0587-2B01-361B-6E1C-28463C4B4D30}"/>
              </a:ext>
            </a:extLst>
          </p:cNvPr>
          <p:cNvSpPr>
            <a:spLocks noGrp="1"/>
          </p:cNvSpPr>
          <p:nvPr>
            <p:ph type="body" orient="vert" idx="1"/>
          </p:nvPr>
        </p:nvSpPr>
        <p:spPr>
          <a:xfrm>
            <a:off x="838200" y="365125"/>
            <a:ext cx="7734300" cy="5811838"/>
          </a:xfrm>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9A212A14-5326-B2F3-AD9D-4DC85A0C11D3}"/>
              </a:ext>
            </a:extLst>
          </p:cNvPr>
          <p:cNvSpPr>
            <a:spLocks noGrp="1"/>
          </p:cNvSpPr>
          <p:nvPr>
            <p:ph type="dt" sz="half" idx="10"/>
          </p:nvPr>
        </p:nvSpPr>
        <p:spPr/>
        <p:txBody>
          <a:bodyPr/>
          <a:lstStyle/>
          <a:p>
            <a:fld id="{6BD278C3-486D-41D4-84EF-16A1E41DB5EA}" type="datetimeFigureOut">
              <a:rPr lang="sv-SE" smtClean="0"/>
              <a:t>2023-05-02</a:t>
            </a:fld>
            <a:endParaRPr lang="sv-SE"/>
          </a:p>
        </p:txBody>
      </p:sp>
      <p:sp>
        <p:nvSpPr>
          <p:cNvPr id="5" name="Platshållare för sidfot 4">
            <a:extLst>
              <a:ext uri="{FF2B5EF4-FFF2-40B4-BE49-F238E27FC236}">
                <a16:creationId xmlns:a16="http://schemas.microsoft.com/office/drawing/2014/main" id="{A3654F08-C602-8BE6-198D-7FD134AC717F}"/>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C2BA3941-D62A-DEBA-8D72-528012F2E0BC}"/>
              </a:ext>
            </a:extLst>
          </p:cNvPr>
          <p:cNvSpPr>
            <a:spLocks noGrp="1"/>
          </p:cNvSpPr>
          <p:nvPr>
            <p:ph type="sldNum" sz="quarter" idx="12"/>
          </p:nvPr>
        </p:nvSpPr>
        <p:spPr/>
        <p:txBody>
          <a:bodyPr/>
          <a:lstStyle/>
          <a:p>
            <a:fld id="{7E9A63BD-8296-4F9D-96BA-3BA772C12924}" type="slidenum">
              <a:rPr lang="sv-SE" smtClean="0"/>
              <a:t>‹#›</a:t>
            </a:fld>
            <a:endParaRPr lang="sv-SE"/>
          </a:p>
        </p:txBody>
      </p:sp>
    </p:spTree>
    <p:extLst>
      <p:ext uri="{BB962C8B-B14F-4D97-AF65-F5344CB8AC3E}">
        <p14:creationId xmlns:p14="http://schemas.microsoft.com/office/powerpoint/2010/main" val="424991245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Rubrik och innehåll">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AADDDE4A-5762-750B-695D-122825501E0B}"/>
              </a:ext>
            </a:extLst>
          </p:cNvPr>
          <p:cNvSpPr>
            <a:spLocks noGrp="1"/>
          </p:cNvSpPr>
          <p:nvPr>
            <p:ph type="title"/>
          </p:nvPr>
        </p:nvSpPr>
        <p:spPr/>
        <p:txBody>
          <a:body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72AD2966-4649-5C55-766A-A86D38804F1D}"/>
              </a:ext>
            </a:extLst>
          </p:cNvPr>
          <p:cNvSpPr>
            <a:spLocks noGrp="1"/>
          </p:cNvSpPr>
          <p:nvPr>
            <p:ph idx="1"/>
          </p:nvPr>
        </p:nvSpPr>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0F8FD017-728C-E604-902A-F5EE2DEBC3D2}"/>
              </a:ext>
            </a:extLst>
          </p:cNvPr>
          <p:cNvSpPr>
            <a:spLocks noGrp="1"/>
          </p:cNvSpPr>
          <p:nvPr>
            <p:ph type="dt" sz="half" idx="10"/>
          </p:nvPr>
        </p:nvSpPr>
        <p:spPr/>
        <p:txBody>
          <a:bodyPr/>
          <a:lstStyle/>
          <a:p>
            <a:fld id="{6BD278C3-486D-41D4-84EF-16A1E41DB5EA}" type="datetimeFigureOut">
              <a:rPr lang="sv-SE" smtClean="0"/>
              <a:t>2023-05-02</a:t>
            </a:fld>
            <a:endParaRPr lang="sv-SE"/>
          </a:p>
        </p:txBody>
      </p:sp>
      <p:sp>
        <p:nvSpPr>
          <p:cNvPr id="5" name="Platshållare för sidfot 4">
            <a:extLst>
              <a:ext uri="{FF2B5EF4-FFF2-40B4-BE49-F238E27FC236}">
                <a16:creationId xmlns:a16="http://schemas.microsoft.com/office/drawing/2014/main" id="{E329247F-A475-10DE-EC59-5277C7B6A4FE}"/>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91AF78DC-B35C-CE72-8EC5-E71BB5C15E13}"/>
              </a:ext>
            </a:extLst>
          </p:cNvPr>
          <p:cNvSpPr>
            <a:spLocks noGrp="1"/>
          </p:cNvSpPr>
          <p:nvPr>
            <p:ph type="sldNum" sz="quarter" idx="12"/>
          </p:nvPr>
        </p:nvSpPr>
        <p:spPr/>
        <p:txBody>
          <a:bodyPr/>
          <a:lstStyle/>
          <a:p>
            <a:fld id="{7E9A63BD-8296-4F9D-96BA-3BA772C12924}" type="slidenum">
              <a:rPr lang="sv-SE" smtClean="0"/>
              <a:t>‹#›</a:t>
            </a:fld>
            <a:endParaRPr lang="sv-SE"/>
          </a:p>
        </p:txBody>
      </p:sp>
    </p:spTree>
    <p:extLst>
      <p:ext uri="{BB962C8B-B14F-4D97-AF65-F5344CB8AC3E}">
        <p14:creationId xmlns:p14="http://schemas.microsoft.com/office/powerpoint/2010/main" val="304253961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vsnittsrubrik">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A3D46546-F2B2-899F-7E6E-C110F28942CB}"/>
              </a:ext>
            </a:extLst>
          </p:cNvPr>
          <p:cNvSpPr>
            <a:spLocks noGrp="1"/>
          </p:cNvSpPr>
          <p:nvPr>
            <p:ph type="title"/>
          </p:nvPr>
        </p:nvSpPr>
        <p:spPr>
          <a:xfrm>
            <a:off x="831850" y="1709738"/>
            <a:ext cx="10515600" cy="2852737"/>
          </a:xfrm>
        </p:spPr>
        <p:txBody>
          <a:bodyPr anchor="b"/>
          <a:lstStyle>
            <a:lvl1pPr>
              <a:defRPr sz="6000"/>
            </a:lvl1pPr>
          </a:lstStyle>
          <a:p>
            <a:r>
              <a:rPr lang="sv-SE"/>
              <a:t>Klicka här för att ändra mall för rubrikformat</a:t>
            </a:r>
          </a:p>
        </p:txBody>
      </p:sp>
      <p:sp>
        <p:nvSpPr>
          <p:cNvPr id="3" name="Platshållare för text 2">
            <a:extLst>
              <a:ext uri="{FF2B5EF4-FFF2-40B4-BE49-F238E27FC236}">
                <a16:creationId xmlns:a16="http://schemas.microsoft.com/office/drawing/2014/main" id="{C8BE995F-021B-FCA1-68B2-656CDB909C31}"/>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sv-SE"/>
              <a:t>Klicka här för att ändra format på bakgrundstexten</a:t>
            </a:r>
          </a:p>
        </p:txBody>
      </p:sp>
      <p:sp>
        <p:nvSpPr>
          <p:cNvPr id="4" name="Platshållare för datum 3">
            <a:extLst>
              <a:ext uri="{FF2B5EF4-FFF2-40B4-BE49-F238E27FC236}">
                <a16:creationId xmlns:a16="http://schemas.microsoft.com/office/drawing/2014/main" id="{481A4C83-9F9C-01CE-108E-9876C2D7753E}"/>
              </a:ext>
            </a:extLst>
          </p:cNvPr>
          <p:cNvSpPr>
            <a:spLocks noGrp="1"/>
          </p:cNvSpPr>
          <p:nvPr>
            <p:ph type="dt" sz="half" idx="10"/>
          </p:nvPr>
        </p:nvSpPr>
        <p:spPr/>
        <p:txBody>
          <a:bodyPr/>
          <a:lstStyle/>
          <a:p>
            <a:fld id="{6BD278C3-486D-41D4-84EF-16A1E41DB5EA}" type="datetimeFigureOut">
              <a:rPr lang="sv-SE" smtClean="0"/>
              <a:t>2023-05-02</a:t>
            </a:fld>
            <a:endParaRPr lang="sv-SE"/>
          </a:p>
        </p:txBody>
      </p:sp>
      <p:sp>
        <p:nvSpPr>
          <p:cNvPr id="5" name="Platshållare för sidfot 4">
            <a:extLst>
              <a:ext uri="{FF2B5EF4-FFF2-40B4-BE49-F238E27FC236}">
                <a16:creationId xmlns:a16="http://schemas.microsoft.com/office/drawing/2014/main" id="{7086D880-DD54-B7F4-FAC5-259EFCAAE8C1}"/>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5E669FA3-01C3-3AEC-69B6-4A78DFDC99CF}"/>
              </a:ext>
            </a:extLst>
          </p:cNvPr>
          <p:cNvSpPr>
            <a:spLocks noGrp="1"/>
          </p:cNvSpPr>
          <p:nvPr>
            <p:ph type="sldNum" sz="quarter" idx="12"/>
          </p:nvPr>
        </p:nvSpPr>
        <p:spPr/>
        <p:txBody>
          <a:bodyPr/>
          <a:lstStyle/>
          <a:p>
            <a:fld id="{7E9A63BD-8296-4F9D-96BA-3BA772C12924}" type="slidenum">
              <a:rPr lang="sv-SE" smtClean="0"/>
              <a:t>‹#›</a:t>
            </a:fld>
            <a:endParaRPr lang="sv-SE"/>
          </a:p>
        </p:txBody>
      </p:sp>
    </p:spTree>
    <p:extLst>
      <p:ext uri="{BB962C8B-B14F-4D97-AF65-F5344CB8AC3E}">
        <p14:creationId xmlns:p14="http://schemas.microsoft.com/office/powerpoint/2010/main" val="152939870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vå delar">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48B1982A-4562-2960-EAAF-D3B5321C4EA5}"/>
              </a:ext>
            </a:extLst>
          </p:cNvPr>
          <p:cNvSpPr>
            <a:spLocks noGrp="1"/>
          </p:cNvSpPr>
          <p:nvPr>
            <p:ph type="title"/>
          </p:nvPr>
        </p:nvSpPr>
        <p:spPr/>
        <p:txBody>
          <a:body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57CB100D-5C4F-BF4E-EF60-E1EC5E376E78}"/>
              </a:ext>
            </a:extLst>
          </p:cNvPr>
          <p:cNvSpPr>
            <a:spLocks noGrp="1"/>
          </p:cNvSpPr>
          <p:nvPr>
            <p:ph sz="half" idx="1"/>
          </p:nvPr>
        </p:nvSpPr>
        <p:spPr>
          <a:xfrm>
            <a:off x="838200" y="1825625"/>
            <a:ext cx="5181600" cy="435133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innehåll 3">
            <a:extLst>
              <a:ext uri="{FF2B5EF4-FFF2-40B4-BE49-F238E27FC236}">
                <a16:creationId xmlns:a16="http://schemas.microsoft.com/office/drawing/2014/main" id="{26FEEF6D-D1E8-A1FC-881C-85F249FCFDCD}"/>
              </a:ext>
            </a:extLst>
          </p:cNvPr>
          <p:cNvSpPr>
            <a:spLocks noGrp="1"/>
          </p:cNvSpPr>
          <p:nvPr>
            <p:ph sz="half" idx="2"/>
          </p:nvPr>
        </p:nvSpPr>
        <p:spPr>
          <a:xfrm>
            <a:off x="6172200" y="1825625"/>
            <a:ext cx="5181600" cy="435133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5" name="Platshållare för datum 4">
            <a:extLst>
              <a:ext uri="{FF2B5EF4-FFF2-40B4-BE49-F238E27FC236}">
                <a16:creationId xmlns:a16="http://schemas.microsoft.com/office/drawing/2014/main" id="{4462DE2B-1F68-E440-4751-03BE89851970}"/>
              </a:ext>
            </a:extLst>
          </p:cNvPr>
          <p:cNvSpPr>
            <a:spLocks noGrp="1"/>
          </p:cNvSpPr>
          <p:nvPr>
            <p:ph type="dt" sz="half" idx="10"/>
          </p:nvPr>
        </p:nvSpPr>
        <p:spPr/>
        <p:txBody>
          <a:bodyPr/>
          <a:lstStyle/>
          <a:p>
            <a:fld id="{6BD278C3-486D-41D4-84EF-16A1E41DB5EA}" type="datetimeFigureOut">
              <a:rPr lang="sv-SE" smtClean="0"/>
              <a:t>2023-05-02</a:t>
            </a:fld>
            <a:endParaRPr lang="sv-SE"/>
          </a:p>
        </p:txBody>
      </p:sp>
      <p:sp>
        <p:nvSpPr>
          <p:cNvPr id="6" name="Platshållare för sidfot 5">
            <a:extLst>
              <a:ext uri="{FF2B5EF4-FFF2-40B4-BE49-F238E27FC236}">
                <a16:creationId xmlns:a16="http://schemas.microsoft.com/office/drawing/2014/main" id="{D50B8F67-D94F-A0C9-198A-146771B1CD6C}"/>
              </a:ext>
            </a:extLst>
          </p:cNvPr>
          <p:cNvSpPr>
            <a:spLocks noGrp="1"/>
          </p:cNvSpPr>
          <p:nvPr>
            <p:ph type="ftr" sz="quarter" idx="11"/>
          </p:nvPr>
        </p:nvSpPr>
        <p:spPr/>
        <p:txBody>
          <a:bodyPr/>
          <a:lstStyle/>
          <a:p>
            <a:endParaRPr lang="sv-SE"/>
          </a:p>
        </p:txBody>
      </p:sp>
      <p:sp>
        <p:nvSpPr>
          <p:cNvPr id="7" name="Platshållare för bildnummer 6">
            <a:extLst>
              <a:ext uri="{FF2B5EF4-FFF2-40B4-BE49-F238E27FC236}">
                <a16:creationId xmlns:a16="http://schemas.microsoft.com/office/drawing/2014/main" id="{8017FE24-17E0-8120-E107-8680D4B6B986}"/>
              </a:ext>
            </a:extLst>
          </p:cNvPr>
          <p:cNvSpPr>
            <a:spLocks noGrp="1"/>
          </p:cNvSpPr>
          <p:nvPr>
            <p:ph type="sldNum" sz="quarter" idx="12"/>
          </p:nvPr>
        </p:nvSpPr>
        <p:spPr/>
        <p:txBody>
          <a:bodyPr/>
          <a:lstStyle/>
          <a:p>
            <a:fld id="{7E9A63BD-8296-4F9D-96BA-3BA772C12924}" type="slidenum">
              <a:rPr lang="sv-SE" smtClean="0"/>
              <a:t>‹#›</a:t>
            </a:fld>
            <a:endParaRPr lang="sv-SE"/>
          </a:p>
        </p:txBody>
      </p:sp>
    </p:spTree>
    <p:extLst>
      <p:ext uri="{BB962C8B-B14F-4D97-AF65-F5344CB8AC3E}">
        <p14:creationId xmlns:p14="http://schemas.microsoft.com/office/powerpoint/2010/main" val="25764878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Jämförelse">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45CAD17F-D7C3-5611-53D1-DAC47DF9D499}"/>
              </a:ext>
            </a:extLst>
          </p:cNvPr>
          <p:cNvSpPr>
            <a:spLocks noGrp="1"/>
          </p:cNvSpPr>
          <p:nvPr>
            <p:ph type="title"/>
          </p:nvPr>
        </p:nvSpPr>
        <p:spPr>
          <a:xfrm>
            <a:off x="839788" y="365125"/>
            <a:ext cx="10515600" cy="1325563"/>
          </a:xfrm>
        </p:spPr>
        <p:txBody>
          <a:bodyPr/>
          <a:lstStyle/>
          <a:p>
            <a:r>
              <a:rPr lang="sv-SE"/>
              <a:t>Klicka här för att ändra mall för rubrikformat</a:t>
            </a:r>
          </a:p>
        </p:txBody>
      </p:sp>
      <p:sp>
        <p:nvSpPr>
          <p:cNvPr id="3" name="Platshållare för text 2">
            <a:extLst>
              <a:ext uri="{FF2B5EF4-FFF2-40B4-BE49-F238E27FC236}">
                <a16:creationId xmlns:a16="http://schemas.microsoft.com/office/drawing/2014/main" id="{AEA9E4CC-C456-1503-2EB8-85A33CCA969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4" name="Platshållare för innehåll 3">
            <a:extLst>
              <a:ext uri="{FF2B5EF4-FFF2-40B4-BE49-F238E27FC236}">
                <a16:creationId xmlns:a16="http://schemas.microsoft.com/office/drawing/2014/main" id="{55F159DB-C8E9-FF39-3DB7-CCD7D7B2B565}"/>
              </a:ext>
            </a:extLst>
          </p:cNvPr>
          <p:cNvSpPr>
            <a:spLocks noGrp="1"/>
          </p:cNvSpPr>
          <p:nvPr>
            <p:ph sz="half" idx="2"/>
          </p:nvPr>
        </p:nvSpPr>
        <p:spPr>
          <a:xfrm>
            <a:off x="839788" y="2505075"/>
            <a:ext cx="5157787" cy="368458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5" name="Platshållare för text 4">
            <a:extLst>
              <a:ext uri="{FF2B5EF4-FFF2-40B4-BE49-F238E27FC236}">
                <a16:creationId xmlns:a16="http://schemas.microsoft.com/office/drawing/2014/main" id="{4CAA60AE-831E-3B79-EA20-1779A4CACCE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6" name="Platshållare för innehåll 5">
            <a:extLst>
              <a:ext uri="{FF2B5EF4-FFF2-40B4-BE49-F238E27FC236}">
                <a16:creationId xmlns:a16="http://schemas.microsoft.com/office/drawing/2014/main" id="{82E1D515-CD37-65B8-A8B0-715684C3388C}"/>
              </a:ext>
            </a:extLst>
          </p:cNvPr>
          <p:cNvSpPr>
            <a:spLocks noGrp="1"/>
          </p:cNvSpPr>
          <p:nvPr>
            <p:ph sz="quarter" idx="4"/>
          </p:nvPr>
        </p:nvSpPr>
        <p:spPr>
          <a:xfrm>
            <a:off x="6172200" y="2505075"/>
            <a:ext cx="5183188" cy="368458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7" name="Platshållare för datum 6">
            <a:extLst>
              <a:ext uri="{FF2B5EF4-FFF2-40B4-BE49-F238E27FC236}">
                <a16:creationId xmlns:a16="http://schemas.microsoft.com/office/drawing/2014/main" id="{5F8BB6A0-AD0A-86C5-1DBC-1629152340DD}"/>
              </a:ext>
            </a:extLst>
          </p:cNvPr>
          <p:cNvSpPr>
            <a:spLocks noGrp="1"/>
          </p:cNvSpPr>
          <p:nvPr>
            <p:ph type="dt" sz="half" idx="10"/>
          </p:nvPr>
        </p:nvSpPr>
        <p:spPr/>
        <p:txBody>
          <a:bodyPr/>
          <a:lstStyle/>
          <a:p>
            <a:fld id="{6BD278C3-486D-41D4-84EF-16A1E41DB5EA}" type="datetimeFigureOut">
              <a:rPr lang="sv-SE" smtClean="0"/>
              <a:t>2023-05-02</a:t>
            </a:fld>
            <a:endParaRPr lang="sv-SE"/>
          </a:p>
        </p:txBody>
      </p:sp>
      <p:sp>
        <p:nvSpPr>
          <p:cNvPr id="8" name="Platshållare för sidfot 7">
            <a:extLst>
              <a:ext uri="{FF2B5EF4-FFF2-40B4-BE49-F238E27FC236}">
                <a16:creationId xmlns:a16="http://schemas.microsoft.com/office/drawing/2014/main" id="{665FAACA-4369-061B-9730-FF39AE809ECB}"/>
              </a:ext>
            </a:extLst>
          </p:cNvPr>
          <p:cNvSpPr>
            <a:spLocks noGrp="1"/>
          </p:cNvSpPr>
          <p:nvPr>
            <p:ph type="ftr" sz="quarter" idx="11"/>
          </p:nvPr>
        </p:nvSpPr>
        <p:spPr/>
        <p:txBody>
          <a:bodyPr/>
          <a:lstStyle/>
          <a:p>
            <a:endParaRPr lang="sv-SE"/>
          </a:p>
        </p:txBody>
      </p:sp>
      <p:sp>
        <p:nvSpPr>
          <p:cNvPr id="9" name="Platshållare för bildnummer 8">
            <a:extLst>
              <a:ext uri="{FF2B5EF4-FFF2-40B4-BE49-F238E27FC236}">
                <a16:creationId xmlns:a16="http://schemas.microsoft.com/office/drawing/2014/main" id="{CC4BF4DB-9568-7744-860F-7E63F2F221E4}"/>
              </a:ext>
            </a:extLst>
          </p:cNvPr>
          <p:cNvSpPr>
            <a:spLocks noGrp="1"/>
          </p:cNvSpPr>
          <p:nvPr>
            <p:ph type="sldNum" sz="quarter" idx="12"/>
          </p:nvPr>
        </p:nvSpPr>
        <p:spPr/>
        <p:txBody>
          <a:bodyPr/>
          <a:lstStyle/>
          <a:p>
            <a:fld id="{7E9A63BD-8296-4F9D-96BA-3BA772C12924}" type="slidenum">
              <a:rPr lang="sv-SE" smtClean="0"/>
              <a:t>‹#›</a:t>
            </a:fld>
            <a:endParaRPr lang="sv-SE"/>
          </a:p>
        </p:txBody>
      </p:sp>
    </p:spTree>
    <p:extLst>
      <p:ext uri="{BB962C8B-B14F-4D97-AF65-F5344CB8AC3E}">
        <p14:creationId xmlns:p14="http://schemas.microsoft.com/office/powerpoint/2010/main" val="17414504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Endast rubrik">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21B67E4A-70E0-1E07-821E-890509F3EC79}"/>
              </a:ext>
            </a:extLst>
          </p:cNvPr>
          <p:cNvSpPr>
            <a:spLocks noGrp="1"/>
          </p:cNvSpPr>
          <p:nvPr>
            <p:ph type="title"/>
          </p:nvPr>
        </p:nvSpPr>
        <p:spPr/>
        <p:txBody>
          <a:bodyPr/>
          <a:lstStyle/>
          <a:p>
            <a:r>
              <a:rPr lang="sv-SE"/>
              <a:t>Klicka här för att ändra mall för rubrikformat</a:t>
            </a:r>
          </a:p>
        </p:txBody>
      </p:sp>
      <p:sp>
        <p:nvSpPr>
          <p:cNvPr id="3" name="Platshållare för datum 2">
            <a:extLst>
              <a:ext uri="{FF2B5EF4-FFF2-40B4-BE49-F238E27FC236}">
                <a16:creationId xmlns:a16="http://schemas.microsoft.com/office/drawing/2014/main" id="{E915A009-ACD3-C9A4-8529-515D2AFC2BCE}"/>
              </a:ext>
            </a:extLst>
          </p:cNvPr>
          <p:cNvSpPr>
            <a:spLocks noGrp="1"/>
          </p:cNvSpPr>
          <p:nvPr>
            <p:ph type="dt" sz="half" idx="10"/>
          </p:nvPr>
        </p:nvSpPr>
        <p:spPr/>
        <p:txBody>
          <a:bodyPr/>
          <a:lstStyle/>
          <a:p>
            <a:fld id="{6BD278C3-486D-41D4-84EF-16A1E41DB5EA}" type="datetimeFigureOut">
              <a:rPr lang="sv-SE" smtClean="0"/>
              <a:t>2023-05-02</a:t>
            </a:fld>
            <a:endParaRPr lang="sv-SE"/>
          </a:p>
        </p:txBody>
      </p:sp>
      <p:sp>
        <p:nvSpPr>
          <p:cNvPr id="4" name="Platshållare för sidfot 3">
            <a:extLst>
              <a:ext uri="{FF2B5EF4-FFF2-40B4-BE49-F238E27FC236}">
                <a16:creationId xmlns:a16="http://schemas.microsoft.com/office/drawing/2014/main" id="{D541F401-E08A-A51A-6B82-3F8D636F35A5}"/>
              </a:ext>
            </a:extLst>
          </p:cNvPr>
          <p:cNvSpPr>
            <a:spLocks noGrp="1"/>
          </p:cNvSpPr>
          <p:nvPr>
            <p:ph type="ftr" sz="quarter" idx="11"/>
          </p:nvPr>
        </p:nvSpPr>
        <p:spPr/>
        <p:txBody>
          <a:bodyPr/>
          <a:lstStyle/>
          <a:p>
            <a:endParaRPr lang="sv-SE"/>
          </a:p>
        </p:txBody>
      </p:sp>
      <p:sp>
        <p:nvSpPr>
          <p:cNvPr id="5" name="Platshållare för bildnummer 4">
            <a:extLst>
              <a:ext uri="{FF2B5EF4-FFF2-40B4-BE49-F238E27FC236}">
                <a16:creationId xmlns:a16="http://schemas.microsoft.com/office/drawing/2014/main" id="{E7683DBD-FDE8-0C01-D56A-D8E54EC3D286}"/>
              </a:ext>
            </a:extLst>
          </p:cNvPr>
          <p:cNvSpPr>
            <a:spLocks noGrp="1"/>
          </p:cNvSpPr>
          <p:nvPr>
            <p:ph type="sldNum" sz="quarter" idx="12"/>
          </p:nvPr>
        </p:nvSpPr>
        <p:spPr/>
        <p:txBody>
          <a:bodyPr/>
          <a:lstStyle/>
          <a:p>
            <a:fld id="{7E9A63BD-8296-4F9D-96BA-3BA772C12924}" type="slidenum">
              <a:rPr lang="sv-SE" smtClean="0"/>
              <a:t>‹#›</a:t>
            </a:fld>
            <a:endParaRPr lang="sv-SE"/>
          </a:p>
        </p:txBody>
      </p:sp>
    </p:spTree>
    <p:extLst>
      <p:ext uri="{BB962C8B-B14F-4D97-AF65-F5344CB8AC3E}">
        <p14:creationId xmlns:p14="http://schemas.microsoft.com/office/powerpoint/2010/main" val="18568703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Platshållare för datum 1">
            <a:extLst>
              <a:ext uri="{FF2B5EF4-FFF2-40B4-BE49-F238E27FC236}">
                <a16:creationId xmlns:a16="http://schemas.microsoft.com/office/drawing/2014/main" id="{6758E089-1E80-4979-3361-A5B03CD75B7A}"/>
              </a:ext>
            </a:extLst>
          </p:cNvPr>
          <p:cNvSpPr>
            <a:spLocks noGrp="1"/>
          </p:cNvSpPr>
          <p:nvPr>
            <p:ph type="dt" sz="half" idx="10"/>
          </p:nvPr>
        </p:nvSpPr>
        <p:spPr/>
        <p:txBody>
          <a:bodyPr/>
          <a:lstStyle/>
          <a:p>
            <a:fld id="{6BD278C3-486D-41D4-84EF-16A1E41DB5EA}" type="datetimeFigureOut">
              <a:rPr lang="sv-SE" smtClean="0"/>
              <a:t>2023-05-02</a:t>
            </a:fld>
            <a:endParaRPr lang="sv-SE"/>
          </a:p>
        </p:txBody>
      </p:sp>
      <p:sp>
        <p:nvSpPr>
          <p:cNvPr id="3" name="Platshållare för sidfot 2">
            <a:extLst>
              <a:ext uri="{FF2B5EF4-FFF2-40B4-BE49-F238E27FC236}">
                <a16:creationId xmlns:a16="http://schemas.microsoft.com/office/drawing/2014/main" id="{E6D7D744-C1BC-2739-4767-1F02D8C3E355}"/>
              </a:ext>
            </a:extLst>
          </p:cNvPr>
          <p:cNvSpPr>
            <a:spLocks noGrp="1"/>
          </p:cNvSpPr>
          <p:nvPr>
            <p:ph type="ftr" sz="quarter" idx="11"/>
          </p:nvPr>
        </p:nvSpPr>
        <p:spPr/>
        <p:txBody>
          <a:bodyPr/>
          <a:lstStyle/>
          <a:p>
            <a:endParaRPr lang="sv-SE"/>
          </a:p>
        </p:txBody>
      </p:sp>
      <p:sp>
        <p:nvSpPr>
          <p:cNvPr id="4" name="Platshållare för bildnummer 3">
            <a:extLst>
              <a:ext uri="{FF2B5EF4-FFF2-40B4-BE49-F238E27FC236}">
                <a16:creationId xmlns:a16="http://schemas.microsoft.com/office/drawing/2014/main" id="{1F82B25B-D5DA-7F01-BC8C-14F55A9897FC}"/>
              </a:ext>
            </a:extLst>
          </p:cNvPr>
          <p:cNvSpPr>
            <a:spLocks noGrp="1"/>
          </p:cNvSpPr>
          <p:nvPr>
            <p:ph type="sldNum" sz="quarter" idx="12"/>
          </p:nvPr>
        </p:nvSpPr>
        <p:spPr/>
        <p:txBody>
          <a:bodyPr/>
          <a:lstStyle/>
          <a:p>
            <a:fld id="{7E9A63BD-8296-4F9D-96BA-3BA772C12924}" type="slidenum">
              <a:rPr lang="sv-SE" smtClean="0"/>
              <a:t>‹#›</a:t>
            </a:fld>
            <a:endParaRPr lang="sv-SE"/>
          </a:p>
        </p:txBody>
      </p:sp>
    </p:spTree>
    <p:extLst>
      <p:ext uri="{BB962C8B-B14F-4D97-AF65-F5344CB8AC3E}">
        <p14:creationId xmlns:p14="http://schemas.microsoft.com/office/powerpoint/2010/main" val="1336497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Text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9F02F204-6622-7152-CEB3-BDB6F78FE38D}"/>
              </a:ext>
            </a:extLst>
          </p:cNvPr>
          <p:cNvSpPr>
            <a:spLocks noGrp="1"/>
          </p:cNvSpPr>
          <p:nvPr>
            <p:ph type="title"/>
          </p:nvPr>
        </p:nvSpPr>
        <p:spPr>
          <a:xfrm>
            <a:off x="839788" y="457200"/>
            <a:ext cx="3932237" cy="1600200"/>
          </a:xfrm>
        </p:spPr>
        <p:txBody>
          <a:bodyPr anchor="b"/>
          <a:lstStyle>
            <a:lvl1pPr>
              <a:defRPr sz="3200"/>
            </a:lvl1p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A56D5EC8-BD4A-2BF9-DC15-754BEF102F5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text 3">
            <a:extLst>
              <a:ext uri="{FF2B5EF4-FFF2-40B4-BE49-F238E27FC236}">
                <a16:creationId xmlns:a16="http://schemas.microsoft.com/office/drawing/2014/main" id="{9B6D3F91-F4AB-467E-6B05-148E58920CB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a:t>Klicka här för att ändra format på bakgrundstexten</a:t>
            </a:r>
          </a:p>
        </p:txBody>
      </p:sp>
      <p:sp>
        <p:nvSpPr>
          <p:cNvPr id="5" name="Platshållare för datum 4">
            <a:extLst>
              <a:ext uri="{FF2B5EF4-FFF2-40B4-BE49-F238E27FC236}">
                <a16:creationId xmlns:a16="http://schemas.microsoft.com/office/drawing/2014/main" id="{477D315E-FD22-74E7-4522-4E99FE55B80A}"/>
              </a:ext>
            </a:extLst>
          </p:cNvPr>
          <p:cNvSpPr>
            <a:spLocks noGrp="1"/>
          </p:cNvSpPr>
          <p:nvPr>
            <p:ph type="dt" sz="half" idx="10"/>
          </p:nvPr>
        </p:nvSpPr>
        <p:spPr/>
        <p:txBody>
          <a:bodyPr/>
          <a:lstStyle/>
          <a:p>
            <a:fld id="{6BD278C3-486D-41D4-84EF-16A1E41DB5EA}" type="datetimeFigureOut">
              <a:rPr lang="sv-SE" smtClean="0"/>
              <a:t>2023-05-02</a:t>
            </a:fld>
            <a:endParaRPr lang="sv-SE"/>
          </a:p>
        </p:txBody>
      </p:sp>
      <p:sp>
        <p:nvSpPr>
          <p:cNvPr id="6" name="Platshållare för sidfot 5">
            <a:extLst>
              <a:ext uri="{FF2B5EF4-FFF2-40B4-BE49-F238E27FC236}">
                <a16:creationId xmlns:a16="http://schemas.microsoft.com/office/drawing/2014/main" id="{7B04A8D4-BC99-EBB7-7A82-9677CC13DC59}"/>
              </a:ext>
            </a:extLst>
          </p:cNvPr>
          <p:cNvSpPr>
            <a:spLocks noGrp="1"/>
          </p:cNvSpPr>
          <p:nvPr>
            <p:ph type="ftr" sz="quarter" idx="11"/>
          </p:nvPr>
        </p:nvSpPr>
        <p:spPr/>
        <p:txBody>
          <a:bodyPr/>
          <a:lstStyle/>
          <a:p>
            <a:endParaRPr lang="sv-SE"/>
          </a:p>
        </p:txBody>
      </p:sp>
      <p:sp>
        <p:nvSpPr>
          <p:cNvPr id="7" name="Platshållare för bildnummer 6">
            <a:extLst>
              <a:ext uri="{FF2B5EF4-FFF2-40B4-BE49-F238E27FC236}">
                <a16:creationId xmlns:a16="http://schemas.microsoft.com/office/drawing/2014/main" id="{C35C5C73-3050-33E4-ABF8-DC27E63C3B5F}"/>
              </a:ext>
            </a:extLst>
          </p:cNvPr>
          <p:cNvSpPr>
            <a:spLocks noGrp="1"/>
          </p:cNvSpPr>
          <p:nvPr>
            <p:ph type="sldNum" sz="quarter" idx="12"/>
          </p:nvPr>
        </p:nvSpPr>
        <p:spPr/>
        <p:txBody>
          <a:bodyPr/>
          <a:lstStyle/>
          <a:p>
            <a:fld id="{7E9A63BD-8296-4F9D-96BA-3BA772C12924}" type="slidenum">
              <a:rPr lang="sv-SE" smtClean="0"/>
              <a:t>‹#›</a:t>
            </a:fld>
            <a:endParaRPr lang="sv-SE"/>
          </a:p>
        </p:txBody>
      </p:sp>
    </p:spTree>
    <p:extLst>
      <p:ext uri="{BB962C8B-B14F-4D97-AF65-F5344CB8AC3E}">
        <p14:creationId xmlns:p14="http://schemas.microsoft.com/office/powerpoint/2010/main" val="7618479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990B793E-3004-D125-B258-FA4DC77F0E62}"/>
              </a:ext>
            </a:extLst>
          </p:cNvPr>
          <p:cNvSpPr>
            <a:spLocks noGrp="1"/>
          </p:cNvSpPr>
          <p:nvPr>
            <p:ph type="title"/>
          </p:nvPr>
        </p:nvSpPr>
        <p:spPr>
          <a:xfrm>
            <a:off x="839788" y="457200"/>
            <a:ext cx="3932237" cy="1600200"/>
          </a:xfrm>
        </p:spPr>
        <p:txBody>
          <a:bodyPr anchor="b"/>
          <a:lstStyle>
            <a:lvl1pPr>
              <a:defRPr sz="3200"/>
            </a:lvl1pPr>
          </a:lstStyle>
          <a:p>
            <a:r>
              <a:rPr lang="sv-SE"/>
              <a:t>Klicka här för att ändra mall för rubrikformat</a:t>
            </a:r>
          </a:p>
        </p:txBody>
      </p:sp>
      <p:sp>
        <p:nvSpPr>
          <p:cNvPr id="3" name="Platshållare för bild 2">
            <a:extLst>
              <a:ext uri="{FF2B5EF4-FFF2-40B4-BE49-F238E27FC236}">
                <a16:creationId xmlns:a16="http://schemas.microsoft.com/office/drawing/2014/main" id="{890AAD6A-74A3-7EA6-304C-C63B6BA6C7A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sv-SE"/>
          </a:p>
        </p:txBody>
      </p:sp>
      <p:sp>
        <p:nvSpPr>
          <p:cNvPr id="4" name="Platshållare för text 3">
            <a:extLst>
              <a:ext uri="{FF2B5EF4-FFF2-40B4-BE49-F238E27FC236}">
                <a16:creationId xmlns:a16="http://schemas.microsoft.com/office/drawing/2014/main" id="{2F13671B-A4CE-C350-5EB4-3386897AABD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a:t>Klicka här för att ändra format på bakgrundstexten</a:t>
            </a:r>
          </a:p>
        </p:txBody>
      </p:sp>
      <p:sp>
        <p:nvSpPr>
          <p:cNvPr id="5" name="Platshållare för datum 4">
            <a:extLst>
              <a:ext uri="{FF2B5EF4-FFF2-40B4-BE49-F238E27FC236}">
                <a16:creationId xmlns:a16="http://schemas.microsoft.com/office/drawing/2014/main" id="{3B299A18-D9A1-8502-9EA3-56852757DEB5}"/>
              </a:ext>
            </a:extLst>
          </p:cNvPr>
          <p:cNvSpPr>
            <a:spLocks noGrp="1"/>
          </p:cNvSpPr>
          <p:nvPr>
            <p:ph type="dt" sz="half" idx="10"/>
          </p:nvPr>
        </p:nvSpPr>
        <p:spPr/>
        <p:txBody>
          <a:bodyPr/>
          <a:lstStyle/>
          <a:p>
            <a:fld id="{6BD278C3-486D-41D4-84EF-16A1E41DB5EA}" type="datetimeFigureOut">
              <a:rPr lang="sv-SE" smtClean="0"/>
              <a:t>2023-05-02</a:t>
            </a:fld>
            <a:endParaRPr lang="sv-SE"/>
          </a:p>
        </p:txBody>
      </p:sp>
      <p:sp>
        <p:nvSpPr>
          <p:cNvPr id="6" name="Platshållare för sidfot 5">
            <a:extLst>
              <a:ext uri="{FF2B5EF4-FFF2-40B4-BE49-F238E27FC236}">
                <a16:creationId xmlns:a16="http://schemas.microsoft.com/office/drawing/2014/main" id="{0E6561DF-0D96-A040-BA56-57DDDD44C932}"/>
              </a:ext>
            </a:extLst>
          </p:cNvPr>
          <p:cNvSpPr>
            <a:spLocks noGrp="1"/>
          </p:cNvSpPr>
          <p:nvPr>
            <p:ph type="ftr" sz="quarter" idx="11"/>
          </p:nvPr>
        </p:nvSpPr>
        <p:spPr/>
        <p:txBody>
          <a:bodyPr/>
          <a:lstStyle/>
          <a:p>
            <a:endParaRPr lang="sv-SE"/>
          </a:p>
        </p:txBody>
      </p:sp>
      <p:sp>
        <p:nvSpPr>
          <p:cNvPr id="7" name="Platshållare för bildnummer 6">
            <a:extLst>
              <a:ext uri="{FF2B5EF4-FFF2-40B4-BE49-F238E27FC236}">
                <a16:creationId xmlns:a16="http://schemas.microsoft.com/office/drawing/2014/main" id="{926779E8-4C6F-5237-5792-681FF451443D}"/>
              </a:ext>
            </a:extLst>
          </p:cNvPr>
          <p:cNvSpPr>
            <a:spLocks noGrp="1"/>
          </p:cNvSpPr>
          <p:nvPr>
            <p:ph type="sldNum" sz="quarter" idx="12"/>
          </p:nvPr>
        </p:nvSpPr>
        <p:spPr/>
        <p:txBody>
          <a:bodyPr/>
          <a:lstStyle/>
          <a:p>
            <a:fld id="{7E9A63BD-8296-4F9D-96BA-3BA772C12924}" type="slidenum">
              <a:rPr lang="sv-SE" smtClean="0"/>
              <a:t>‹#›</a:t>
            </a:fld>
            <a:endParaRPr lang="sv-SE"/>
          </a:p>
        </p:txBody>
      </p:sp>
    </p:spTree>
    <p:extLst>
      <p:ext uri="{BB962C8B-B14F-4D97-AF65-F5344CB8AC3E}">
        <p14:creationId xmlns:p14="http://schemas.microsoft.com/office/powerpoint/2010/main" val="19078305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rubrik 1">
            <a:extLst>
              <a:ext uri="{FF2B5EF4-FFF2-40B4-BE49-F238E27FC236}">
                <a16:creationId xmlns:a16="http://schemas.microsoft.com/office/drawing/2014/main" id="{082E8407-21F9-FF4B-622F-2CF8D92F9CF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sv-SE"/>
              <a:t>Klicka här för att ändra mall för rubrikformat</a:t>
            </a:r>
          </a:p>
        </p:txBody>
      </p:sp>
      <p:sp>
        <p:nvSpPr>
          <p:cNvPr id="3" name="Platshållare för text 2">
            <a:extLst>
              <a:ext uri="{FF2B5EF4-FFF2-40B4-BE49-F238E27FC236}">
                <a16:creationId xmlns:a16="http://schemas.microsoft.com/office/drawing/2014/main" id="{D908149B-DF46-504F-4136-797DF4E6D1F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7D3988DB-D42F-DBB2-09AF-4695F89F569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BD278C3-486D-41D4-84EF-16A1E41DB5EA}" type="datetimeFigureOut">
              <a:rPr lang="sv-SE" smtClean="0"/>
              <a:t>2023-05-02</a:t>
            </a:fld>
            <a:endParaRPr lang="sv-SE"/>
          </a:p>
        </p:txBody>
      </p:sp>
      <p:sp>
        <p:nvSpPr>
          <p:cNvPr id="5" name="Platshållare för sidfot 4">
            <a:extLst>
              <a:ext uri="{FF2B5EF4-FFF2-40B4-BE49-F238E27FC236}">
                <a16:creationId xmlns:a16="http://schemas.microsoft.com/office/drawing/2014/main" id="{2F8828DD-1915-DCE0-4A78-58091BA9AC4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sv-SE"/>
          </a:p>
        </p:txBody>
      </p:sp>
      <p:sp>
        <p:nvSpPr>
          <p:cNvPr id="6" name="Platshållare för bildnummer 5">
            <a:extLst>
              <a:ext uri="{FF2B5EF4-FFF2-40B4-BE49-F238E27FC236}">
                <a16:creationId xmlns:a16="http://schemas.microsoft.com/office/drawing/2014/main" id="{EEA54093-D020-0598-D0D5-7C300862040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E9A63BD-8296-4F9D-96BA-3BA772C12924}" type="slidenum">
              <a:rPr lang="sv-SE" smtClean="0"/>
              <a:t>‹#›</a:t>
            </a:fld>
            <a:endParaRPr lang="sv-SE"/>
          </a:p>
        </p:txBody>
      </p:sp>
    </p:spTree>
    <p:extLst>
      <p:ext uri="{BB962C8B-B14F-4D97-AF65-F5344CB8AC3E}">
        <p14:creationId xmlns:p14="http://schemas.microsoft.com/office/powerpoint/2010/main" val="388132296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openxmlformats.org/officeDocument/2006/relationships/hyperlink" Target="https://www.regionjh.se/forpersonalovrigavardgivarepartners/samverkankommunregion/tryggochsakerhemma.4.4cae6ad17967602ec2144c9.html" TargetMode="External"/></Relationships>
</file>

<file path=ppt/slides/_rels/slide2.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3.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4.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FFD48BC7-DC40-47DE-87EE-9F4B6ECB9AB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Freeform: Shape 9">
            <a:extLst>
              <a:ext uri="{FF2B5EF4-FFF2-40B4-BE49-F238E27FC236}">
                <a16:creationId xmlns:a16="http://schemas.microsoft.com/office/drawing/2014/main" id="{E502BBC7-2C76-46F3-BC24-5985BC13DB8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14425" y="0"/>
            <a:ext cx="9963150" cy="6858000"/>
          </a:xfrm>
          <a:custGeom>
            <a:avLst/>
            <a:gdLst>
              <a:gd name="connsiteX0" fmla="*/ 1595771 w 9963150"/>
              <a:gd name="connsiteY0" fmla="*/ 0 h 6858000"/>
              <a:gd name="connsiteX1" fmla="*/ 8367379 w 9963150"/>
              <a:gd name="connsiteY1" fmla="*/ 0 h 6858000"/>
              <a:gd name="connsiteX2" fmla="*/ 8504080 w 9963150"/>
              <a:gd name="connsiteY2" fmla="*/ 130333 h 6858000"/>
              <a:gd name="connsiteX3" fmla="*/ 9963150 w 9963150"/>
              <a:gd name="connsiteY3" fmla="*/ 3652838 h 6858000"/>
              <a:gd name="connsiteX4" fmla="*/ 8825600 w 9963150"/>
              <a:gd name="connsiteY4" fmla="*/ 6821583 h 6858000"/>
              <a:gd name="connsiteX5" fmla="*/ 8794055 w 9963150"/>
              <a:gd name="connsiteY5" fmla="*/ 6858000 h 6858000"/>
              <a:gd name="connsiteX6" fmla="*/ 1169096 w 9963150"/>
              <a:gd name="connsiteY6" fmla="*/ 6858000 h 6858000"/>
              <a:gd name="connsiteX7" fmla="*/ 1137550 w 9963150"/>
              <a:gd name="connsiteY7" fmla="*/ 6821583 h 6858000"/>
              <a:gd name="connsiteX8" fmla="*/ 0 w 9963150"/>
              <a:gd name="connsiteY8" fmla="*/ 3652838 h 6858000"/>
              <a:gd name="connsiteX9" fmla="*/ 1459070 w 9963150"/>
              <a:gd name="connsiteY9" fmla="*/ 130333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9963150" h="6858000">
                <a:moveTo>
                  <a:pt x="1595771" y="0"/>
                </a:moveTo>
                <a:lnTo>
                  <a:pt x="8367379" y="0"/>
                </a:lnTo>
                <a:lnTo>
                  <a:pt x="8504080" y="130333"/>
                </a:lnTo>
                <a:cubicBezTo>
                  <a:pt x="9405568" y="1031820"/>
                  <a:pt x="9963150" y="2277214"/>
                  <a:pt x="9963150" y="3652838"/>
                </a:cubicBezTo>
                <a:cubicBezTo>
                  <a:pt x="9963150" y="4856509"/>
                  <a:pt x="9536251" y="5960473"/>
                  <a:pt x="8825600" y="6821583"/>
                </a:cubicBezTo>
                <a:lnTo>
                  <a:pt x="8794055" y="6858000"/>
                </a:lnTo>
                <a:lnTo>
                  <a:pt x="1169096" y="6858000"/>
                </a:lnTo>
                <a:lnTo>
                  <a:pt x="1137550" y="6821583"/>
                </a:lnTo>
                <a:cubicBezTo>
                  <a:pt x="426899" y="5960473"/>
                  <a:pt x="0" y="4856509"/>
                  <a:pt x="0" y="3652838"/>
                </a:cubicBezTo>
                <a:cubicBezTo>
                  <a:pt x="0" y="2277214"/>
                  <a:pt x="557582" y="1031820"/>
                  <a:pt x="1459070" y="130333"/>
                </a:cubicBezTo>
                <a:close/>
              </a:path>
            </a:pathLst>
          </a:custGeom>
          <a:ln w="9525">
            <a:solidFill>
              <a:srgbClr val="EFEFEF"/>
            </a:solidFill>
          </a:ln>
          <a:effectLst>
            <a:outerShdw blurRad="139700" sx="102000" sy="102000" algn="ctr" rotWithShape="0">
              <a:schemeClr val="bg1">
                <a:lumMod val="85000"/>
                <a:alpha val="38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12" name="Freeform: Shape 11">
            <a:extLst>
              <a:ext uri="{FF2B5EF4-FFF2-40B4-BE49-F238E27FC236}">
                <a16:creationId xmlns:a16="http://schemas.microsoft.com/office/drawing/2014/main" id="{C7F28D52-2A5F-4D23-81AE-7CB8B591C7A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21664" y="0"/>
            <a:ext cx="9948672" cy="6858000"/>
          </a:xfrm>
          <a:custGeom>
            <a:avLst/>
            <a:gdLst>
              <a:gd name="connsiteX0" fmla="*/ 1595771 w 9963150"/>
              <a:gd name="connsiteY0" fmla="*/ 0 h 6858000"/>
              <a:gd name="connsiteX1" fmla="*/ 8367379 w 9963150"/>
              <a:gd name="connsiteY1" fmla="*/ 0 h 6858000"/>
              <a:gd name="connsiteX2" fmla="*/ 8504080 w 9963150"/>
              <a:gd name="connsiteY2" fmla="*/ 130333 h 6858000"/>
              <a:gd name="connsiteX3" fmla="*/ 9963150 w 9963150"/>
              <a:gd name="connsiteY3" fmla="*/ 3652838 h 6858000"/>
              <a:gd name="connsiteX4" fmla="*/ 8825600 w 9963150"/>
              <a:gd name="connsiteY4" fmla="*/ 6821583 h 6858000"/>
              <a:gd name="connsiteX5" fmla="*/ 8794055 w 9963150"/>
              <a:gd name="connsiteY5" fmla="*/ 6858000 h 6858000"/>
              <a:gd name="connsiteX6" fmla="*/ 1169096 w 9963150"/>
              <a:gd name="connsiteY6" fmla="*/ 6858000 h 6858000"/>
              <a:gd name="connsiteX7" fmla="*/ 1137550 w 9963150"/>
              <a:gd name="connsiteY7" fmla="*/ 6821583 h 6858000"/>
              <a:gd name="connsiteX8" fmla="*/ 0 w 9963150"/>
              <a:gd name="connsiteY8" fmla="*/ 3652838 h 6858000"/>
              <a:gd name="connsiteX9" fmla="*/ 1459070 w 9963150"/>
              <a:gd name="connsiteY9" fmla="*/ 130333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9963150" h="6858000">
                <a:moveTo>
                  <a:pt x="1595771" y="0"/>
                </a:moveTo>
                <a:lnTo>
                  <a:pt x="8367379" y="0"/>
                </a:lnTo>
                <a:lnTo>
                  <a:pt x="8504080" y="130333"/>
                </a:lnTo>
                <a:cubicBezTo>
                  <a:pt x="9405568" y="1031820"/>
                  <a:pt x="9963150" y="2277214"/>
                  <a:pt x="9963150" y="3652838"/>
                </a:cubicBezTo>
                <a:cubicBezTo>
                  <a:pt x="9963150" y="4856509"/>
                  <a:pt x="9536251" y="5960473"/>
                  <a:pt x="8825600" y="6821583"/>
                </a:cubicBezTo>
                <a:lnTo>
                  <a:pt x="8794055" y="6858000"/>
                </a:lnTo>
                <a:lnTo>
                  <a:pt x="1169096" y="6858000"/>
                </a:lnTo>
                <a:lnTo>
                  <a:pt x="1137550" y="6821583"/>
                </a:lnTo>
                <a:cubicBezTo>
                  <a:pt x="426899" y="5960473"/>
                  <a:pt x="0" y="4856509"/>
                  <a:pt x="0" y="3652838"/>
                </a:cubicBezTo>
                <a:cubicBezTo>
                  <a:pt x="0" y="2277214"/>
                  <a:pt x="557582" y="1031820"/>
                  <a:pt x="1459070" y="130333"/>
                </a:cubicBezTo>
                <a:close/>
              </a:path>
            </a:pathLst>
          </a:cu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Rubrik 1">
            <a:extLst>
              <a:ext uri="{FF2B5EF4-FFF2-40B4-BE49-F238E27FC236}">
                <a16:creationId xmlns:a16="http://schemas.microsoft.com/office/drawing/2014/main" id="{D929AB22-23FE-39E8-08A1-B242442F1BBD}"/>
              </a:ext>
            </a:extLst>
          </p:cNvPr>
          <p:cNvSpPr>
            <a:spLocks noGrp="1"/>
          </p:cNvSpPr>
          <p:nvPr>
            <p:ph type="ctrTitle"/>
          </p:nvPr>
        </p:nvSpPr>
        <p:spPr>
          <a:xfrm>
            <a:off x="1524003" y="1999615"/>
            <a:ext cx="9144000" cy="1676400"/>
          </a:xfrm>
        </p:spPr>
        <p:txBody>
          <a:bodyPr anchor="ctr">
            <a:normAutofit/>
          </a:bodyPr>
          <a:lstStyle/>
          <a:p>
            <a:r>
              <a:rPr lang="sv-SE" sz="7200"/>
              <a:t>Trygg och säker hemma</a:t>
            </a:r>
          </a:p>
        </p:txBody>
      </p:sp>
      <p:sp>
        <p:nvSpPr>
          <p:cNvPr id="3" name="Underrubrik 2">
            <a:extLst>
              <a:ext uri="{FF2B5EF4-FFF2-40B4-BE49-F238E27FC236}">
                <a16:creationId xmlns:a16="http://schemas.microsoft.com/office/drawing/2014/main" id="{E1CD4871-1E12-5207-EB50-D7CFBC8E3371}"/>
              </a:ext>
            </a:extLst>
          </p:cNvPr>
          <p:cNvSpPr>
            <a:spLocks noGrp="1"/>
          </p:cNvSpPr>
          <p:nvPr>
            <p:ph type="subTitle" idx="1"/>
          </p:nvPr>
        </p:nvSpPr>
        <p:spPr>
          <a:xfrm>
            <a:off x="497840" y="3676015"/>
            <a:ext cx="11196320" cy="2600960"/>
          </a:xfrm>
        </p:spPr>
        <p:txBody>
          <a:bodyPr anchor="ctr">
            <a:normAutofit fontScale="92500" lnSpcReduction="20000"/>
          </a:bodyPr>
          <a:lstStyle/>
          <a:p>
            <a:r>
              <a:rPr lang="sv-SE" sz="3900"/>
              <a:t>APT-material: att arbeta preventivt genom att </a:t>
            </a:r>
            <a:br>
              <a:rPr lang="sv-SE" sz="3900"/>
            </a:br>
            <a:r>
              <a:rPr lang="sv-SE" sz="3900"/>
              <a:t>uppmärksamma tidiga tecken på risker </a:t>
            </a:r>
          </a:p>
          <a:p>
            <a:br>
              <a:rPr lang="sv-SE" sz="3900"/>
            </a:br>
            <a:r>
              <a:rPr lang="sv-SE" sz="3000"/>
              <a:t>En modell för samtliga vårdgivare i Jämtlands län</a:t>
            </a:r>
          </a:p>
          <a:p>
            <a:endParaRPr lang="sv-SE" sz="2800"/>
          </a:p>
          <a:p>
            <a:r>
              <a:rPr lang="sv-SE" sz="2800"/>
              <a:t>Våren 2023</a:t>
            </a:r>
          </a:p>
        </p:txBody>
      </p:sp>
      <p:sp>
        <p:nvSpPr>
          <p:cNvPr id="14" name="Rectangle 13">
            <a:extLst>
              <a:ext uri="{FF2B5EF4-FFF2-40B4-BE49-F238E27FC236}">
                <a16:creationId xmlns:a16="http://schemas.microsoft.com/office/drawing/2014/main" id="{3629484E-3792-4B3D-89AD-7C8A1ED0E0D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718560" y="5524786"/>
            <a:ext cx="4754880" cy="27432"/>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11405651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6C15D888-1EC8-93DC-7639-CBC4D73E66FB}"/>
              </a:ext>
            </a:extLst>
          </p:cNvPr>
          <p:cNvSpPr>
            <a:spLocks noGrp="1"/>
          </p:cNvSpPr>
          <p:nvPr>
            <p:ph type="title"/>
          </p:nvPr>
        </p:nvSpPr>
        <p:spPr/>
        <p:txBody>
          <a:bodyPr/>
          <a:lstStyle/>
          <a:p>
            <a:r>
              <a:rPr lang="sv-SE"/>
              <a:t>Information till personen</a:t>
            </a:r>
          </a:p>
        </p:txBody>
      </p:sp>
      <p:pic>
        <p:nvPicPr>
          <p:cNvPr id="5" name="Platshållare för innehåll 4">
            <a:extLst>
              <a:ext uri="{FF2B5EF4-FFF2-40B4-BE49-F238E27FC236}">
                <a16:creationId xmlns:a16="http://schemas.microsoft.com/office/drawing/2014/main" id="{D8BE1A8F-B979-D3EF-EB8C-848DF8255A92}"/>
              </a:ext>
            </a:extLst>
          </p:cNvPr>
          <p:cNvPicPr>
            <a:picLocks noGrp="1" noChangeAspect="1"/>
          </p:cNvPicPr>
          <p:nvPr>
            <p:ph idx="1"/>
          </p:nvPr>
        </p:nvPicPr>
        <p:blipFill>
          <a:blip r:embed="rId3"/>
          <a:stretch>
            <a:fillRect/>
          </a:stretch>
        </p:blipFill>
        <p:spPr>
          <a:xfrm>
            <a:off x="838200" y="1690688"/>
            <a:ext cx="6198047" cy="4351338"/>
          </a:xfrm>
        </p:spPr>
      </p:pic>
      <p:sp>
        <p:nvSpPr>
          <p:cNvPr id="6" name="textruta 5">
            <a:extLst>
              <a:ext uri="{FF2B5EF4-FFF2-40B4-BE49-F238E27FC236}">
                <a16:creationId xmlns:a16="http://schemas.microsoft.com/office/drawing/2014/main" id="{270E316D-6C1B-6784-8A0C-5AD8EE570EC9}"/>
              </a:ext>
            </a:extLst>
          </p:cNvPr>
          <p:cNvSpPr txBox="1"/>
          <p:nvPr/>
        </p:nvSpPr>
        <p:spPr>
          <a:xfrm>
            <a:off x="7474225" y="1690688"/>
            <a:ext cx="4150582" cy="4339650"/>
          </a:xfrm>
          <a:prstGeom prst="rect">
            <a:avLst/>
          </a:prstGeom>
          <a:noFill/>
        </p:spPr>
        <p:txBody>
          <a:bodyPr wrap="square" rtlCol="0">
            <a:spAutoFit/>
          </a:bodyPr>
          <a:lstStyle/>
          <a:p>
            <a:r>
              <a:rPr lang="sv-SE" sz="2300"/>
              <a:t>Sist i handboken finns en broschyr att skriva ut.</a:t>
            </a:r>
          </a:p>
          <a:p>
            <a:endParaRPr lang="sv-SE" sz="2300"/>
          </a:p>
          <a:p>
            <a:r>
              <a:rPr lang="sv-SE" sz="2300"/>
              <a:t>Broschyren är ett underlag vid samtalet (steg 2) men kan lämnas ut redan i steg 1 när du informerar om modellen. </a:t>
            </a:r>
          </a:p>
          <a:p>
            <a:endParaRPr lang="sv-SE" sz="2300"/>
          </a:p>
          <a:p>
            <a:r>
              <a:rPr lang="sv-SE" sz="2300"/>
              <a:t>Om personen tackar nej till ett samtal bör en broschyr med ifyllda kontaktuppgifter lämnas, om personen ångrar sig. </a:t>
            </a:r>
          </a:p>
        </p:txBody>
      </p:sp>
    </p:spTree>
    <p:extLst>
      <p:ext uri="{BB962C8B-B14F-4D97-AF65-F5344CB8AC3E}">
        <p14:creationId xmlns:p14="http://schemas.microsoft.com/office/powerpoint/2010/main" val="339331021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61F099FE-7F18-766F-C769-A83AC33B4237}"/>
              </a:ext>
            </a:extLst>
          </p:cNvPr>
          <p:cNvSpPr>
            <a:spLocks noGrp="1"/>
          </p:cNvSpPr>
          <p:nvPr>
            <p:ph type="title"/>
          </p:nvPr>
        </p:nvSpPr>
        <p:spPr/>
        <p:txBody>
          <a:bodyPr/>
          <a:lstStyle/>
          <a:p>
            <a:r>
              <a:rPr lang="sv-SE"/>
              <a:t>FÖRSLAG PÅ ARBETSSÄTT</a:t>
            </a:r>
          </a:p>
        </p:txBody>
      </p:sp>
      <p:pic>
        <p:nvPicPr>
          <p:cNvPr id="5" name="Platshållare för innehåll 4">
            <a:extLst>
              <a:ext uri="{FF2B5EF4-FFF2-40B4-BE49-F238E27FC236}">
                <a16:creationId xmlns:a16="http://schemas.microsoft.com/office/drawing/2014/main" id="{51C3973C-6B05-C20D-3A8F-840AA1388F4F}"/>
              </a:ext>
            </a:extLst>
          </p:cNvPr>
          <p:cNvPicPr>
            <a:picLocks noGrp="1" noChangeAspect="1"/>
          </p:cNvPicPr>
          <p:nvPr>
            <p:ph idx="1"/>
          </p:nvPr>
        </p:nvPicPr>
        <p:blipFill>
          <a:blip r:embed="rId3"/>
          <a:stretch>
            <a:fillRect/>
          </a:stretch>
        </p:blipFill>
        <p:spPr>
          <a:xfrm rot="316601">
            <a:off x="8066975" y="1505488"/>
            <a:ext cx="3445325" cy="4838999"/>
          </a:xfrm>
          <a:prstGeom prst="rect">
            <a:avLst/>
          </a:prstGeom>
          <a:solidFill>
            <a:srgbClr val="FFFFFF">
              <a:shade val="85000"/>
            </a:srgbClr>
          </a:solidFill>
          <a:ln w="190500" cap="rnd">
            <a:solidFill>
              <a:srgbClr val="FFFFFF"/>
            </a:solidFill>
          </a:ln>
          <a:effectLst>
            <a:outerShdw blurRad="50000" algn="tl" rotWithShape="0">
              <a:srgbClr val="000000">
                <a:alpha val="41000"/>
              </a:srgbClr>
            </a:outerShdw>
          </a:effectLst>
          <a:scene3d>
            <a:camera prst="orthographicFront"/>
            <a:lightRig rig="twoPt" dir="t">
              <a:rot lat="0" lon="0" rev="7800000"/>
            </a:lightRig>
          </a:scene3d>
          <a:sp3d contourW="6350">
            <a:bevelT w="50800" h="16510"/>
            <a:contourClr>
              <a:srgbClr val="C0C0C0"/>
            </a:contourClr>
          </a:sp3d>
        </p:spPr>
      </p:pic>
      <p:sp>
        <p:nvSpPr>
          <p:cNvPr id="6" name="textruta 5">
            <a:extLst>
              <a:ext uri="{FF2B5EF4-FFF2-40B4-BE49-F238E27FC236}">
                <a16:creationId xmlns:a16="http://schemas.microsoft.com/office/drawing/2014/main" id="{02595DF9-D286-EFE3-7752-D5AE8D7C34F0}"/>
              </a:ext>
            </a:extLst>
          </p:cNvPr>
          <p:cNvSpPr txBox="1"/>
          <p:nvPr/>
        </p:nvSpPr>
        <p:spPr>
          <a:xfrm>
            <a:off x="536050" y="1940116"/>
            <a:ext cx="7081300" cy="4555093"/>
          </a:xfrm>
          <a:prstGeom prst="rect">
            <a:avLst/>
          </a:prstGeom>
          <a:noFill/>
        </p:spPr>
        <p:txBody>
          <a:bodyPr wrap="square" rtlCol="0">
            <a:spAutoFit/>
          </a:bodyPr>
          <a:lstStyle/>
          <a:p>
            <a:pPr marL="457200" indent="-457200">
              <a:spcAft>
                <a:spcPts val="1000"/>
              </a:spcAft>
              <a:buFont typeface="+mj-lt"/>
              <a:buAutoNum type="arabicPeriod"/>
            </a:pPr>
            <a:r>
              <a:rPr lang="sv-SE" sz="2000"/>
              <a:t>Gå</a:t>
            </a:r>
            <a:r>
              <a:rPr lang="sv-SE" sz="2000">
                <a:effectLst/>
                <a:latin typeface="Arial" panose="020B0604020202020204" pitchFamily="34" charset="0"/>
                <a:ea typeface="Calibri" panose="020F0502020204030204" pitchFamily="34" charset="0"/>
                <a:cs typeface="Arial" panose="020B0604020202020204" pitchFamily="34" charset="0"/>
              </a:rPr>
              <a:t> </a:t>
            </a:r>
            <a:r>
              <a:rPr lang="sv-SE" sz="2000"/>
              <a:t>igenom modellen på tex APT. Handbok (</a:t>
            </a:r>
            <a:r>
              <a:rPr lang="sv-SE" sz="2000" err="1"/>
              <a:t>Centuri</a:t>
            </a:r>
            <a:r>
              <a:rPr lang="sv-SE" sz="2000"/>
              <a:t> 60687) och APT-material (</a:t>
            </a:r>
            <a:r>
              <a:rPr lang="sv-SE" sz="2000" err="1"/>
              <a:t>Centuri</a:t>
            </a:r>
            <a:r>
              <a:rPr lang="sv-SE" sz="2000"/>
              <a:t>-nummer) finns publicerat på </a:t>
            </a:r>
            <a:r>
              <a:rPr lang="sv-SE" sz="2000" err="1">
                <a:hlinkClick r:id="rId4"/>
              </a:rPr>
              <a:t>samverkanssidan</a:t>
            </a:r>
            <a:endParaRPr lang="sv-SE" sz="2000"/>
          </a:p>
          <a:p>
            <a:pPr marL="457200" indent="-457200">
              <a:spcAft>
                <a:spcPts val="1000"/>
              </a:spcAft>
              <a:buFont typeface="+mj-lt"/>
              <a:buAutoNum type="arabicPeriod"/>
            </a:pPr>
            <a:r>
              <a:rPr lang="sv-SE" sz="2000"/>
              <a:t>Prata om hur ni använder modellen hos er, när ni ses i er lokala samverkansarena</a:t>
            </a:r>
          </a:p>
          <a:p>
            <a:pPr marL="457200" indent="-457200">
              <a:spcAft>
                <a:spcPts val="1000"/>
              </a:spcAft>
              <a:buFont typeface="+mj-lt"/>
              <a:buAutoNum type="arabicPeriod"/>
            </a:pPr>
            <a:r>
              <a:rPr lang="sv-SE" sz="2000"/>
              <a:t>Skriv ut delar av modellen och använd vid individuella möten.</a:t>
            </a:r>
          </a:p>
          <a:p>
            <a:pPr marL="800100" lvl="1" indent="-342900">
              <a:spcAft>
                <a:spcPts val="1000"/>
              </a:spcAft>
              <a:buFont typeface="Arial" panose="020B0604020202020204" pitchFamily="34" charset="0"/>
              <a:buChar char="•"/>
            </a:pPr>
            <a:r>
              <a:rPr lang="sv-SE" sz="2000"/>
              <a:t>Hemtjänsten behöver s 4–5 samt broschyren på s 9–10</a:t>
            </a:r>
          </a:p>
          <a:p>
            <a:pPr marL="800100" lvl="1" indent="-342900">
              <a:spcAft>
                <a:spcPts val="1000"/>
              </a:spcAft>
              <a:buFont typeface="Arial" panose="020B0604020202020204" pitchFamily="34" charset="0"/>
              <a:buChar char="•"/>
            </a:pPr>
            <a:r>
              <a:rPr lang="sv-SE" sz="2000"/>
              <a:t>HC/leg personal behöver s 6–7 samt broschyren på s 9–10</a:t>
            </a:r>
          </a:p>
          <a:p>
            <a:pPr marL="800100" lvl="1" indent="-342900">
              <a:spcAft>
                <a:spcPts val="1000"/>
              </a:spcAft>
              <a:buFont typeface="Arial" panose="020B0604020202020204" pitchFamily="34" charset="0"/>
              <a:buChar char="•"/>
            </a:pPr>
            <a:r>
              <a:rPr lang="sv-SE" sz="2000"/>
              <a:t>Bistånd/myndighetsenhet behöver s 8 samt broschyren på s 9–10</a:t>
            </a:r>
          </a:p>
          <a:p>
            <a:pPr marL="457200" indent="-457200">
              <a:spcAft>
                <a:spcPts val="1000"/>
              </a:spcAft>
              <a:buFont typeface="+mj-lt"/>
              <a:buAutoNum type="arabicPeriod"/>
            </a:pPr>
            <a:r>
              <a:rPr lang="sv-SE" sz="2000"/>
              <a:t>Följ upp och fråga personal och medborgare hur ofta modellen används och vilken effekt som ses.</a:t>
            </a:r>
          </a:p>
        </p:txBody>
      </p:sp>
    </p:spTree>
    <p:extLst>
      <p:ext uri="{BB962C8B-B14F-4D97-AF65-F5344CB8AC3E}">
        <p14:creationId xmlns:p14="http://schemas.microsoft.com/office/powerpoint/2010/main" val="5648222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4" name="Rectangle 17">
            <a:extLst>
              <a:ext uri="{FF2B5EF4-FFF2-40B4-BE49-F238E27FC236}">
                <a16:creationId xmlns:a16="http://schemas.microsoft.com/office/drawing/2014/main" id="{2E442304-DDBD-4F7B-8017-36BCC863FB4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Rubrik 1">
            <a:extLst>
              <a:ext uri="{FF2B5EF4-FFF2-40B4-BE49-F238E27FC236}">
                <a16:creationId xmlns:a16="http://schemas.microsoft.com/office/drawing/2014/main" id="{BE282AFC-A72C-3101-193C-40E3C9AB3066}"/>
              </a:ext>
            </a:extLst>
          </p:cNvPr>
          <p:cNvSpPr>
            <a:spLocks noGrp="1"/>
          </p:cNvSpPr>
          <p:nvPr>
            <p:ph type="title"/>
          </p:nvPr>
        </p:nvSpPr>
        <p:spPr>
          <a:xfrm>
            <a:off x="635000" y="640823"/>
            <a:ext cx="3418659" cy="5583148"/>
          </a:xfrm>
        </p:spPr>
        <p:txBody>
          <a:bodyPr anchor="ctr">
            <a:normAutofit/>
          </a:bodyPr>
          <a:lstStyle/>
          <a:p>
            <a:r>
              <a:rPr lang="sv-SE" sz="5400"/>
              <a:t>Bakgrund</a:t>
            </a:r>
          </a:p>
        </p:txBody>
      </p:sp>
      <p:sp>
        <p:nvSpPr>
          <p:cNvPr id="25" name="sketch line">
            <a:extLst>
              <a:ext uri="{FF2B5EF4-FFF2-40B4-BE49-F238E27FC236}">
                <a16:creationId xmlns:a16="http://schemas.microsoft.com/office/drawing/2014/main" id="{5E107275-3853-46FD-A241-DE4355A4267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1627450" y="3462719"/>
            <a:ext cx="5410200" cy="18288"/>
          </a:xfrm>
          <a:custGeom>
            <a:avLst/>
            <a:gdLst>
              <a:gd name="connsiteX0" fmla="*/ 0 w 5410200"/>
              <a:gd name="connsiteY0" fmla="*/ 0 h 18288"/>
              <a:gd name="connsiteX1" fmla="*/ 568071 w 5410200"/>
              <a:gd name="connsiteY1" fmla="*/ 0 h 18288"/>
              <a:gd name="connsiteX2" fmla="*/ 1298448 w 5410200"/>
              <a:gd name="connsiteY2" fmla="*/ 0 h 18288"/>
              <a:gd name="connsiteX3" fmla="*/ 1920621 w 5410200"/>
              <a:gd name="connsiteY3" fmla="*/ 0 h 18288"/>
              <a:gd name="connsiteX4" fmla="*/ 2488692 w 5410200"/>
              <a:gd name="connsiteY4" fmla="*/ 0 h 18288"/>
              <a:gd name="connsiteX5" fmla="*/ 3219069 w 5410200"/>
              <a:gd name="connsiteY5" fmla="*/ 0 h 18288"/>
              <a:gd name="connsiteX6" fmla="*/ 3895344 w 5410200"/>
              <a:gd name="connsiteY6" fmla="*/ 0 h 18288"/>
              <a:gd name="connsiteX7" fmla="*/ 4571619 w 5410200"/>
              <a:gd name="connsiteY7" fmla="*/ 0 h 18288"/>
              <a:gd name="connsiteX8" fmla="*/ 5410200 w 5410200"/>
              <a:gd name="connsiteY8" fmla="*/ 0 h 18288"/>
              <a:gd name="connsiteX9" fmla="*/ 5410200 w 5410200"/>
              <a:gd name="connsiteY9" fmla="*/ 18288 h 18288"/>
              <a:gd name="connsiteX10" fmla="*/ 4842129 w 5410200"/>
              <a:gd name="connsiteY10" fmla="*/ 18288 h 18288"/>
              <a:gd name="connsiteX11" fmla="*/ 4328160 w 5410200"/>
              <a:gd name="connsiteY11" fmla="*/ 18288 h 18288"/>
              <a:gd name="connsiteX12" fmla="*/ 3597783 w 5410200"/>
              <a:gd name="connsiteY12" fmla="*/ 18288 h 18288"/>
              <a:gd name="connsiteX13" fmla="*/ 3029712 w 5410200"/>
              <a:gd name="connsiteY13" fmla="*/ 18288 h 18288"/>
              <a:gd name="connsiteX14" fmla="*/ 2299335 w 5410200"/>
              <a:gd name="connsiteY14" fmla="*/ 18288 h 18288"/>
              <a:gd name="connsiteX15" fmla="*/ 1514856 w 5410200"/>
              <a:gd name="connsiteY15" fmla="*/ 18288 h 18288"/>
              <a:gd name="connsiteX16" fmla="*/ 892683 w 5410200"/>
              <a:gd name="connsiteY16" fmla="*/ 18288 h 18288"/>
              <a:gd name="connsiteX17" fmla="*/ 0 w 5410200"/>
              <a:gd name="connsiteY17" fmla="*/ 18288 h 18288"/>
              <a:gd name="connsiteX18" fmla="*/ 0 w 5410200"/>
              <a:gd name="connsiteY18"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5410200" h="18288" fill="none" extrusionOk="0">
                <a:moveTo>
                  <a:pt x="0" y="0"/>
                </a:moveTo>
                <a:cubicBezTo>
                  <a:pt x="163050" y="-18707"/>
                  <a:pt x="319321" y="-16364"/>
                  <a:pt x="568071" y="0"/>
                </a:cubicBezTo>
                <a:cubicBezTo>
                  <a:pt x="816821" y="16364"/>
                  <a:pt x="1013224" y="-7268"/>
                  <a:pt x="1298448" y="0"/>
                </a:cubicBezTo>
                <a:cubicBezTo>
                  <a:pt x="1583672" y="7268"/>
                  <a:pt x="1631711" y="-3367"/>
                  <a:pt x="1920621" y="0"/>
                </a:cubicBezTo>
                <a:cubicBezTo>
                  <a:pt x="2209531" y="3367"/>
                  <a:pt x="2364420" y="-19184"/>
                  <a:pt x="2488692" y="0"/>
                </a:cubicBezTo>
                <a:cubicBezTo>
                  <a:pt x="2612964" y="19184"/>
                  <a:pt x="3023298" y="-34627"/>
                  <a:pt x="3219069" y="0"/>
                </a:cubicBezTo>
                <a:cubicBezTo>
                  <a:pt x="3414840" y="34627"/>
                  <a:pt x="3656810" y="24043"/>
                  <a:pt x="3895344" y="0"/>
                </a:cubicBezTo>
                <a:cubicBezTo>
                  <a:pt x="4133879" y="-24043"/>
                  <a:pt x="4393984" y="-19577"/>
                  <a:pt x="4571619" y="0"/>
                </a:cubicBezTo>
                <a:cubicBezTo>
                  <a:pt x="4749255" y="19577"/>
                  <a:pt x="5179928" y="-6281"/>
                  <a:pt x="5410200" y="0"/>
                </a:cubicBezTo>
                <a:cubicBezTo>
                  <a:pt x="5410730" y="6954"/>
                  <a:pt x="5410934" y="12839"/>
                  <a:pt x="5410200" y="18288"/>
                </a:cubicBezTo>
                <a:cubicBezTo>
                  <a:pt x="5139060" y="6751"/>
                  <a:pt x="5121593" y="31035"/>
                  <a:pt x="4842129" y="18288"/>
                </a:cubicBezTo>
                <a:cubicBezTo>
                  <a:pt x="4562665" y="5541"/>
                  <a:pt x="4448273" y="9487"/>
                  <a:pt x="4328160" y="18288"/>
                </a:cubicBezTo>
                <a:cubicBezTo>
                  <a:pt x="4208047" y="27089"/>
                  <a:pt x="3760936" y="22567"/>
                  <a:pt x="3597783" y="18288"/>
                </a:cubicBezTo>
                <a:cubicBezTo>
                  <a:pt x="3434630" y="14009"/>
                  <a:pt x="3299718" y="33213"/>
                  <a:pt x="3029712" y="18288"/>
                </a:cubicBezTo>
                <a:cubicBezTo>
                  <a:pt x="2759706" y="3363"/>
                  <a:pt x="2640159" y="27394"/>
                  <a:pt x="2299335" y="18288"/>
                </a:cubicBezTo>
                <a:cubicBezTo>
                  <a:pt x="1958511" y="9182"/>
                  <a:pt x="1801186" y="28985"/>
                  <a:pt x="1514856" y="18288"/>
                </a:cubicBezTo>
                <a:cubicBezTo>
                  <a:pt x="1228526" y="7591"/>
                  <a:pt x="1063509" y="-5305"/>
                  <a:pt x="892683" y="18288"/>
                </a:cubicBezTo>
                <a:cubicBezTo>
                  <a:pt x="721857" y="41881"/>
                  <a:pt x="186945" y="-20897"/>
                  <a:pt x="0" y="18288"/>
                </a:cubicBezTo>
                <a:cubicBezTo>
                  <a:pt x="-570" y="9279"/>
                  <a:pt x="132" y="5100"/>
                  <a:pt x="0" y="0"/>
                </a:cubicBezTo>
                <a:close/>
              </a:path>
              <a:path w="5410200" h="18288" stroke="0" extrusionOk="0">
                <a:moveTo>
                  <a:pt x="0" y="0"/>
                </a:moveTo>
                <a:cubicBezTo>
                  <a:pt x="285096" y="-4925"/>
                  <a:pt x="376456" y="22268"/>
                  <a:pt x="622173" y="0"/>
                </a:cubicBezTo>
                <a:cubicBezTo>
                  <a:pt x="867890" y="-22268"/>
                  <a:pt x="1031392" y="7228"/>
                  <a:pt x="1136142" y="0"/>
                </a:cubicBezTo>
                <a:cubicBezTo>
                  <a:pt x="1240892" y="-7228"/>
                  <a:pt x="1561853" y="9877"/>
                  <a:pt x="1920621" y="0"/>
                </a:cubicBezTo>
                <a:cubicBezTo>
                  <a:pt x="2279389" y="-9877"/>
                  <a:pt x="2367255" y="19546"/>
                  <a:pt x="2542794" y="0"/>
                </a:cubicBezTo>
                <a:cubicBezTo>
                  <a:pt x="2718333" y="-19546"/>
                  <a:pt x="2866732" y="-22226"/>
                  <a:pt x="3164967" y="0"/>
                </a:cubicBezTo>
                <a:cubicBezTo>
                  <a:pt x="3463202" y="22226"/>
                  <a:pt x="3568055" y="-2765"/>
                  <a:pt x="3949446" y="0"/>
                </a:cubicBezTo>
                <a:cubicBezTo>
                  <a:pt x="4330837" y="2765"/>
                  <a:pt x="4287895" y="10557"/>
                  <a:pt x="4517517" y="0"/>
                </a:cubicBezTo>
                <a:cubicBezTo>
                  <a:pt x="4747139" y="-10557"/>
                  <a:pt x="5149588" y="8716"/>
                  <a:pt x="5410200" y="0"/>
                </a:cubicBezTo>
                <a:cubicBezTo>
                  <a:pt x="5409517" y="5414"/>
                  <a:pt x="5409480" y="12510"/>
                  <a:pt x="5410200" y="18288"/>
                </a:cubicBezTo>
                <a:cubicBezTo>
                  <a:pt x="5163327" y="41494"/>
                  <a:pt x="5008749" y="10693"/>
                  <a:pt x="4842129" y="18288"/>
                </a:cubicBezTo>
                <a:cubicBezTo>
                  <a:pt x="4675509" y="25883"/>
                  <a:pt x="4433401" y="-615"/>
                  <a:pt x="4165854" y="18288"/>
                </a:cubicBezTo>
                <a:cubicBezTo>
                  <a:pt x="3898308" y="37191"/>
                  <a:pt x="3809032" y="-8710"/>
                  <a:pt x="3543681" y="18288"/>
                </a:cubicBezTo>
                <a:cubicBezTo>
                  <a:pt x="3278330" y="45286"/>
                  <a:pt x="3073876" y="-15917"/>
                  <a:pt x="2759202" y="18288"/>
                </a:cubicBezTo>
                <a:cubicBezTo>
                  <a:pt x="2444528" y="52493"/>
                  <a:pt x="2204144" y="3372"/>
                  <a:pt x="1974723" y="18288"/>
                </a:cubicBezTo>
                <a:cubicBezTo>
                  <a:pt x="1745302" y="33204"/>
                  <a:pt x="1602335" y="31490"/>
                  <a:pt x="1406652" y="18288"/>
                </a:cubicBezTo>
                <a:cubicBezTo>
                  <a:pt x="1210969" y="5086"/>
                  <a:pt x="923948" y="3161"/>
                  <a:pt x="730377" y="18288"/>
                </a:cubicBezTo>
                <a:cubicBezTo>
                  <a:pt x="536806" y="33415"/>
                  <a:pt x="336496" y="-141"/>
                  <a:pt x="0" y="18288"/>
                </a:cubicBezTo>
                <a:cubicBezTo>
                  <a:pt x="-306" y="11061"/>
                  <a:pt x="-655" y="7751"/>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26" name="Platshållare för innehåll 2">
            <a:extLst>
              <a:ext uri="{FF2B5EF4-FFF2-40B4-BE49-F238E27FC236}">
                <a16:creationId xmlns:a16="http://schemas.microsoft.com/office/drawing/2014/main" id="{8E1C7F22-C704-D313-EE6E-EDC3A5480DEA}"/>
              </a:ext>
            </a:extLst>
          </p:cNvPr>
          <p:cNvGraphicFramePr>
            <a:graphicFrameLocks noGrp="1"/>
          </p:cNvGraphicFramePr>
          <p:nvPr>
            <p:ph idx="1"/>
            <p:extLst>
              <p:ext uri="{D42A27DB-BD31-4B8C-83A1-F6EECF244321}">
                <p14:modId xmlns:p14="http://schemas.microsoft.com/office/powerpoint/2010/main" val="2017712204"/>
              </p:ext>
            </p:extLst>
          </p:nvPr>
        </p:nvGraphicFramePr>
        <p:xfrm>
          <a:off x="4648018" y="640822"/>
          <a:ext cx="6900512" cy="5536141"/>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50373849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6" name="Rectangle 15">
            <a:extLst>
              <a:ext uri="{FF2B5EF4-FFF2-40B4-BE49-F238E27FC236}">
                <a16:creationId xmlns:a16="http://schemas.microsoft.com/office/drawing/2014/main" id="{665DBBEF-238B-476B-96AB-8AAC3224ECE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Rubrik 1">
            <a:extLst>
              <a:ext uri="{FF2B5EF4-FFF2-40B4-BE49-F238E27FC236}">
                <a16:creationId xmlns:a16="http://schemas.microsoft.com/office/drawing/2014/main" id="{C7C12CBD-16BD-D66C-8E0E-AEC2FABF8C6A}"/>
              </a:ext>
            </a:extLst>
          </p:cNvPr>
          <p:cNvSpPr>
            <a:spLocks noGrp="1"/>
          </p:cNvSpPr>
          <p:nvPr>
            <p:ph type="title"/>
          </p:nvPr>
        </p:nvSpPr>
        <p:spPr>
          <a:xfrm>
            <a:off x="638882" y="639193"/>
            <a:ext cx="3571810" cy="3573516"/>
          </a:xfrm>
        </p:spPr>
        <p:txBody>
          <a:bodyPr vert="horz" lIns="91440" tIns="45720" rIns="91440" bIns="45720" rtlCol="0" anchor="b">
            <a:normAutofit/>
          </a:bodyPr>
          <a:lstStyle/>
          <a:p>
            <a:r>
              <a:rPr lang="en-US" sz="4800"/>
              <a:t>I </a:t>
            </a:r>
            <a:r>
              <a:rPr lang="en-US" sz="4800" err="1"/>
              <a:t>m</a:t>
            </a:r>
            <a:r>
              <a:rPr lang="en-US" sz="4800" kern="1200" err="1">
                <a:solidFill>
                  <a:schemeClr val="tx1"/>
                </a:solidFill>
                <a:latin typeface="+mj-lt"/>
                <a:ea typeface="+mj-ea"/>
                <a:cs typeface="+mj-cs"/>
              </a:rPr>
              <a:t>odellen</a:t>
            </a:r>
            <a:r>
              <a:rPr lang="en-US" sz="4800" kern="1200">
                <a:solidFill>
                  <a:schemeClr val="tx1"/>
                </a:solidFill>
                <a:latin typeface="+mj-lt"/>
                <a:ea typeface="+mj-ea"/>
                <a:cs typeface="+mj-cs"/>
              </a:rPr>
              <a:t> </a:t>
            </a:r>
            <a:r>
              <a:rPr lang="en-US" sz="4800" kern="1200" err="1">
                <a:solidFill>
                  <a:schemeClr val="tx1"/>
                </a:solidFill>
                <a:latin typeface="+mj-lt"/>
                <a:ea typeface="+mj-ea"/>
                <a:cs typeface="+mj-cs"/>
              </a:rPr>
              <a:t>samarbetar</a:t>
            </a:r>
            <a:r>
              <a:rPr lang="en-US" sz="4800" kern="1200">
                <a:solidFill>
                  <a:schemeClr val="tx1"/>
                </a:solidFill>
                <a:latin typeface="+mj-lt"/>
                <a:ea typeface="+mj-ea"/>
                <a:cs typeface="+mj-cs"/>
              </a:rPr>
              <a:t> </a:t>
            </a:r>
            <a:r>
              <a:rPr lang="en-US" sz="4800" kern="1200" err="1">
                <a:solidFill>
                  <a:schemeClr val="tx1"/>
                </a:solidFill>
                <a:latin typeface="+mj-lt"/>
                <a:ea typeface="+mj-ea"/>
                <a:cs typeface="+mj-cs"/>
              </a:rPr>
              <a:t>flera</a:t>
            </a:r>
            <a:r>
              <a:rPr lang="en-US" sz="4800" kern="1200">
                <a:solidFill>
                  <a:schemeClr val="tx1"/>
                </a:solidFill>
                <a:latin typeface="+mj-lt"/>
                <a:ea typeface="+mj-ea"/>
                <a:cs typeface="+mj-cs"/>
              </a:rPr>
              <a:t> </a:t>
            </a:r>
            <a:r>
              <a:rPr lang="en-US" sz="4800" kern="1200" err="1">
                <a:solidFill>
                  <a:schemeClr val="tx1"/>
                </a:solidFill>
                <a:latin typeface="+mj-lt"/>
                <a:ea typeface="+mj-ea"/>
                <a:cs typeface="+mj-cs"/>
              </a:rPr>
              <a:t>aktörer</a:t>
            </a:r>
            <a:r>
              <a:rPr lang="en-US" sz="4800" kern="1200">
                <a:solidFill>
                  <a:schemeClr val="tx1"/>
                </a:solidFill>
                <a:latin typeface="+mj-lt"/>
                <a:ea typeface="+mj-ea"/>
                <a:cs typeface="+mj-cs"/>
              </a:rPr>
              <a:t>, bland </a:t>
            </a:r>
            <a:r>
              <a:rPr lang="en-US" sz="4800" kern="1200" err="1">
                <a:solidFill>
                  <a:schemeClr val="tx1"/>
                </a:solidFill>
                <a:latin typeface="+mj-lt"/>
                <a:ea typeface="+mj-ea"/>
                <a:cs typeface="+mj-cs"/>
              </a:rPr>
              <a:t>annat</a:t>
            </a:r>
            <a:r>
              <a:rPr lang="en-US" sz="4800" kern="1200">
                <a:solidFill>
                  <a:schemeClr val="tx1"/>
                </a:solidFill>
                <a:latin typeface="+mj-lt"/>
                <a:ea typeface="+mj-ea"/>
                <a:cs typeface="+mj-cs"/>
              </a:rPr>
              <a:t>…</a:t>
            </a:r>
          </a:p>
        </p:txBody>
      </p:sp>
      <p:sp>
        <p:nvSpPr>
          <p:cNvPr id="18" name="sketch line">
            <a:extLst>
              <a:ext uri="{FF2B5EF4-FFF2-40B4-BE49-F238E27FC236}">
                <a16:creationId xmlns:a16="http://schemas.microsoft.com/office/drawing/2014/main" id="{3FCFB1DE-0B7E-48CC-BA90-B2AB0889F9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3278" y="4409267"/>
            <a:ext cx="3255095" cy="18288"/>
          </a:xfrm>
          <a:custGeom>
            <a:avLst/>
            <a:gdLst>
              <a:gd name="connsiteX0" fmla="*/ 0 w 3255095"/>
              <a:gd name="connsiteY0" fmla="*/ 0 h 18288"/>
              <a:gd name="connsiteX1" fmla="*/ 618468 w 3255095"/>
              <a:gd name="connsiteY1" fmla="*/ 0 h 18288"/>
              <a:gd name="connsiteX2" fmla="*/ 1269487 w 3255095"/>
              <a:gd name="connsiteY2" fmla="*/ 0 h 18288"/>
              <a:gd name="connsiteX3" fmla="*/ 1953057 w 3255095"/>
              <a:gd name="connsiteY3" fmla="*/ 0 h 18288"/>
              <a:gd name="connsiteX4" fmla="*/ 2636627 w 3255095"/>
              <a:gd name="connsiteY4" fmla="*/ 0 h 18288"/>
              <a:gd name="connsiteX5" fmla="*/ 3255095 w 3255095"/>
              <a:gd name="connsiteY5" fmla="*/ 0 h 18288"/>
              <a:gd name="connsiteX6" fmla="*/ 3255095 w 3255095"/>
              <a:gd name="connsiteY6" fmla="*/ 18288 h 18288"/>
              <a:gd name="connsiteX7" fmla="*/ 2538974 w 3255095"/>
              <a:gd name="connsiteY7" fmla="*/ 18288 h 18288"/>
              <a:gd name="connsiteX8" fmla="*/ 1822853 w 3255095"/>
              <a:gd name="connsiteY8" fmla="*/ 18288 h 18288"/>
              <a:gd name="connsiteX9" fmla="*/ 1171834 w 3255095"/>
              <a:gd name="connsiteY9" fmla="*/ 18288 h 18288"/>
              <a:gd name="connsiteX10" fmla="*/ 0 w 3255095"/>
              <a:gd name="connsiteY10" fmla="*/ 18288 h 18288"/>
              <a:gd name="connsiteX11" fmla="*/ 0 w 3255095"/>
              <a:gd name="connsiteY11"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3255095" h="18288" fill="none" extrusionOk="0">
                <a:moveTo>
                  <a:pt x="0" y="0"/>
                </a:moveTo>
                <a:cubicBezTo>
                  <a:pt x="240201" y="-22123"/>
                  <a:pt x="462021" y="-19623"/>
                  <a:pt x="618468" y="0"/>
                </a:cubicBezTo>
                <a:cubicBezTo>
                  <a:pt x="774915" y="19623"/>
                  <a:pt x="974734" y="2035"/>
                  <a:pt x="1269487" y="0"/>
                </a:cubicBezTo>
                <a:cubicBezTo>
                  <a:pt x="1564240" y="-2035"/>
                  <a:pt x="1733579" y="10639"/>
                  <a:pt x="1953057" y="0"/>
                </a:cubicBezTo>
                <a:cubicBezTo>
                  <a:pt x="2172535" y="-10639"/>
                  <a:pt x="2453962" y="14018"/>
                  <a:pt x="2636627" y="0"/>
                </a:cubicBezTo>
                <a:cubicBezTo>
                  <a:pt x="2819292" y="-14018"/>
                  <a:pt x="3121375" y="5399"/>
                  <a:pt x="3255095" y="0"/>
                </a:cubicBezTo>
                <a:cubicBezTo>
                  <a:pt x="3254386" y="8157"/>
                  <a:pt x="3254682" y="12125"/>
                  <a:pt x="3255095" y="18288"/>
                </a:cubicBezTo>
                <a:cubicBezTo>
                  <a:pt x="3088545" y="23203"/>
                  <a:pt x="2687475" y="7419"/>
                  <a:pt x="2538974" y="18288"/>
                </a:cubicBezTo>
                <a:cubicBezTo>
                  <a:pt x="2390473" y="29157"/>
                  <a:pt x="2137381" y="-8959"/>
                  <a:pt x="1822853" y="18288"/>
                </a:cubicBezTo>
                <a:cubicBezTo>
                  <a:pt x="1508325" y="45535"/>
                  <a:pt x="1466437" y="20385"/>
                  <a:pt x="1171834" y="18288"/>
                </a:cubicBezTo>
                <a:cubicBezTo>
                  <a:pt x="877231" y="16191"/>
                  <a:pt x="561097" y="37643"/>
                  <a:pt x="0" y="18288"/>
                </a:cubicBezTo>
                <a:cubicBezTo>
                  <a:pt x="-46" y="12483"/>
                  <a:pt x="-203" y="6491"/>
                  <a:pt x="0" y="0"/>
                </a:cubicBezTo>
                <a:close/>
              </a:path>
              <a:path w="3255095" h="18288" stroke="0" extrusionOk="0">
                <a:moveTo>
                  <a:pt x="0" y="0"/>
                </a:moveTo>
                <a:cubicBezTo>
                  <a:pt x="291965" y="19429"/>
                  <a:pt x="363155" y="8568"/>
                  <a:pt x="618468" y="0"/>
                </a:cubicBezTo>
                <a:cubicBezTo>
                  <a:pt x="873781" y="-8568"/>
                  <a:pt x="904459" y="-19505"/>
                  <a:pt x="1171834" y="0"/>
                </a:cubicBezTo>
                <a:cubicBezTo>
                  <a:pt x="1439209" y="19505"/>
                  <a:pt x="1744369" y="9790"/>
                  <a:pt x="1887955" y="0"/>
                </a:cubicBezTo>
                <a:cubicBezTo>
                  <a:pt x="2031541" y="-9790"/>
                  <a:pt x="2346378" y="21240"/>
                  <a:pt x="2506423" y="0"/>
                </a:cubicBezTo>
                <a:cubicBezTo>
                  <a:pt x="2666468" y="-21240"/>
                  <a:pt x="2990257" y="30414"/>
                  <a:pt x="3255095" y="0"/>
                </a:cubicBezTo>
                <a:cubicBezTo>
                  <a:pt x="3254831" y="4493"/>
                  <a:pt x="3255479" y="9472"/>
                  <a:pt x="3255095" y="18288"/>
                </a:cubicBezTo>
                <a:cubicBezTo>
                  <a:pt x="3120743" y="16690"/>
                  <a:pt x="2759628" y="42462"/>
                  <a:pt x="2604076" y="18288"/>
                </a:cubicBezTo>
                <a:cubicBezTo>
                  <a:pt x="2448524" y="-5886"/>
                  <a:pt x="2184336" y="19599"/>
                  <a:pt x="1887955" y="18288"/>
                </a:cubicBezTo>
                <a:cubicBezTo>
                  <a:pt x="1591574" y="16977"/>
                  <a:pt x="1548845" y="6870"/>
                  <a:pt x="1334589" y="18288"/>
                </a:cubicBezTo>
                <a:cubicBezTo>
                  <a:pt x="1120333" y="29706"/>
                  <a:pt x="996014" y="9662"/>
                  <a:pt x="683570" y="18288"/>
                </a:cubicBezTo>
                <a:cubicBezTo>
                  <a:pt x="371126" y="26914"/>
                  <a:pt x="198687" y="16167"/>
                  <a:pt x="0" y="18288"/>
                </a:cubicBezTo>
                <a:cubicBezTo>
                  <a:pt x="843" y="9577"/>
                  <a:pt x="371" y="6900"/>
                  <a:pt x="0" y="0"/>
                </a:cubicBezTo>
                <a:close/>
              </a:path>
            </a:pathLst>
          </a:custGeom>
          <a:solidFill>
            <a:schemeClr val="accent2"/>
          </a:solidFill>
          <a:ln w="38100"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5" name="Platshållare för innehåll 2">
            <a:extLst>
              <a:ext uri="{FF2B5EF4-FFF2-40B4-BE49-F238E27FC236}">
                <a16:creationId xmlns:a16="http://schemas.microsoft.com/office/drawing/2014/main" id="{CCC138DF-F603-9477-BFF8-A1F6981FC273}"/>
              </a:ext>
            </a:extLst>
          </p:cNvPr>
          <p:cNvGraphicFramePr>
            <a:graphicFrameLocks noGrp="1"/>
          </p:cNvGraphicFramePr>
          <p:nvPr>
            <p:ph idx="1"/>
            <p:extLst>
              <p:ext uri="{D42A27DB-BD31-4B8C-83A1-F6EECF244321}">
                <p14:modId xmlns:p14="http://schemas.microsoft.com/office/powerpoint/2010/main" val="3601347924"/>
              </p:ext>
            </p:extLst>
          </p:nvPr>
        </p:nvGraphicFramePr>
        <p:xfrm>
          <a:off x="4754880" y="177314"/>
          <a:ext cx="6598920" cy="6042511"/>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75593785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 name="textruta 5">
            <a:extLst>
              <a:ext uri="{FF2B5EF4-FFF2-40B4-BE49-F238E27FC236}">
                <a16:creationId xmlns:a16="http://schemas.microsoft.com/office/drawing/2014/main" id="{36FE0240-A17B-8C01-27CE-22A0F19B0177}"/>
              </a:ext>
            </a:extLst>
          </p:cNvPr>
          <p:cNvSpPr txBox="1"/>
          <p:nvPr/>
        </p:nvSpPr>
        <p:spPr>
          <a:xfrm>
            <a:off x="1168841" y="2314256"/>
            <a:ext cx="10384403" cy="4185761"/>
          </a:xfrm>
          <a:prstGeom prst="rect">
            <a:avLst/>
          </a:prstGeom>
          <a:noFill/>
        </p:spPr>
        <p:txBody>
          <a:bodyPr wrap="square" rtlCol="0">
            <a:spAutoFit/>
          </a:bodyPr>
          <a:lstStyle/>
          <a:p>
            <a:r>
              <a:rPr lang="sv-SE" sz="2400" b="1"/>
              <a:t>Modellen består av fyra steg för att hitta personer och sätta in tidiga insatser</a:t>
            </a:r>
          </a:p>
          <a:p>
            <a:endParaRPr lang="sv-SE" sz="2200"/>
          </a:p>
          <a:p>
            <a:pPr marL="457200" indent="-457200">
              <a:buClr>
                <a:schemeClr val="tx1"/>
              </a:buClr>
              <a:buFont typeface="+mj-lt"/>
              <a:buAutoNum type="arabicPeriod"/>
            </a:pPr>
            <a:r>
              <a:rPr lang="sv-SE" sz="2200">
                <a:solidFill>
                  <a:schemeClr val="accent6"/>
                </a:solidFill>
              </a:rPr>
              <a:t>Identifiering</a:t>
            </a:r>
            <a:r>
              <a:rPr lang="sv-SE" sz="2200"/>
              <a:t> kan göras av flera olika aktörer: legitimerad personal, hemtjänst, hjälpmedelstekniker, handläggare osv</a:t>
            </a:r>
          </a:p>
          <a:p>
            <a:pPr marL="457200" indent="-457200">
              <a:buClr>
                <a:schemeClr val="tx1"/>
              </a:buClr>
              <a:buFont typeface="+mj-lt"/>
              <a:buAutoNum type="arabicPeriod"/>
            </a:pPr>
            <a:endParaRPr lang="sv-SE" sz="2200"/>
          </a:p>
          <a:p>
            <a:pPr marL="457200" indent="-457200">
              <a:buClr>
                <a:schemeClr val="tx1"/>
              </a:buClr>
              <a:buFont typeface="+mj-lt"/>
              <a:buAutoNum type="arabicPeriod"/>
            </a:pPr>
            <a:r>
              <a:rPr lang="sv-SE" sz="2200"/>
              <a:t>Vid ett samtal </a:t>
            </a:r>
            <a:r>
              <a:rPr lang="sv-SE" sz="2200">
                <a:solidFill>
                  <a:schemeClr val="accent2"/>
                </a:solidFill>
              </a:rPr>
              <a:t>bedöms</a:t>
            </a:r>
            <a:r>
              <a:rPr lang="sv-SE" sz="2200"/>
              <a:t> om personen har risk för ohälsa. Detta görs av den fasta vårdkontakten.</a:t>
            </a:r>
          </a:p>
          <a:p>
            <a:pPr marL="457200" indent="-457200">
              <a:buClr>
                <a:schemeClr val="tx1"/>
              </a:buClr>
              <a:buFont typeface="+mj-lt"/>
              <a:buAutoNum type="arabicPeriod"/>
            </a:pPr>
            <a:endParaRPr lang="sv-SE" sz="2200"/>
          </a:p>
          <a:p>
            <a:pPr marL="457200" indent="-457200">
              <a:buClr>
                <a:schemeClr val="tx1"/>
              </a:buClr>
              <a:buFont typeface="+mj-lt"/>
              <a:buAutoNum type="arabicPeriod"/>
            </a:pPr>
            <a:r>
              <a:rPr lang="sv-SE" sz="2200"/>
              <a:t>Vid risker </a:t>
            </a:r>
            <a:r>
              <a:rPr lang="sv-SE" sz="2200">
                <a:solidFill>
                  <a:srgbClr val="7030A0"/>
                </a:solidFill>
              </a:rPr>
              <a:t>planeras insatser </a:t>
            </a:r>
            <a:r>
              <a:rPr lang="sv-SE" sz="2200"/>
              <a:t>in, och genomförs. Dessa dokumenteras i individuella planer.</a:t>
            </a:r>
          </a:p>
          <a:p>
            <a:pPr marL="457200" indent="-457200">
              <a:buClr>
                <a:schemeClr val="tx1"/>
              </a:buClr>
              <a:buFont typeface="+mj-lt"/>
              <a:buAutoNum type="arabicPeriod"/>
            </a:pPr>
            <a:endParaRPr lang="sv-SE" sz="2200"/>
          </a:p>
          <a:p>
            <a:pPr marL="457200" indent="-457200">
              <a:buClr>
                <a:schemeClr val="tx1"/>
              </a:buClr>
              <a:buFont typeface="+mj-lt"/>
              <a:buAutoNum type="arabicPeriod"/>
            </a:pPr>
            <a:r>
              <a:rPr lang="sv-SE" sz="2200"/>
              <a:t>Insatsernas effekt </a:t>
            </a:r>
            <a:r>
              <a:rPr lang="sv-SE" sz="2200" b="1">
                <a:solidFill>
                  <a:srgbClr val="C00000"/>
                </a:solidFill>
              </a:rPr>
              <a:t>följs upp </a:t>
            </a:r>
            <a:r>
              <a:rPr lang="sv-SE" sz="2200"/>
              <a:t>utifrån vad som står i planen. </a:t>
            </a:r>
          </a:p>
        </p:txBody>
      </p:sp>
      <p:graphicFrame>
        <p:nvGraphicFramePr>
          <p:cNvPr id="7" name="Diagram 6">
            <a:extLst>
              <a:ext uri="{FF2B5EF4-FFF2-40B4-BE49-F238E27FC236}">
                <a16:creationId xmlns:a16="http://schemas.microsoft.com/office/drawing/2014/main" id="{6390A52F-52A8-8932-F17E-E38AABAF4782}"/>
              </a:ext>
            </a:extLst>
          </p:cNvPr>
          <p:cNvGraphicFramePr/>
          <p:nvPr>
            <p:extLst>
              <p:ext uri="{D42A27DB-BD31-4B8C-83A1-F6EECF244321}">
                <p14:modId xmlns:p14="http://schemas.microsoft.com/office/powerpoint/2010/main" val="3356957842"/>
              </p:ext>
            </p:extLst>
          </p:nvPr>
        </p:nvGraphicFramePr>
        <p:xfrm>
          <a:off x="1375581" y="147168"/>
          <a:ext cx="10718358" cy="236543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50279167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4" name="Rectangle 23">
            <a:extLst>
              <a:ext uri="{FF2B5EF4-FFF2-40B4-BE49-F238E27FC236}">
                <a16:creationId xmlns:a16="http://schemas.microsoft.com/office/drawing/2014/main" id="{13EFA6C3-82DC-4131-9929-2523E6FD0B8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Rubrik 1">
            <a:extLst>
              <a:ext uri="{FF2B5EF4-FFF2-40B4-BE49-F238E27FC236}">
                <a16:creationId xmlns:a16="http://schemas.microsoft.com/office/drawing/2014/main" id="{C7C12CBD-16BD-D66C-8E0E-AEC2FABF8C6A}"/>
              </a:ext>
            </a:extLst>
          </p:cNvPr>
          <p:cNvSpPr>
            <a:spLocks noGrp="1"/>
          </p:cNvSpPr>
          <p:nvPr>
            <p:ph type="title"/>
          </p:nvPr>
        </p:nvSpPr>
        <p:spPr>
          <a:xfrm>
            <a:off x="3968839" y="617551"/>
            <a:ext cx="5816361" cy="1330839"/>
          </a:xfrm>
        </p:spPr>
        <p:txBody>
          <a:bodyPr>
            <a:normAutofit/>
          </a:bodyPr>
          <a:lstStyle/>
          <a:p>
            <a:r>
              <a:rPr lang="sv-SE" sz="4100"/>
              <a:t>I modellens första steg identifieras personen </a:t>
            </a:r>
          </a:p>
        </p:txBody>
      </p:sp>
      <p:sp>
        <p:nvSpPr>
          <p:cNvPr id="26" name="Freeform: Shape 25">
            <a:extLst>
              <a:ext uri="{FF2B5EF4-FFF2-40B4-BE49-F238E27FC236}">
                <a16:creationId xmlns:a16="http://schemas.microsoft.com/office/drawing/2014/main" id="{AEC9469E-14CA-4358-BABC-CBF836A6142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8869680" cy="767978"/>
          </a:xfrm>
          <a:custGeom>
            <a:avLst/>
            <a:gdLst>
              <a:gd name="connsiteX0" fmla="*/ 0 w 10753706"/>
              <a:gd name="connsiteY0" fmla="*/ 0 h 1027260"/>
              <a:gd name="connsiteX1" fmla="*/ 10753706 w 10753706"/>
              <a:gd name="connsiteY1" fmla="*/ 0 h 1027260"/>
              <a:gd name="connsiteX2" fmla="*/ 10748809 w 10753706"/>
              <a:gd name="connsiteY2" fmla="*/ 2522 h 1027260"/>
              <a:gd name="connsiteX3" fmla="*/ 10725330 w 10753706"/>
              <a:gd name="connsiteY3" fmla="*/ 11977 h 1027260"/>
              <a:gd name="connsiteX4" fmla="*/ 10615423 w 10753706"/>
              <a:gd name="connsiteY4" fmla="*/ 52967 h 1027260"/>
              <a:gd name="connsiteX5" fmla="*/ 10533936 w 10753706"/>
              <a:gd name="connsiteY5" fmla="*/ 53095 h 1027260"/>
              <a:gd name="connsiteX6" fmla="*/ 10466876 w 10753706"/>
              <a:gd name="connsiteY6" fmla="*/ 45180 h 1027260"/>
              <a:gd name="connsiteX7" fmla="*/ 10355090 w 10753706"/>
              <a:gd name="connsiteY7" fmla="*/ 89741 h 1027260"/>
              <a:gd name="connsiteX8" fmla="*/ 10087145 w 10753706"/>
              <a:gd name="connsiteY8" fmla="*/ 66115 h 1027260"/>
              <a:gd name="connsiteX9" fmla="*/ 10015902 w 10753706"/>
              <a:gd name="connsiteY9" fmla="*/ 76178 h 1027260"/>
              <a:gd name="connsiteX10" fmla="*/ 9806005 w 10753706"/>
              <a:gd name="connsiteY10" fmla="*/ 102435 h 1027260"/>
              <a:gd name="connsiteX11" fmla="*/ 9602583 w 10753706"/>
              <a:gd name="connsiteY11" fmla="*/ 179170 h 1027260"/>
              <a:gd name="connsiteX12" fmla="*/ 9469719 w 10753706"/>
              <a:gd name="connsiteY12" fmla="*/ 174721 h 1027260"/>
              <a:gd name="connsiteX13" fmla="*/ 9408692 w 10753706"/>
              <a:gd name="connsiteY13" fmla="*/ 189513 h 1027260"/>
              <a:gd name="connsiteX14" fmla="*/ 9364151 w 10753706"/>
              <a:gd name="connsiteY14" fmla="*/ 194072 h 1027260"/>
              <a:gd name="connsiteX15" fmla="*/ 9337751 w 10753706"/>
              <a:gd name="connsiteY15" fmla="*/ 197579 h 1027260"/>
              <a:gd name="connsiteX16" fmla="*/ 9297166 w 10753706"/>
              <a:gd name="connsiteY16" fmla="*/ 216558 h 1027260"/>
              <a:gd name="connsiteX17" fmla="*/ 9123859 w 10753706"/>
              <a:gd name="connsiteY17" fmla="*/ 237356 h 1027260"/>
              <a:gd name="connsiteX18" fmla="*/ 8950741 w 10753706"/>
              <a:gd name="connsiteY18" fmla="*/ 238020 h 1027260"/>
              <a:gd name="connsiteX19" fmla="*/ 8718236 w 10753706"/>
              <a:gd name="connsiteY19" fmla="*/ 303148 h 1027260"/>
              <a:gd name="connsiteX20" fmla="*/ 8694011 w 10753706"/>
              <a:gd name="connsiteY20" fmla="*/ 308812 h 1027260"/>
              <a:gd name="connsiteX21" fmla="*/ 8611976 w 10753706"/>
              <a:gd name="connsiteY21" fmla="*/ 324819 h 1027260"/>
              <a:gd name="connsiteX22" fmla="*/ 8562074 w 10753706"/>
              <a:gd name="connsiteY22" fmla="*/ 337971 h 1027260"/>
              <a:gd name="connsiteX23" fmla="*/ 8501724 w 10753706"/>
              <a:gd name="connsiteY23" fmla="*/ 360865 h 1027260"/>
              <a:gd name="connsiteX24" fmla="*/ 8504489 w 10753706"/>
              <a:gd name="connsiteY24" fmla="*/ 364790 h 1027260"/>
              <a:gd name="connsiteX25" fmla="*/ 8492774 w 10753706"/>
              <a:gd name="connsiteY25" fmla="*/ 366181 h 1027260"/>
              <a:gd name="connsiteX26" fmla="*/ 8466405 w 10753706"/>
              <a:gd name="connsiteY26" fmla="*/ 368724 h 1027260"/>
              <a:gd name="connsiteX27" fmla="*/ 8427069 w 10753706"/>
              <a:gd name="connsiteY27" fmla="*/ 387211 h 1027260"/>
              <a:gd name="connsiteX28" fmla="*/ 8387766 w 10753706"/>
              <a:gd name="connsiteY28" fmla="*/ 377161 h 1027260"/>
              <a:gd name="connsiteX29" fmla="*/ 8315874 w 10753706"/>
              <a:gd name="connsiteY29" fmla="*/ 395527 h 1027260"/>
              <a:gd name="connsiteX30" fmla="*/ 8274474 w 10753706"/>
              <a:gd name="connsiteY30" fmla="*/ 405112 h 1027260"/>
              <a:gd name="connsiteX31" fmla="*/ 8234664 w 10753706"/>
              <a:gd name="connsiteY31" fmla="*/ 410219 h 1027260"/>
              <a:gd name="connsiteX32" fmla="*/ 8211268 w 10753706"/>
              <a:gd name="connsiteY32" fmla="*/ 416791 h 1027260"/>
              <a:gd name="connsiteX33" fmla="*/ 8188615 w 10753706"/>
              <a:gd name="connsiteY33" fmla="*/ 421755 h 1027260"/>
              <a:gd name="connsiteX34" fmla="*/ 8179981 w 10753706"/>
              <a:gd name="connsiteY34" fmla="*/ 420402 h 1027260"/>
              <a:gd name="connsiteX35" fmla="*/ 8179307 w 10753706"/>
              <a:gd name="connsiteY35" fmla="*/ 422516 h 1027260"/>
              <a:gd name="connsiteX36" fmla="*/ 8147929 w 10753706"/>
              <a:gd name="connsiteY36" fmla="*/ 450302 h 1027260"/>
              <a:gd name="connsiteX37" fmla="*/ 8089136 w 10753706"/>
              <a:gd name="connsiteY37" fmla="*/ 465283 h 1027260"/>
              <a:gd name="connsiteX38" fmla="*/ 8049973 w 10753706"/>
              <a:gd name="connsiteY38" fmla="*/ 454121 h 1027260"/>
              <a:gd name="connsiteX39" fmla="*/ 7965913 w 10753706"/>
              <a:gd name="connsiteY39" fmla="*/ 464415 h 1027260"/>
              <a:gd name="connsiteX40" fmla="*/ 7945093 w 10753706"/>
              <a:gd name="connsiteY40" fmla="*/ 464798 h 1027260"/>
              <a:gd name="connsiteX41" fmla="*/ 7935335 w 10753706"/>
              <a:gd name="connsiteY41" fmla="*/ 462442 h 1027260"/>
              <a:gd name="connsiteX42" fmla="*/ 7904779 w 10753706"/>
              <a:gd name="connsiteY42" fmla="*/ 471429 h 1027260"/>
              <a:gd name="connsiteX43" fmla="*/ 7855604 w 10753706"/>
              <a:gd name="connsiteY43" fmla="*/ 480199 h 1027260"/>
              <a:gd name="connsiteX44" fmla="*/ 7832630 w 10753706"/>
              <a:gd name="connsiteY44" fmla="*/ 485371 h 1027260"/>
              <a:gd name="connsiteX45" fmla="*/ 7812438 w 10753706"/>
              <a:gd name="connsiteY45" fmla="*/ 485391 h 1027260"/>
              <a:gd name="connsiteX46" fmla="*/ 7701399 w 10753706"/>
              <a:gd name="connsiteY46" fmla="*/ 495197 h 1027260"/>
              <a:gd name="connsiteX47" fmla="*/ 7674778 w 10753706"/>
              <a:gd name="connsiteY47" fmla="*/ 494723 h 1027260"/>
              <a:gd name="connsiteX48" fmla="*/ 7660445 w 10753706"/>
              <a:gd name="connsiteY48" fmla="*/ 490194 h 1027260"/>
              <a:gd name="connsiteX49" fmla="*/ 7651781 w 10753706"/>
              <a:gd name="connsiteY49" fmla="*/ 493084 h 1027260"/>
              <a:gd name="connsiteX50" fmla="*/ 7584807 w 10753706"/>
              <a:gd name="connsiteY50" fmla="*/ 499490 h 1027260"/>
              <a:gd name="connsiteX51" fmla="*/ 7541324 w 10753706"/>
              <a:gd name="connsiteY51" fmla="*/ 504184 h 1027260"/>
              <a:gd name="connsiteX52" fmla="*/ 7541756 w 10753706"/>
              <a:gd name="connsiteY52" fmla="*/ 512184 h 1027260"/>
              <a:gd name="connsiteX53" fmla="*/ 7503906 w 10753706"/>
              <a:gd name="connsiteY53" fmla="*/ 518551 h 1027260"/>
              <a:gd name="connsiteX54" fmla="*/ 7460411 w 10753706"/>
              <a:gd name="connsiteY54" fmla="*/ 517415 h 1027260"/>
              <a:gd name="connsiteX55" fmla="*/ 7460116 w 10753706"/>
              <a:gd name="connsiteY55" fmla="*/ 517548 h 1027260"/>
              <a:gd name="connsiteX56" fmla="*/ 7297810 w 10753706"/>
              <a:gd name="connsiteY56" fmla="*/ 563947 h 1027260"/>
              <a:gd name="connsiteX57" fmla="*/ 6946388 w 10753706"/>
              <a:gd name="connsiteY57" fmla="*/ 665244 h 1027260"/>
              <a:gd name="connsiteX58" fmla="*/ 6741704 w 10753706"/>
              <a:gd name="connsiteY58" fmla="*/ 679365 h 1027260"/>
              <a:gd name="connsiteX59" fmla="*/ 6624680 w 10753706"/>
              <a:gd name="connsiteY59" fmla="*/ 677674 h 1027260"/>
              <a:gd name="connsiteX60" fmla="*/ 6605700 w 10753706"/>
              <a:gd name="connsiteY60" fmla="*/ 683566 h 1027260"/>
              <a:gd name="connsiteX61" fmla="*/ 6576922 w 10753706"/>
              <a:gd name="connsiteY61" fmla="*/ 683030 h 1027260"/>
              <a:gd name="connsiteX62" fmla="*/ 6405123 w 10753706"/>
              <a:gd name="connsiteY62" fmla="*/ 721946 h 1027260"/>
              <a:gd name="connsiteX63" fmla="*/ 6368938 w 10753706"/>
              <a:gd name="connsiteY63" fmla="*/ 717341 h 1027260"/>
              <a:gd name="connsiteX64" fmla="*/ 6295102 w 10753706"/>
              <a:gd name="connsiteY64" fmla="*/ 729508 h 1027260"/>
              <a:gd name="connsiteX65" fmla="*/ 6202084 w 10753706"/>
              <a:gd name="connsiteY65" fmla="*/ 767091 h 1027260"/>
              <a:gd name="connsiteX66" fmla="*/ 6067157 w 10753706"/>
              <a:gd name="connsiteY66" fmla="*/ 790339 h 1027260"/>
              <a:gd name="connsiteX67" fmla="*/ 6061443 w 10753706"/>
              <a:gd name="connsiteY67" fmla="*/ 796151 h 1027260"/>
              <a:gd name="connsiteX68" fmla="*/ 6051406 w 10753706"/>
              <a:gd name="connsiteY68" fmla="*/ 800684 h 1027260"/>
              <a:gd name="connsiteX69" fmla="*/ 6049097 w 10753706"/>
              <a:gd name="connsiteY69" fmla="*/ 800636 h 1027260"/>
              <a:gd name="connsiteX70" fmla="*/ 6034222 w 10753706"/>
              <a:gd name="connsiteY70" fmla="*/ 804110 h 1027260"/>
              <a:gd name="connsiteX71" fmla="*/ 6033121 w 10753706"/>
              <a:gd name="connsiteY71" fmla="*/ 806078 h 1027260"/>
              <a:gd name="connsiteX72" fmla="*/ 6023593 w 10753706"/>
              <a:gd name="connsiteY72" fmla="*/ 808842 h 1027260"/>
              <a:gd name="connsiteX73" fmla="*/ 6006639 w 10753706"/>
              <a:gd name="connsiteY73" fmla="*/ 815304 h 1027260"/>
              <a:gd name="connsiteX74" fmla="*/ 6001762 w 10753706"/>
              <a:gd name="connsiteY74" fmla="*/ 815557 h 1027260"/>
              <a:gd name="connsiteX75" fmla="*/ 5973534 w 10753706"/>
              <a:gd name="connsiteY75" fmla="*/ 823815 h 1027260"/>
              <a:gd name="connsiteX76" fmla="*/ 5972336 w 10753706"/>
              <a:gd name="connsiteY76" fmla="*/ 823476 h 1027260"/>
              <a:gd name="connsiteX77" fmla="*/ 5960841 w 10753706"/>
              <a:gd name="connsiteY77" fmla="*/ 823819 h 1027260"/>
              <a:gd name="connsiteX78" fmla="*/ 5940719 w 10753706"/>
              <a:gd name="connsiteY78" fmla="*/ 825514 h 1027260"/>
              <a:gd name="connsiteX79" fmla="*/ 5884298 w 10753706"/>
              <a:gd name="connsiteY79" fmla="*/ 823806 h 1027260"/>
              <a:gd name="connsiteX80" fmla="*/ 5854779 w 10753706"/>
              <a:gd name="connsiteY80" fmla="*/ 832365 h 1027260"/>
              <a:gd name="connsiteX81" fmla="*/ 5848382 w 10753706"/>
              <a:gd name="connsiteY81" fmla="*/ 833844 h 1027260"/>
              <a:gd name="connsiteX82" fmla="*/ 5848066 w 10753706"/>
              <a:gd name="connsiteY82" fmla="*/ 833772 h 1027260"/>
              <a:gd name="connsiteX83" fmla="*/ 5840944 w 10753706"/>
              <a:gd name="connsiteY83" fmla="*/ 835132 h 1027260"/>
              <a:gd name="connsiteX84" fmla="*/ 5836719 w 10753706"/>
              <a:gd name="connsiteY84" fmla="*/ 836539 h 1027260"/>
              <a:gd name="connsiteX85" fmla="*/ 5824311 w 10753706"/>
              <a:gd name="connsiteY85" fmla="*/ 839408 h 1027260"/>
              <a:gd name="connsiteX86" fmla="*/ 5818788 w 10753706"/>
              <a:gd name="connsiteY86" fmla="*/ 839727 h 1027260"/>
              <a:gd name="connsiteX87" fmla="*/ 5763953 w 10753706"/>
              <a:gd name="connsiteY87" fmla="*/ 834282 h 1027260"/>
              <a:gd name="connsiteX88" fmla="*/ 5667748 w 10753706"/>
              <a:gd name="connsiteY88" fmla="*/ 840211 h 1027260"/>
              <a:gd name="connsiteX89" fmla="*/ 5573108 w 10753706"/>
              <a:gd name="connsiteY89" fmla="*/ 847611 h 1027260"/>
              <a:gd name="connsiteX90" fmla="*/ 5539137 w 10753706"/>
              <a:gd name="connsiteY90" fmla="*/ 851033 h 1027260"/>
              <a:gd name="connsiteX91" fmla="*/ 5510651 w 10753706"/>
              <a:gd name="connsiteY91" fmla="*/ 844215 h 1027260"/>
              <a:gd name="connsiteX92" fmla="*/ 5457331 w 10753706"/>
              <a:gd name="connsiteY92" fmla="*/ 839159 h 1027260"/>
              <a:gd name="connsiteX93" fmla="*/ 5410613 w 10753706"/>
              <a:gd name="connsiteY93" fmla="*/ 834358 h 1027260"/>
              <a:gd name="connsiteX94" fmla="*/ 5370040 w 10753706"/>
              <a:gd name="connsiteY94" fmla="*/ 862127 h 1027260"/>
              <a:gd name="connsiteX95" fmla="*/ 5318778 w 10753706"/>
              <a:gd name="connsiteY95" fmla="*/ 855310 h 1027260"/>
              <a:gd name="connsiteX96" fmla="*/ 5298645 w 10753706"/>
              <a:gd name="connsiteY96" fmla="*/ 855171 h 1027260"/>
              <a:gd name="connsiteX97" fmla="*/ 5253828 w 10753706"/>
              <a:gd name="connsiteY97" fmla="*/ 859670 h 1027260"/>
              <a:gd name="connsiteX98" fmla="*/ 5216955 w 10753706"/>
              <a:gd name="connsiteY98" fmla="*/ 866245 h 1027260"/>
              <a:gd name="connsiteX99" fmla="*/ 5214344 w 10753706"/>
              <a:gd name="connsiteY99" fmla="*/ 868102 h 1027260"/>
              <a:gd name="connsiteX100" fmla="*/ 5195561 w 10753706"/>
              <a:gd name="connsiteY100" fmla="*/ 869949 h 1027260"/>
              <a:gd name="connsiteX101" fmla="*/ 5182555 w 10753706"/>
              <a:gd name="connsiteY101" fmla="*/ 873542 h 1027260"/>
              <a:gd name="connsiteX102" fmla="*/ 5172552 w 10753706"/>
              <a:gd name="connsiteY102" fmla="*/ 878801 h 1027260"/>
              <a:gd name="connsiteX103" fmla="*/ 5027993 w 10753706"/>
              <a:gd name="connsiteY103" fmla="*/ 889666 h 1027260"/>
              <a:gd name="connsiteX104" fmla="*/ 4939844 w 10753706"/>
              <a:gd name="connsiteY104" fmla="*/ 934802 h 1027260"/>
              <a:gd name="connsiteX105" fmla="*/ 4792576 w 10753706"/>
              <a:gd name="connsiteY105" fmla="*/ 934820 h 1027260"/>
              <a:gd name="connsiteX106" fmla="*/ 4602423 w 10753706"/>
              <a:gd name="connsiteY106" fmla="*/ 958063 h 1027260"/>
              <a:gd name="connsiteX107" fmla="*/ 4290656 w 10753706"/>
              <a:gd name="connsiteY107" fmla="*/ 969152 h 1027260"/>
              <a:gd name="connsiteX108" fmla="*/ 3952334 w 10753706"/>
              <a:gd name="connsiteY108" fmla="*/ 954043 h 1027260"/>
              <a:gd name="connsiteX109" fmla="*/ 3858560 w 10753706"/>
              <a:gd name="connsiteY109" fmla="*/ 948781 h 1027260"/>
              <a:gd name="connsiteX110" fmla="*/ 3846597 w 10753706"/>
              <a:gd name="connsiteY110" fmla="*/ 948382 h 1027260"/>
              <a:gd name="connsiteX111" fmla="*/ 3736044 w 10753706"/>
              <a:gd name="connsiteY111" fmla="*/ 947759 h 1027260"/>
              <a:gd name="connsiteX112" fmla="*/ 3713136 w 10753706"/>
              <a:gd name="connsiteY112" fmla="*/ 946963 h 1027260"/>
              <a:gd name="connsiteX113" fmla="*/ 3695939 w 10753706"/>
              <a:gd name="connsiteY113" fmla="*/ 943639 h 1027260"/>
              <a:gd name="connsiteX114" fmla="*/ 3694125 w 10753706"/>
              <a:gd name="connsiteY114" fmla="*/ 940567 h 1027260"/>
              <a:gd name="connsiteX115" fmla="*/ 3681925 w 10753706"/>
              <a:gd name="connsiteY115" fmla="*/ 939706 h 1027260"/>
              <a:gd name="connsiteX116" fmla="*/ 3679204 w 10753706"/>
              <a:gd name="connsiteY116" fmla="*/ 938926 h 1027260"/>
              <a:gd name="connsiteX117" fmla="*/ 3615656 w 10753706"/>
              <a:gd name="connsiteY117" fmla="*/ 940320 h 1027260"/>
              <a:gd name="connsiteX118" fmla="*/ 3567983 w 10753706"/>
              <a:gd name="connsiteY118" fmla="*/ 935596 h 1027260"/>
              <a:gd name="connsiteX119" fmla="*/ 3422423 w 10753706"/>
              <a:gd name="connsiteY119" fmla="*/ 932129 h 1027260"/>
              <a:gd name="connsiteX120" fmla="*/ 3310925 w 10753706"/>
              <a:gd name="connsiteY120" fmla="*/ 911072 h 1027260"/>
              <a:gd name="connsiteX121" fmla="*/ 3139421 w 10753706"/>
              <a:gd name="connsiteY121" fmla="*/ 934151 h 1027260"/>
              <a:gd name="connsiteX122" fmla="*/ 2996922 w 10753706"/>
              <a:gd name="connsiteY122" fmla="*/ 927537 h 1027260"/>
              <a:gd name="connsiteX123" fmla="*/ 2982785 w 10753706"/>
              <a:gd name="connsiteY123" fmla="*/ 931453 h 1027260"/>
              <a:gd name="connsiteX124" fmla="*/ 2967478 w 10753706"/>
              <a:gd name="connsiteY124" fmla="*/ 933397 h 1027260"/>
              <a:gd name="connsiteX125" fmla="*/ 2948552 w 10753706"/>
              <a:gd name="connsiteY125" fmla="*/ 932961 h 1027260"/>
              <a:gd name="connsiteX126" fmla="*/ 2944404 w 10753706"/>
              <a:gd name="connsiteY126" fmla="*/ 934452 h 1027260"/>
              <a:gd name="connsiteX127" fmla="*/ 2908608 w 10753706"/>
              <a:gd name="connsiteY127" fmla="*/ 937205 h 1027260"/>
              <a:gd name="connsiteX128" fmla="*/ 2904443 w 10753706"/>
              <a:gd name="connsiteY128" fmla="*/ 936455 h 1027260"/>
              <a:gd name="connsiteX129" fmla="*/ 2868935 w 10753706"/>
              <a:gd name="connsiteY129" fmla="*/ 938022 h 1027260"/>
              <a:gd name="connsiteX130" fmla="*/ 2868586 w 10753706"/>
              <a:gd name="connsiteY130" fmla="*/ 937487 h 1027260"/>
              <a:gd name="connsiteX131" fmla="*/ 2859191 w 10753706"/>
              <a:gd name="connsiteY131" fmla="*/ 935503 h 1027260"/>
              <a:gd name="connsiteX132" fmla="*/ 2840915 w 10753706"/>
              <a:gd name="connsiteY132" fmla="*/ 932977 h 1027260"/>
              <a:gd name="connsiteX133" fmla="*/ 2763509 w 10753706"/>
              <a:gd name="connsiteY133" fmla="*/ 921850 h 1027260"/>
              <a:gd name="connsiteX134" fmla="*/ 2756121 w 10753706"/>
              <a:gd name="connsiteY134" fmla="*/ 921864 h 1027260"/>
              <a:gd name="connsiteX135" fmla="*/ 2755998 w 10753706"/>
              <a:gd name="connsiteY135" fmla="*/ 921739 h 1027260"/>
              <a:gd name="connsiteX136" fmla="*/ 2748255 w 10753706"/>
              <a:gd name="connsiteY136" fmla="*/ 921505 h 1027260"/>
              <a:gd name="connsiteX137" fmla="*/ 2694601 w 10753706"/>
              <a:gd name="connsiteY137" fmla="*/ 915575 h 1027260"/>
              <a:gd name="connsiteX138" fmla="*/ 2635357 w 10753706"/>
              <a:gd name="connsiteY138" fmla="*/ 910976 h 1027260"/>
              <a:gd name="connsiteX139" fmla="*/ 2601047 w 10753706"/>
              <a:gd name="connsiteY139" fmla="*/ 910263 h 1027260"/>
              <a:gd name="connsiteX140" fmla="*/ 2507482 w 10753706"/>
              <a:gd name="connsiteY140" fmla="*/ 906211 h 1027260"/>
              <a:gd name="connsiteX141" fmla="*/ 2413884 w 10753706"/>
              <a:gd name="connsiteY141" fmla="*/ 900545 h 1027260"/>
              <a:gd name="connsiteX142" fmla="*/ 2368912 w 10753706"/>
              <a:gd name="connsiteY142" fmla="*/ 888755 h 1027260"/>
              <a:gd name="connsiteX143" fmla="*/ 2349490 w 10753706"/>
              <a:gd name="connsiteY143" fmla="*/ 889719 h 1027260"/>
              <a:gd name="connsiteX144" fmla="*/ 2344290 w 10753706"/>
              <a:gd name="connsiteY144" fmla="*/ 890584 h 1027260"/>
              <a:gd name="connsiteX145" fmla="*/ 2336488 w 10753706"/>
              <a:gd name="connsiteY145" fmla="*/ 891058 h 1027260"/>
              <a:gd name="connsiteX146" fmla="*/ 2329015 w 10753706"/>
              <a:gd name="connsiteY146" fmla="*/ 891627 h 1027260"/>
              <a:gd name="connsiteX147" fmla="*/ 2293898 w 10753706"/>
              <a:gd name="connsiteY147" fmla="*/ 896431 h 1027260"/>
              <a:gd name="connsiteX148" fmla="*/ 2243927 w 10753706"/>
              <a:gd name="connsiteY148" fmla="*/ 888076 h 1027260"/>
              <a:gd name="connsiteX149" fmla="*/ 2223920 w 10753706"/>
              <a:gd name="connsiteY149" fmla="*/ 887331 h 1027260"/>
              <a:gd name="connsiteX150" fmla="*/ 2213081 w 10753706"/>
              <a:gd name="connsiteY150" fmla="*/ 886302 h 1027260"/>
              <a:gd name="connsiteX151" fmla="*/ 2212307 w 10753706"/>
              <a:gd name="connsiteY151" fmla="*/ 885829 h 1027260"/>
              <a:gd name="connsiteX152" fmla="*/ 2152321 w 10753706"/>
              <a:gd name="connsiteY152" fmla="*/ 894418 h 1027260"/>
              <a:gd name="connsiteX153" fmla="*/ 2140985 w 10753706"/>
              <a:gd name="connsiteY153" fmla="*/ 895968 h 1027260"/>
              <a:gd name="connsiteX154" fmla="*/ 2121210 w 10753706"/>
              <a:gd name="connsiteY154" fmla="*/ 899354 h 1027260"/>
              <a:gd name="connsiteX155" fmla="*/ 2119146 w 10753706"/>
              <a:gd name="connsiteY155" fmla="*/ 899033 h 1027260"/>
              <a:gd name="connsiteX156" fmla="*/ 2105666 w 10753706"/>
              <a:gd name="connsiteY156" fmla="*/ 902240 h 1027260"/>
              <a:gd name="connsiteX157" fmla="*/ 2094924 w 10753706"/>
              <a:gd name="connsiteY157" fmla="*/ 907203 h 1027260"/>
              <a:gd name="connsiteX158" fmla="*/ 1949478 w 10753706"/>
              <a:gd name="connsiteY158" fmla="*/ 913748 h 1027260"/>
              <a:gd name="connsiteX159" fmla="*/ 1749684 w 10753706"/>
              <a:gd name="connsiteY159" fmla="*/ 942223 h 1027260"/>
              <a:gd name="connsiteX160" fmla="*/ 1585576 w 10753706"/>
              <a:gd name="connsiteY160" fmla="*/ 954170 h 1027260"/>
              <a:gd name="connsiteX161" fmla="*/ 1476250 w 10753706"/>
              <a:gd name="connsiteY161" fmla="*/ 950653 h 1027260"/>
              <a:gd name="connsiteX162" fmla="*/ 1433927 w 10753706"/>
              <a:gd name="connsiteY162" fmla="*/ 959926 h 1027260"/>
              <a:gd name="connsiteX163" fmla="*/ 1414893 w 10753706"/>
              <a:gd name="connsiteY163" fmla="*/ 957671 h 1027260"/>
              <a:gd name="connsiteX164" fmla="*/ 1411585 w 10753706"/>
              <a:gd name="connsiteY164" fmla="*/ 957179 h 1027260"/>
              <a:gd name="connsiteX165" fmla="*/ 1398896 w 10753706"/>
              <a:gd name="connsiteY165" fmla="*/ 957460 h 1027260"/>
              <a:gd name="connsiteX166" fmla="*/ 1394632 w 10753706"/>
              <a:gd name="connsiteY166" fmla="*/ 954725 h 1027260"/>
              <a:gd name="connsiteX167" fmla="*/ 1375043 w 10753706"/>
              <a:gd name="connsiteY167" fmla="*/ 953132 h 1027260"/>
              <a:gd name="connsiteX168" fmla="*/ 1351876 w 10753706"/>
              <a:gd name="connsiteY168" fmla="*/ 954436 h 1027260"/>
              <a:gd name="connsiteX169" fmla="*/ 1242676 w 10753706"/>
              <a:gd name="connsiteY169" fmla="*/ 963767 h 1027260"/>
              <a:gd name="connsiteX170" fmla="*/ 1205993 w 10753706"/>
              <a:gd name="connsiteY170" fmla="*/ 974080 h 1027260"/>
              <a:gd name="connsiteX171" fmla="*/ 1052221 w 10753706"/>
              <a:gd name="connsiteY171" fmla="*/ 963954 h 1027260"/>
              <a:gd name="connsiteX172" fmla="*/ 968270 w 10753706"/>
              <a:gd name="connsiteY172" fmla="*/ 964761 h 1027260"/>
              <a:gd name="connsiteX173" fmla="*/ 874493 w 10753706"/>
              <a:gd name="connsiteY173" fmla="*/ 998122 h 1027260"/>
              <a:gd name="connsiteX174" fmla="*/ 814411 w 10753706"/>
              <a:gd name="connsiteY174" fmla="*/ 1007391 h 1027260"/>
              <a:gd name="connsiteX175" fmla="*/ 688604 w 10753706"/>
              <a:gd name="connsiteY175" fmla="*/ 1015631 h 1027260"/>
              <a:gd name="connsiteX176" fmla="*/ 618171 w 10753706"/>
              <a:gd name="connsiteY176" fmla="*/ 1027260 h 1027260"/>
              <a:gd name="connsiteX177" fmla="*/ 570379 w 10753706"/>
              <a:gd name="connsiteY177" fmla="*/ 1023487 h 1027260"/>
              <a:gd name="connsiteX178" fmla="*/ 482519 w 10753706"/>
              <a:gd name="connsiteY178" fmla="*/ 1002108 h 1027260"/>
              <a:gd name="connsiteX179" fmla="*/ 475319 w 10753706"/>
              <a:gd name="connsiteY179" fmla="*/ 1009922 h 1027260"/>
              <a:gd name="connsiteX180" fmla="*/ 431104 w 10753706"/>
              <a:gd name="connsiteY180" fmla="*/ 1009317 h 1027260"/>
              <a:gd name="connsiteX181" fmla="*/ 363782 w 10753706"/>
              <a:gd name="connsiteY181" fmla="*/ 1007585 h 1027260"/>
              <a:gd name="connsiteX182" fmla="*/ 325533 w 10753706"/>
              <a:gd name="connsiteY182" fmla="*/ 1008502 h 1027260"/>
              <a:gd name="connsiteX183" fmla="*/ 220429 w 10753706"/>
              <a:gd name="connsiteY183" fmla="*/ 1008927 h 1027260"/>
              <a:gd name="connsiteX184" fmla="*/ 114676 w 10753706"/>
              <a:gd name="connsiteY184" fmla="*/ 1007765 h 1027260"/>
              <a:gd name="connsiteX185" fmla="*/ 13470 w 10753706"/>
              <a:gd name="connsiteY185" fmla="*/ 998544 h 1027260"/>
              <a:gd name="connsiteX186" fmla="*/ 0 w 10753706"/>
              <a:gd name="connsiteY186" fmla="*/ 997355 h 10272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Lst>
            <a:rect l="l" t="t" r="r" b="b"/>
            <a:pathLst>
              <a:path w="10753706" h="1027260">
                <a:moveTo>
                  <a:pt x="0" y="0"/>
                </a:moveTo>
                <a:lnTo>
                  <a:pt x="10753706" y="0"/>
                </a:lnTo>
                <a:lnTo>
                  <a:pt x="10748809" y="2522"/>
                </a:lnTo>
                <a:cubicBezTo>
                  <a:pt x="10744031" y="4644"/>
                  <a:pt x="10737551" y="7204"/>
                  <a:pt x="10725330" y="11977"/>
                </a:cubicBezTo>
                <a:cubicBezTo>
                  <a:pt x="10700888" y="21523"/>
                  <a:pt x="10652058" y="39304"/>
                  <a:pt x="10615423" y="52967"/>
                </a:cubicBezTo>
                <a:cubicBezTo>
                  <a:pt x="10598524" y="49017"/>
                  <a:pt x="10550674" y="61360"/>
                  <a:pt x="10533936" y="53095"/>
                </a:cubicBezTo>
                <a:cubicBezTo>
                  <a:pt x="10519435" y="55674"/>
                  <a:pt x="10480156" y="49393"/>
                  <a:pt x="10466876" y="45180"/>
                </a:cubicBezTo>
                <a:cubicBezTo>
                  <a:pt x="10443145" y="68059"/>
                  <a:pt x="10382269" y="71294"/>
                  <a:pt x="10355090" y="89741"/>
                </a:cubicBezTo>
                <a:cubicBezTo>
                  <a:pt x="10286222" y="95376"/>
                  <a:pt x="10146285" y="63529"/>
                  <a:pt x="10087145" y="66115"/>
                </a:cubicBezTo>
                <a:cubicBezTo>
                  <a:pt x="10067575" y="79584"/>
                  <a:pt x="10043111" y="68921"/>
                  <a:pt x="10015902" y="76178"/>
                </a:cubicBezTo>
                <a:cubicBezTo>
                  <a:pt x="9952302" y="84628"/>
                  <a:pt x="9893286" y="103337"/>
                  <a:pt x="9806005" y="102435"/>
                </a:cubicBezTo>
                <a:cubicBezTo>
                  <a:pt x="9782247" y="141133"/>
                  <a:pt x="9674787" y="151643"/>
                  <a:pt x="9602583" y="179170"/>
                </a:cubicBezTo>
                <a:cubicBezTo>
                  <a:pt x="9557658" y="187584"/>
                  <a:pt x="9478290" y="154235"/>
                  <a:pt x="9469719" y="174721"/>
                </a:cubicBezTo>
                <a:cubicBezTo>
                  <a:pt x="9443779" y="165070"/>
                  <a:pt x="9431317" y="185692"/>
                  <a:pt x="9408692" y="189513"/>
                </a:cubicBezTo>
                <a:cubicBezTo>
                  <a:pt x="9387154" y="183843"/>
                  <a:pt x="9380475" y="191089"/>
                  <a:pt x="9364151" y="194072"/>
                </a:cubicBezTo>
                <a:cubicBezTo>
                  <a:pt x="9354686" y="190222"/>
                  <a:pt x="9340485" y="191782"/>
                  <a:pt x="9337751" y="197579"/>
                </a:cubicBezTo>
                <a:cubicBezTo>
                  <a:pt x="9349566" y="209270"/>
                  <a:pt x="9297468" y="207714"/>
                  <a:pt x="9297166" y="216558"/>
                </a:cubicBezTo>
                <a:cubicBezTo>
                  <a:pt x="9269057" y="220999"/>
                  <a:pt x="9139630" y="221783"/>
                  <a:pt x="9123859" y="237356"/>
                </a:cubicBezTo>
                <a:cubicBezTo>
                  <a:pt x="9068176" y="249209"/>
                  <a:pt x="8975349" y="235349"/>
                  <a:pt x="8950741" y="238020"/>
                </a:cubicBezTo>
                <a:cubicBezTo>
                  <a:pt x="8916265" y="215428"/>
                  <a:pt x="8822808" y="292026"/>
                  <a:pt x="8718236" y="303148"/>
                </a:cubicBezTo>
                <a:cubicBezTo>
                  <a:pt x="8703111" y="302060"/>
                  <a:pt x="8695551" y="302792"/>
                  <a:pt x="8694011" y="308812"/>
                </a:cubicBezTo>
                <a:cubicBezTo>
                  <a:pt x="8661810" y="312764"/>
                  <a:pt x="8637956" y="329628"/>
                  <a:pt x="8611976" y="324819"/>
                </a:cubicBezTo>
                <a:cubicBezTo>
                  <a:pt x="8621849" y="336388"/>
                  <a:pt x="8562809" y="325917"/>
                  <a:pt x="8562074" y="337971"/>
                </a:cubicBezTo>
                <a:cubicBezTo>
                  <a:pt x="8543699" y="343978"/>
                  <a:pt x="8511321" y="356396"/>
                  <a:pt x="8501724" y="360865"/>
                </a:cubicBezTo>
                <a:lnTo>
                  <a:pt x="8504489" y="364790"/>
                </a:lnTo>
                <a:lnTo>
                  <a:pt x="8492774" y="366181"/>
                </a:lnTo>
                <a:lnTo>
                  <a:pt x="8466405" y="368724"/>
                </a:lnTo>
                <a:cubicBezTo>
                  <a:pt x="8455454" y="372229"/>
                  <a:pt x="8440175" y="385805"/>
                  <a:pt x="8427069" y="387211"/>
                </a:cubicBezTo>
                <a:cubicBezTo>
                  <a:pt x="8400442" y="392215"/>
                  <a:pt x="8397079" y="382989"/>
                  <a:pt x="8387766" y="377161"/>
                </a:cubicBezTo>
                <a:cubicBezTo>
                  <a:pt x="8369233" y="378548"/>
                  <a:pt x="8334756" y="390869"/>
                  <a:pt x="8315874" y="395527"/>
                </a:cubicBezTo>
                <a:cubicBezTo>
                  <a:pt x="8306664" y="400500"/>
                  <a:pt x="8272845" y="393679"/>
                  <a:pt x="8274474" y="405112"/>
                </a:cubicBezTo>
                <a:cubicBezTo>
                  <a:pt x="8255483" y="406194"/>
                  <a:pt x="8244963" y="408376"/>
                  <a:pt x="8234664" y="410219"/>
                </a:cubicBezTo>
                <a:lnTo>
                  <a:pt x="8211268" y="416791"/>
                </a:lnTo>
                <a:cubicBezTo>
                  <a:pt x="8204720" y="419941"/>
                  <a:pt x="8197411" y="422004"/>
                  <a:pt x="8188615" y="421755"/>
                </a:cubicBezTo>
                <a:lnTo>
                  <a:pt x="8179981" y="420402"/>
                </a:lnTo>
                <a:lnTo>
                  <a:pt x="8179307" y="422516"/>
                </a:lnTo>
                <a:cubicBezTo>
                  <a:pt x="8179027" y="425797"/>
                  <a:pt x="8175790" y="448341"/>
                  <a:pt x="8147929" y="450302"/>
                </a:cubicBezTo>
                <a:cubicBezTo>
                  <a:pt x="8130300" y="457967"/>
                  <a:pt x="8114933" y="461015"/>
                  <a:pt x="8089136" y="465283"/>
                </a:cubicBezTo>
                <a:cubicBezTo>
                  <a:pt x="8072810" y="465920"/>
                  <a:pt x="8069376" y="451569"/>
                  <a:pt x="8049973" y="454121"/>
                </a:cubicBezTo>
                <a:cubicBezTo>
                  <a:pt x="7974508" y="471465"/>
                  <a:pt x="8006050" y="447139"/>
                  <a:pt x="7965913" y="464415"/>
                </a:cubicBezTo>
                <a:cubicBezTo>
                  <a:pt x="7958234" y="466025"/>
                  <a:pt x="7951405" y="465800"/>
                  <a:pt x="7945093" y="464798"/>
                </a:cubicBezTo>
                <a:lnTo>
                  <a:pt x="7935335" y="462442"/>
                </a:lnTo>
                <a:lnTo>
                  <a:pt x="7904779" y="471429"/>
                </a:lnTo>
                <a:cubicBezTo>
                  <a:pt x="7889387" y="474999"/>
                  <a:pt x="7872867" y="477951"/>
                  <a:pt x="7855604" y="480199"/>
                </a:cubicBezTo>
                <a:cubicBezTo>
                  <a:pt x="7850005" y="476378"/>
                  <a:pt x="7838628" y="483595"/>
                  <a:pt x="7832630" y="485371"/>
                </a:cubicBezTo>
                <a:cubicBezTo>
                  <a:pt x="7831473" y="482645"/>
                  <a:pt x="7816623" y="482661"/>
                  <a:pt x="7812438" y="485391"/>
                </a:cubicBezTo>
                <a:cubicBezTo>
                  <a:pt x="7709470" y="505049"/>
                  <a:pt x="7759426" y="473956"/>
                  <a:pt x="7701399" y="495197"/>
                </a:cubicBezTo>
                <a:cubicBezTo>
                  <a:pt x="7690986" y="496989"/>
                  <a:pt x="7682397" y="496365"/>
                  <a:pt x="7674778" y="494723"/>
                </a:cubicBezTo>
                <a:lnTo>
                  <a:pt x="7660445" y="490194"/>
                </a:lnTo>
                <a:lnTo>
                  <a:pt x="7651781" y="493084"/>
                </a:lnTo>
                <a:cubicBezTo>
                  <a:pt x="7616113" y="496548"/>
                  <a:pt x="7603273" y="491735"/>
                  <a:pt x="7584807" y="499490"/>
                </a:cubicBezTo>
                <a:cubicBezTo>
                  <a:pt x="7549256" y="490212"/>
                  <a:pt x="7563949" y="500167"/>
                  <a:pt x="7541324" y="504184"/>
                </a:cubicBezTo>
                <a:cubicBezTo>
                  <a:pt x="7523851" y="508307"/>
                  <a:pt x="7559546" y="509825"/>
                  <a:pt x="7541756" y="512184"/>
                </a:cubicBezTo>
                <a:cubicBezTo>
                  <a:pt x="7520963" y="510864"/>
                  <a:pt x="7525755" y="520497"/>
                  <a:pt x="7503906" y="518551"/>
                </a:cubicBezTo>
                <a:cubicBezTo>
                  <a:pt x="7505924" y="510774"/>
                  <a:pt x="7464361" y="523683"/>
                  <a:pt x="7460411" y="517415"/>
                </a:cubicBezTo>
                <a:lnTo>
                  <a:pt x="7460116" y="517548"/>
                </a:lnTo>
                <a:cubicBezTo>
                  <a:pt x="7447785" y="530928"/>
                  <a:pt x="7310141" y="550568"/>
                  <a:pt x="7297810" y="563947"/>
                </a:cubicBezTo>
                <a:cubicBezTo>
                  <a:pt x="7221791" y="605698"/>
                  <a:pt x="7039072" y="646008"/>
                  <a:pt x="6946388" y="665244"/>
                </a:cubicBezTo>
                <a:cubicBezTo>
                  <a:pt x="6853704" y="684480"/>
                  <a:pt x="6804875" y="677485"/>
                  <a:pt x="6741704" y="679365"/>
                </a:cubicBezTo>
                <a:lnTo>
                  <a:pt x="6624680" y="677674"/>
                </a:lnTo>
                <a:lnTo>
                  <a:pt x="6605700" y="683566"/>
                </a:lnTo>
                <a:cubicBezTo>
                  <a:pt x="6603309" y="685184"/>
                  <a:pt x="6599550" y="685647"/>
                  <a:pt x="6576922" y="683030"/>
                </a:cubicBezTo>
                <a:cubicBezTo>
                  <a:pt x="6527275" y="698355"/>
                  <a:pt x="6440981" y="702347"/>
                  <a:pt x="6405123" y="721946"/>
                </a:cubicBezTo>
                <a:cubicBezTo>
                  <a:pt x="6407963" y="715467"/>
                  <a:pt x="6383450" y="712913"/>
                  <a:pt x="6368938" y="717341"/>
                </a:cubicBezTo>
                <a:cubicBezTo>
                  <a:pt x="6377914" y="692119"/>
                  <a:pt x="6315316" y="744281"/>
                  <a:pt x="6295102" y="729508"/>
                </a:cubicBezTo>
                <a:cubicBezTo>
                  <a:pt x="6300358" y="744473"/>
                  <a:pt x="6240070" y="776254"/>
                  <a:pt x="6202084" y="767091"/>
                </a:cubicBezTo>
                <a:cubicBezTo>
                  <a:pt x="6152826" y="774744"/>
                  <a:pt x="6122010" y="790367"/>
                  <a:pt x="6067157" y="790339"/>
                </a:cubicBezTo>
                <a:cubicBezTo>
                  <a:pt x="6066310" y="792484"/>
                  <a:pt x="6064283" y="794403"/>
                  <a:pt x="6061443" y="796151"/>
                </a:cubicBezTo>
                <a:lnTo>
                  <a:pt x="6051406" y="800684"/>
                </a:lnTo>
                <a:lnTo>
                  <a:pt x="6049097" y="800636"/>
                </a:lnTo>
                <a:cubicBezTo>
                  <a:pt x="6040408" y="801393"/>
                  <a:pt x="6036299" y="802645"/>
                  <a:pt x="6034222" y="804110"/>
                </a:cubicBezTo>
                <a:lnTo>
                  <a:pt x="6033121" y="806078"/>
                </a:lnTo>
                <a:lnTo>
                  <a:pt x="6023593" y="808842"/>
                </a:lnTo>
                <a:lnTo>
                  <a:pt x="6006639" y="815304"/>
                </a:lnTo>
                <a:lnTo>
                  <a:pt x="6001762" y="815557"/>
                </a:lnTo>
                <a:lnTo>
                  <a:pt x="5973534" y="823815"/>
                </a:lnTo>
                <a:lnTo>
                  <a:pt x="5972336" y="823476"/>
                </a:lnTo>
                <a:cubicBezTo>
                  <a:pt x="5969004" y="822901"/>
                  <a:pt x="5965329" y="822833"/>
                  <a:pt x="5960841" y="823819"/>
                </a:cubicBezTo>
                <a:cubicBezTo>
                  <a:pt x="5955860" y="815655"/>
                  <a:pt x="5953515" y="821882"/>
                  <a:pt x="5940719" y="825514"/>
                </a:cubicBezTo>
                <a:cubicBezTo>
                  <a:pt x="5930130" y="813644"/>
                  <a:pt x="5900943" y="827979"/>
                  <a:pt x="5884298" y="823806"/>
                </a:cubicBezTo>
                <a:cubicBezTo>
                  <a:pt x="5875133" y="826741"/>
                  <a:pt x="5865250" y="829630"/>
                  <a:pt x="5854779" y="832365"/>
                </a:cubicBezTo>
                <a:lnTo>
                  <a:pt x="5848382" y="833844"/>
                </a:lnTo>
                <a:lnTo>
                  <a:pt x="5848066" y="833772"/>
                </a:lnTo>
                <a:cubicBezTo>
                  <a:pt x="5846273" y="833879"/>
                  <a:pt x="5844018" y="834284"/>
                  <a:pt x="5840944" y="835132"/>
                </a:cubicBezTo>
                <a:lnTo>
                  <a:pt x="5836719" y="836539"/>
                </a:lnTo>
                <a:lnTo>
                  <a:pt x="5824311" y="839408"/>
                </a:lnTo>
                <a:lnTo>
                  <a:pt x="5818788" y="839727"/>
                </a:lnTo>
                <a:cubicBezTo>
                  <a:pt x="5797008" y="838594"/>
                  <a:pt x="5786883" y="822081"/>
                  <a:pt x="5763953" y="834282"/>
                </a:cubicBezTo>
                <a:cubicBezTo>
                  <a:pt x="5726813" y="837521"/>
                  <a:pt x="5699446" y="830949"/>
                  <a:pt x="5667748" y="840211"/>
                </a:cubicBezTo>
                <a:cubicBezTo>
                  <a:pt x="5632959" y="843205"/>
                  <a:pt x="5601436" y="842280"/>
                  <a:pt x="5573108" y="847611"/>
                </a:cubicBezTo>
                <a:cubicBezTo>
                  <a:pt x="5560030" y="845832"/>
                  <a:pt x="5549547" y="851598"/>
                  <a:pt x="5539137" y="851033"/>
                </a:cubicBezTo>
                <a:cubicBezTo>
                  <a:pt x="5528728" y="850467"/>
                  <a:pt x="5529256" y="837509"/>
                  <a:pt x="5510651" y="844215"/>
                </a:cubicBezTo>
                <a:cubicBezTo>
                  <a:pt x="5494241" y="833607"/>
                  <a:pt x="5466101" y="839171"/>
                  <a:pt x="5457331" y="839159"/>
                </a:cubicBezTo>
                <a:lnTo>
                  <a:pt x="5410613" y="834358"/>
                </a:lnTo>
                <a:lnTo>
                  <a:pt x="5370040" y="862127"/>
                </a:lnTo>
                <a:cubicBezTo>
                  <a:pt x="5357863" y="856469"/>
                  <a:pt x="5319115" y="868069"/>
                  <a:pt x="5318778" y="855310"/>
                </a:cubicBezTo>
                <a:cubicBezTo>
                  <a:pt x="5303920" y="857760"/>
                  <a:pt x="5296727" y="863736"/>
                  <a:pt x="5298645" y="855171"/>
                </a:cubicBezTo>
                <a:cubicBezTo>
                  <a:pt x="5287819" y="855897"/>
                  <a:pt x="5267444" y="857825"/>
                  <a:pt x="5253828" y="859670"/>
                </a:cubicBezTo>
                <a:lnTo>
                  <a:pt x="5216955" y="866245"/>
                </a:lnTo>
                <a:lnTo>
                  <a:pt x="5214344" y="868102"/>
                </a:lnTo>
                <a:cubicBezTo>
                  <a:pt x="5210778" y="868719"/>
                  <a:pt x="5200859" y="869042"/>
                  <a:pt x="5195561" y="869949"/>
                </a:cubicBezTo>
                <a:lnTo>
                  <a:pt x="5182555" y="873542"/>
                </a:lnTo>
                <a:cubicBezTo>
                  <a:pt x="5178496" y="875023"/>
                  <a:pt x="5175066" y="876746"/>
                  <a:pt x="5172552" y="878801"/>
                </a:cubicBezTo>
                <a:cubicBezTo>
                  <a:pt x="5121406" y="873797"/>
                  <a:pt x="5080096" y="886529"/>
                  <a:pt x="5027993" y="889666"/>
                </a:cubicBezTo>
                <a:cubicBezTo>
                  <a:pt x="4999924" y="877115"/>
                  <a:pt x="4946973" y="919452"/>
                  <a:pt x="4939844" y="934802"/>
                </a:cubicBezTo>
                <a:cubicBezTo>
                  <a:pt x="4895154" y="940701"/>
                  <a:pt x="4844006" y="928240"/>
                  <a:pt x="4792576" y="934820"/>
                </a:cubicBezTo>
                <a:lnTo>
                  <a:pt x="4602423" y="958063"/>
                </a:lnTo>
                <a:cubicBezTo>
                  <a:pt x="4488530" y="967131"/>
                  <a:pt x="4399004" y="969822"/>
                  <a:pt x="4290656" y="969152"/>
                </a:cubicBezTo>
                <a:cubicBezTo>
                  <a:pt x="4182308" y="968482"/>
                  <a:pt x="4046938" y="971167"/>
                  <a:pt x="3952334" y="954043"/>
                </a:cubicBezTo>
                <a:lnTo>
                  <a:pt x="3858560" y="948781"/>
                </a:lnTo>
                <a:lnTo>
                  <a:pt x="3846597" y="948382"/>
                </a:lnTo>
                <a:cubicBezTo>
                  <a:pt x="3807516" y="956616"/>
                  <a:pt x="3767475" y="941640"/>
                  <a:pt x="3736044" y="947759"/>
                </a:cubicBezTo>
                <a:cubicBezTo>
                  <a:pt x="3727323" y="948128"/>
                  <a:pt x="3719828" y="947771"/>
                  <a:pt x="3713136" y="946963"/>
                </a:cubicBezTo>
                <a:lnTo>
                  <a:pt x="3695939" y="943639"/>
                </a:lnTo>
                <a:lnTo>
                  <a:pt x="3694125" y="940567"/>
                </a:lnTo>
                <a:lnTo>
                  <a:pt x="3681925" y="939706"/>
                </a:lnTo>
                <a:lnTo>
                  <a:pt x="3679204" y="938926"/>
                </a:lnTo>
                <a:cubicBezTo>
                  <a:pt x="3668160" y="939028"/>
                  <a:pt x="3634193" y="940875"/>
                  <a:pt x="3615656" y="940320"/>
                </a:cubicBezTo>
                <a:cubicBezTo>
                  <a:pt x="3582626" y="936974"/>
                  <a:pt x="3593904" y="949140"/>
                  <a:pt x="3567983" y="935596"/>
                </a:cubicBezTo>
                <a:cubicBezTo>
                  <a:pt x="3504185" y="939048"/>
                  <a:pt x="3482818" y="922224"/>
                  <a:pt x="3422423" y="932129"/>
                </a:cubicBezTo>
                <a:cubicBezTo>
                  <a:pt x="3369166" y="933413"/>
                  <a:pt x="3329486" y="910108"/>
                  <a:pt x="3310925" y="911072"/>
                </a:cubicBezTo>
                <a:cubicBezTo>
                  <a:pt x="3261363" y="909787"/>
                  <a:pt x="3198415" y="933574"/>
                  <a:pt x="3139421" y="934151"/>
                </a:cubicBezTo>
                <a:cubicBezTo>
                  <a:pt x="3088799" y="931012"/>
                  <a:pt x="3038941" y="938464"/>
                  <a:pt x="2996922" y="927537"/>
                </a:cubicBezTo>
                <a:cubicBezTo>
                  <a:pt x="2992673" y="929234"/>
                  <a:pt x="2987900" y="930498"/>
                  <a:pt x="2982785" y="931453"/>
                </a:cubicBezTo>
                <a:lnTo>
                  <a:pt x="2967478" y="933397"/>
                </a:lnTo>
                <a:lnTo>
                  <a:pt x="2948552" y="932961"/>
                </a:lnTo>
                <a:lnTo>
                  <a:pt x="2944404" y="934452"/>
                </a:lnTo>
                <a:lnTo>
                  <a:pt x="2908608" y="937205"/>
                </a:lnTo>
                <a:lnTo>
                  <a:pt x="2904443" y="936455"/>
                </a:lnTo>
                <a:lnTo>
                  <a:pt x="2868935" y="938022"/>
                </a:lnTo>
                <a:lnTo>
                  <a:pt x="2868586" y="937487"/>
                </a:lnTo>
                <a:cubicBezTo>
                  <a:pt x="2866994" y="936327"/>
                  <a:pt x="2864292" y="935538"/>
                  <a:pt x="2859191" y="935503"/>
                </a:cubicBezTo>
                <a:cubicBezTo>
                  <a:pt x="2869075" y="927418"/>
                  <a:pt x="2856828" y="932364"/>
                  <a:pt x="2840915" y="932977"/>
                </a:cubicBezTo>
                <a:lnTo>
                  <a:pt x="2763509" y="921850"/>
                </a:lnTo>
                <a:lnTo>
                  <a:pt x="2756121" y="921864"/>
                </a:lnTo>
                <a:cubicBezTo>
                  <a:pt x="2756081" y="921822"/>
                  <a:pt x="2756039" y="921781"/>
                  <a:pt x="2755998" y="921739"/>
                </a:cubicBezTo>
                <a:cubicBezTo>
                  <a:pt x="2754445" y="921476"/>
                  <a:pt x="2752036" y="921380"/>
                  <a:pt x="2748255" y="921505"/>
                </a:cubicBezTo>
                <a:lnTo>
                  <a:pt x="2694601" y="915575"/>
                </a:lnTo>
                <a:cubicBezTo>
                  <a:pt x="2671223" y="919874"/>
                  <a:pt x="2666972" y="913376"/>
                  <a:pt x="2635357" y="910976"/>
                </a:cubicBezTo>
                <a:cubicBezTo>
                  <a:pt x="2621906" y="915051"/>
                  <a:pt x="2611315" y="913542"/>
                  <a:pt x="2601047" y="910263"/>
                </a:cubicBezTo>
                <a:cubicBezTo>
                  <a:pt x="2570084" y="912074"/>
                  <a:pt x="2542135" y="907435"/>
                  <a:pt x="2507482" y="906211"/>
                </a:cubicBezTo>
                <a:cubicBezTo>
                  <a:pt x="2469706" y="911437"/>
                  <a:pt x="2450920" y="901812"/>
                  <a:pt x="2413884" y="900545"/>
                </a:cubicBezTo>
                <a:cubicBezTo>
                  <a:pt x="2381338" y="909664"/>
                  <a:pt x="2387753" y="892438"/>
                  <a:pt x="2368912" y="888755"/>
                </a:cubicBezTo>
                <a:lnTo>
                  <a:pt x="2349490" y="889719"/>
                </a:lnTo>
                <a:lnTo>
                  <a:pt x="2344290" y="890584"/>
                </a:lnTo>
                <a:cubicBezTo>
                  <a:pt x="2340673" y="891041"/>
                  <a:pt x="2338228" y="891167"/>
                  <a:pt x="2336488" y="891058"/>
                </a:cubicBezTo>
                <a:lnTo>
                  <a:pt x="2329015" y="891627"/>
                </a:lnTo>
                <a:cubicBezTo>
                  <a:pt x="2316843" y="893039"/>
                  <a:pt x="2305064" y="894669"/>
                  <a:pt x="2293898" y="896431"/>
                </a:cubicBezTo>
                <a:cubicBezTo>
                  <a:pt x="2282637" y="890404"/>
                  <a:pt x="2242346" y="900851"/>
                  <a:pt x="2243927" y="888076"/>
                </a:cubicBezTo>
                <a:cubicBezTo>
                  <a:pt x="2228778" y="890081"/>
                  <a:pt x="2220725" y="895845"/>
                  <a:pt x="2223920" y="887331"/>
                </a:cubicBezTo>
                <a:cubicBezTo>
                  <a:pt x="2218877" y="887756"/>
                  <a:pt x="2215583" y="887254"/>
                  <a:pt x="2213081" y="886302"/>
                </a:cubicBezTo>
                <a:lnTo>
                  <a:pt x="2212307" y="885829"/>
                </a:lnTo>
                <a:lnTo>
                  <a:pt x="2152321" y="894418"/>
                </a:lnTo>
                <a:lnTo>
                  <a:pt x="2140985" y="895968"/>
                </a:lnTo>
                <a:lnTo>
                  <a:pt x="2121210" y="899354"/>
                </a:lnTo>
                <a:lnTo>
                  <a:pt x="2119146" y="899033"/>
                </a:lnTo>
                <a:lnTo>
                  <a:pt x="2105666" y="902240"/>
                </a:lnTo>
                <a:cubicBezTo>
                  <a:pt x="2101407" y="903601"/>
                  <a:pt x="2097735" y="905221"/>
                  <a:pt x="2094924" y="907203"/>
                </a:cubicBezTo>
                <a:cubicBezTo>
                  <a:pt x="2044793" y="900664"/>
                  <a:pt x="2001785" y="912168"/>
                  <a:pt x="1949478" y="913748"/>
                </a:cubicBezTo>
                <a:cubicBezTo>
                  <a:pt x="1891937" y="919585"/>
                  <a:pt x="1810334" y="935486"/>
                  <a:pt x="1749684" y="942223"/>
                </a:cubicBezTo>
                <a:lnTo>
                  <a:pt x="1585576" y="954170"/>
                </a:lnTo>
                <a:cubicBezTo>
                  <a:pt x="1549165" y="943719"/>
                  <a:pt x="1511425" y="950847"/>
                  <a:pt x="1476250" y="950653"/>
                </a:cubicBezTo>
                <a:cubicBezTo>
                  <a:pt x="1488515" y="961596"/>
                  <a:pt x="1432660" y="946795"/>
                  <a:pt x="1433927" y="959926"/>
                </a:cubicBezTo>
                <a:cubicBezTo>
                  <a:pt x="1427485" y="959475"/>
                  <a:pt x="1421205" y="958623"/>
                  <a:pt x="1414893" y="957671"/>
                </a:cubicBezTo>
                <a:lnTo>
                  <a:pt x="1411585" y="957179"/>
                </a:lnTo>
                <a:lnTo>
                  <a:pt x="1398896" y="957460"/>
                </a:lnTo>
                <a:lnTo>
                  <a:pt x="1394632" y="954725"/>
                </a:lnTo>
                <a:lnTo>
                  <a:pt x="1375043" y="953132"/>
                </a:lnTo>
                <a:cubicBezTo>
                  <a:pt x="1367813" y="952970"/>
                  <a:pt x="1360155" y="953305"/>
                  <a:pt x="1351876" y="954436"/>
                </a:cubicBezTo>
                <a:cubicBezTo>
                  <a:pt x="1325912" y="963028"/>
                  <a:pt x="1274459" y="952492"/>
                  <a:pt x="1242676" y="963767"/>
                </a:cubicBezTo>
                <a:cubicBezTo>
                  <a:pt x="1230276" y="966918"/>
                  <a:pt x="1216715" y="977098"/>
                  <a:pt x="1205993" y="974080"/>
                </a:cubicBezTo>
                <a:cubicBezTo>
                  <a:pt x="1174251" y="974112"/>
                  <a:pt x="1086982" y="964420"/>
                  <a:pt x="1052221" y="963954"/>
                </a:cubicBezTo>
                <a:cubicBezTo>
                  <a:pt x="1038515" y="970622"/>
                  <a:pt x="1009522" y="962342"/>
                  <a:pt x="968270" y="964761"/>
                </a:cubicBezTo>
                <a:cubicBezTo>
                  <a:pt x="943437" y="973698"/>
                  <a:pt x="900136" y="991017"/>
                  <a:pt x="874493" y="998122"/>
                </a:cubicBezTo>
                <a:cubicBezTo>
                  <a:pt x="848849" y="1005226"/>
                  <a:pt x="853424" y="1009427"/>
                  <a:pt x="814411" y="1007391"/>
                </a:cubicBezTo>
                <a:cubicBezTo>
                  <a:pt x="765926" y="1022821"/>
                  <a:pt x="732885" y="1009859"/>
                  <a:pt x="688604" y="1015631"/>
                </a:cubicBezTo>
                <a:cubicBezTo>
                  <a:pt x="638045" y="1020877"/>
                  <a:pt x="677999" y="1011556"/>
                  <a:pt x="618171" y="1027260"/>
                </a:cubicBezTo>
                <a:cubicBezTo>
                  <a:pt x="609680" y="1023165"/>
                  <a:pt x="583253" y="1020277"/>
                  <a:pt x="570379" y="1023487"/>
                </a:cubicBezTo>
                <a:cubicBezTo>
                  <a:pt x="543992" y="1022523"/>
                  <a:pt x="505183" y="1001686"/>
                  <a:pt x="482519" y="1002108"/>
                </a:cubicBezTo>
                <a:cubicBezTo>
                  <a:pt x="464011" y="1002285"/>
                  <a:pt x="495211" y="1007995"/>
                  <a:pt x="475319" y="1009922"/>
                </a:cubicBezTo>
                <a:cubicBezTo>
                  <a:pt x="450818" y="1011135"/>
                  <a:pt x="454804" y="1022539"/>
                  <a:pt x="431104" y="1009317"/>
                </a:cubicBezTo>
                <a:cubicBezTo>
                  <a:pt x="406857" y="1014651"/>
                  <a:pt x="399686" y="1008456"/>
                  <a:pt x="363782" y="1007585"/>
                </a:cubicBezTo>
                <a:cubicBezTo>
                  <a:pt x="350440" y="1012231"/>
                  <a:pt x="338145" y="1011245"/>
                  <a:pt x="325533" y="1008502"/>
                </a:cubicBezTo>
                <a:cubicBezTo>
                  <a:pt x="291944" y="1011745"/>
                  <a:pt x="259251" y="1008497"/>
                  <a:pt x="220429" y="1008927"/>
                </a:cubicBezTo>
                <a:cubicBezTo>
                  <a:pt x="180594" y="1015852"/>
                  <a:pt x="156150" y="1007265"/>
                  <a:pt x="114676" y="1007765"/>
                </a:cubicBezTo>
                <a:cubicBezTo>
                  <a:pt x="85718" y="1006195"/>
                  <a:pt x="43316" y="1001491"/>
                  <a:pt x="13470" y="998544"/>
                </a:cubicBezTo>
                <a:lnTo>
                  <a:pt x="0" y="997355"/>
                </a:lnTo>
                <a:close/>
              </a:path>
            </a:pathLst>
          </a:custGeom>
          <a:solidFill>
            <a:srgbClr val="82766A">
              <a:alpha val="15000"/>
            </a:srgb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8" name="Freeform: Shape 27">
            <a:extLst>
              <a:ext uri="{FF2B5EF4-FFF2-40B4-BE49-F238E27FC236}">
                <a16:creationId xmlns:a16="http://schemas.microsoft.com/office/drawing/2014/main" id="{048EB4C9-ACAF-4CCA-BA6E-9314431923B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85753" y="6027658"/>
            <a:ext cx="7906247" cy="830343"/>
          </a:xfrm>
          <a:custGeom>
            <a:avLst/>
            <a:gdLst>
              <a:gd name="connsiteX0" fmla="*/ 6884912 w 6884912"/>
              <a:gd name="connsiteY0" fmla="*/ 0 h 1161397"/>
              <a:gd name="connsiteX1" fmla="*/ 6884912 w 6884912"/>
              <a:gd name="connsiteY1" fmla="*/ 1161397 h 1161397"/>
              <a:gd name="connsiteX2" fmla="*/ 0 w 6884912"/>
              <a:gd name="connsiteY2" fmla="*/ 1161397 h 1161397"/>
              <a:gd name="connsiteX3" fmla="*/ 27135 w 6884912"/>
              <a:gd name="connsiteY3" fmla="*/ 1147460 h 1161397"/>
              <a:gd name="connsiteX4" fmla="*/ 115388 w 6884912"/>
              <a:gd name="connsiteY4" fmla="*/ 1159043 h 1161397"/>
              <a:gd name="connsiteX5" fmla="*/ 119094 w 6884912"/>
              <a:gd name="connsiteY5" fmla="*/ 1148463 h 1161397"/>
              <a:gd name="connsiteX6" fmla="*/ 171824 w 6884912"/>
              <a:gd name="connsiteY6" fmla="*/ 1133224 h 1161397"/>
              <a:gd name="connsiteX7" fmla="*/ 376455 w 6884912"/>
              <a:gd name="connsiteY7" fmla="*/ 1137381 h 1161397"/>
              <a:gd name="connsiteX8" fmla="*/ 478946 w 6884912"/>
              <a:gd name="connsiteY8" fmla="*/ 1106011 h 1161397"/>
              <a:gd name="connsiteX9" fmla="*/ 512111 w 6884912"/>
              <a:gd name="connsiteY9" fmla="*/ 1085599 h 1161397"/>
              <a:gd name="connsiteX10" fmla="*/ 567875 w 6884912"/>
              <a:gd name="connsiteY10" fmla="*/ 1051976 h 1161397"/>
              <a:gd name="connsiteX11" fmla="*/ 601644 w 6884912"/>
              <a:gd name="connsiteY11" fmla="*/ 1003997 h 1161397"/>
              <a:gd name="connsiteX12" fmla="*/ 651408 w 6884912"/>
              <a:gd name="connsiteY12" fmla="*/ 984938 h 1161397"/>
              <a:gd name="connsiteX13" fmla="*/ 673197 w 6884912"/>
              <a:gd name="connsiteY13" fmla="*/ 1010060 h 1161397"/>
              <a:gd name="connsiteX14" fmla="*/ 723108 w 6884912"/>
              <a:gd name="connsiteY14" fmla="*/ 980081 h 1161397"/>
              <a:gd name="connsiteX15" fmla="*/ 797699 w 6884912"/>
              <a:gd name="connsiteY15" fmla="*/ 931362 h 1161397"/>
              <a:gd name="connsiteX16" fmla="*/ 843359 w 6884912"/>
              <a:gd name="connsiteY16" fmla="*/ 910894 h 1161397"/>
              <a:gd name="connsiteX17" fmla="*/ 965215 w 6884912"/>
              <a:gd name="connsiteY17" fmla="*/ 846701 h 1161397"/>
              <a:gd name="connsiteX18" fmla="*/ 1085080 w 6884912"/>
              <a:gd name="connsiteY18" fmla="*/ 776086 h 1161397"/>
              <a:gd name="connsiteX19" fmla="*/ 1131224 w 6884912"/>
              <a:gd name="connsiteY19" fmla="*/ 706160 h 1161397"/>
              <a:gd name="connsiteX20" fmla="*/ 1138051 w 6884912"/>
              <a:gd name="connsiteY20" fmla="*/ 702034 h 1161397"/>
              <a:gd name="connsiteX21" fmla="*/ 1158800 w 6884912"/>
              <a:gd name="connsiteY21" fmla="*/ 700004 h 1161397"/>
              <a:gd name="connsiteX22" fmla="*/ 1166947 w 6884912"/>
              <a:gd name="connsiteY22" fmla="*/ 700762 h 1161397"/>
              <a:gd name="connsiteX23" fmla="*/ 1178135 w 6884912"/>
              <a:gd name="connsiteY23" fmla="*/ 698631 h 1161397"/>
              <a:gd name="connsiteX24" fmla="*/ 1178301 w 6884912"/>
              <a:gd name="connsiteY24" fmla="*/ 698094 h 1161397"/>
              <a:gd name="connsiteX25" fmla="*/ 1188995 w 6884912"/>
              <a:gd name="connsiteY25" fmla="*/ 697048 h 1161397"/>
              <a:gd name="connsiteX26" fmla="*/ 1242716 w 6884912"/>
              <a:gd name="connsiteY26" fmla="*/ 698052 h 1161397"/>
              <a:gd name="connsiteX27" fmla="*/ 1299977 w 6884912"/>
              <a:gd name="connsiteY27" fmla="*/ 639196 h 1161397"/>
              <a:gd name="connsiteX28" fmla="*/ 1326190 w 6884912"/>
              <a:gd name="connsiteY28" fmla="*/ 625955 h 1161397"/>
              <a:gd name="connsiteX29" fmla="*/ 1339600 w 6884912"/>
              <a:gd name="connsiteY29" fmla="*/ 616295 h 1161397"/>
              <a:gd name="connsiteX30" fmla="*/ 1340054 w 6884912"/>
              <a:gd name="connsiteY30" fmla="*/ 614022 h 1161397"/>
              <a:gd name="connsiteX31" fmla="*/ 1391606 w 6884912"/>
              <a:gd name="connsiteY31" fmla="*/ 615229 h 1161397"/>
              <a:gd name="connsiteX32" fmla="*/ 1397565 w 6884912"/>
              <a:gd name="connsiteY32" fmla="*/ 611490 h 1161397"/>
              <a:gd name="connsiteX33" fmla="*/ 1432302 w 6884912"/>
              <a:gd name="connsiteY33" fmla="*/ 617267 h 1161397"/>
              <a:gd name="connsiteX34" fmla="*/ 1449644 w 6884912"/>
              <a:gd name="connsiteY34" fmla="*/ 617591 h 1161397"/>
              <a:gd name="connsiteX35" fmla="*/ 1455793 w 6884912"/>
              <a:gd name="connsiteY35" fmla="*/ 623174 h 1161397"/>
              <a:gd name="connsiteX36" fmla="*/ 1480758 w 6884912"/>
              <a:gd name="connsiteY36" fmla="*/ 620863 h 1161397"/>
              <a:gd name="connsiteX37" fmla="*/ 1483154 w 6884912"/>
              <a:gd name="connsiteY37" fmla="*/ 618527 h 1161397"/>
              <a:gd name="connsiteX38" fmla="*/ 1505495 w 6884912"/>
              <a:gd name="connsiteY38" fmla="*/ 624325 h 1161397"/>
              <a:gd name="connsiteX39" fmla="*/ 1526340 w 6884912"/>
              <a:gd name="connsiteY39" fmla="*/ 638496 h 1161397"/>
              <a:gd name="connsiteX40" fmla="*/ 1731986 w 6884912"/>
              <a:gd name="connsiteY40" fmla="*/ 589682 h 1161397"/>
              <a:gd name="connsiteX41" fmla="*/ 1927935 w 6884912"/>
              <a:gd name="connsiteY41" fmla="*/ 628540 h 1161397"/>
              <a:gd name="connsiteX42" fmla="*/ 2039075 w 6884912"/>
              <a:gd name="connsiteY42" fmla="*/ 599964 h 1161397"/>
              <a:gd name="connsiteX43" fmla="*/ 2066980 w 6884912"/>
              <a:gd name="connsiteY43" fmla="*/ 550413 h 1161397"/>
              <a:gd name="connsiteX44" fmla="*/ 2352236 w 6884912"/>
              <a:gd name="connsiteY44" fmla="*/ 519602 h 1161397"/>
              <a:gd name="connsiteX45" fmla="*/ 2420791 w 6884912"/>
              <a:gd name="connsiteY45" fmla="*/ 492826 h 1161397"/>
              <a:gd name="connsiteX46" fmla="*/ 2489932 w 6884912"/>
              <a:gd name="connsiteY46" fmla="*/ 507864 h 1161397"/>
              <a:gd name="connsiteX47" fmla="*/ 2512917 w 6884912"/>
              <a:gd name="connsiteY47" fmla="*/ 489127 h 1161397"/>
              <a:gd name="connsiteX48" fmla="*/ 2516783 w 6884912"/>
              <a:gd name="connsiteY48" fmla="*/ 485473 h 1161397"/>
              <a:gd name="connsiteX49" fmla="*/ 2534360 w 6884912"/>
              <a:gd name="connsiteY49" fmla="*/ 480064 h 1161397"/>
              <a:gd name="connsiteX50" fmla="*/ 2536691 w 6884912"/>
              <a:gd name="connsiteY50" fmla="*/ 467018 h 1161397"/>
              <a:gd name="connsiteX51" fmla="*/ 2561265 w 6884912"/>
              <a:gd name="connsiteY51" fmla="*/ 450623 h 1161397"/>
              <a:gd name="connsiteX52" fmla="*/ 2594349 w 6884912"/>
              <a:gd name="connsiteY52" fmla="*/ 443884 h 1161397"/>
              <a:gd name="connsiteX53" fmla="*/ 2754324 w 6884912"/>
              <a:gd name="connsiteY53" fmla="*/ 424766 h 1161397"/>
              <a:gd name="connsiteX54" fmla="*/ 2848470 w 6884912"/>
              <a:gd name="connsiteY54" fmla="*/ 405966 h 1161397"/>
              <a:gd name="connsiteX55" fmla="*/ 2881772 w 6884912"/>
              <a:gd name="connsiteY55" fmla="*/ 387260 h 1161397"/>
              <a:gd name="connsiteX56" fmla="*/ 2929932 w 6884912"/>
              <a:gd name="connsiteY56" fmla="*/ 368912 h 1161397"/>
              <a:gd name="connsiteX57" fmla="*/ 3013020 w 6884912"/>
              <a:gd name="connsiteY57" fmla="*/ 327578 h 1161397"/>
              <a:gd name="connsiteX58" fmla="*/ 3127968 w 6884912"/>
              <a:gd name="connsiteY58" fmla="*/ 287613 h 1161397"/>
              <a:gd name="connsiteX59" fmla="*/ 3222191 w 6884912"/>
              <a:gd name="connsiteY59" fmla="*/ 307887 h 1161397"/>
              <a:gd name="connsiteX60" fmla="*/ 3227953 w 6884912"/>
              <a:gd name="connsiteY60" fmla="*/ 297650 h 1161397"/>
              <a:gd name="connsiteX61" fmla="*/ 3287859 w 6884912"/>
              <a:gd name="connsiteY61" fmla="*/ 287558 h 1161397"/>
              <a:gd name="connsiteX62" fmla="*/ 3510042 w 6884912"/>
              <a:gd name="connsiteY62" fmla="*/ 311820 h 1161397"/>
              <a:gd name="connsiteX63" fmla="*/ 3626773 w 6884912"/>
              <a:gd name="connsiteY63" fmla="*/ 290452 h 1161397"/>
              <a:gd name="connsiteX64" fmla="*/ 3666217 w 6884912"/>
              <a:gd name="connsiteY64" fmla="*/ 273255 h 1161397"/>
              <a:gd name="connsiteX65" fmla="*/ 3732427 w 6884912"/>
              <a:gd name="connsiteY65" fmla="*/ 245039 h 1161397"/>
              <a:gd name="connsiteX66" fmla="*/ 3777022 w 6884912"/>
              <a:gd name="connsiteY66" fmla="*/ 200276 h 1161397"/>
              <a:gd name="connsiteX67" fmla="*/ 3791246 w 6884912"/>
              <a:gd name="connsiteY67" fmla="*/ 189996 h 1161397"/>
              <a:gd name="connsiteX68" fmla="*/ 3819864 w 6884912"/>
              <a:gd name="connsiteY68" fmla="*/ 194605 h 1161397"/>
              <a:gd name="connsiteX69" fmla="*/ 3830398 w 6884912"/>
              <a:gd name="connsiteY69" fmla="*/ 188383 h 1161397"/>
              <a:gd name="connsiteX70" fmla="*/ 3834360 w 6884912"/>
              <a:gd name="connsiteY70" fmla="*/ 188992 h 1161397"/>
              <a:gd name="connsiteX71" fmla="*/ 3843715 w 6884912"/>
              <a:gd name="connsiteY71" fmla="*/ 188752 h 1161397"/>
              <a:gd name="connsiteX72" fmla="*/ 3842609 w 6884912"/>
              <a:gd name="connsiteY72" fmla="*/ 197386 h 1161397"/>
              <a:gd name="connsiteX73" fmla="*/ 3853961 w 6884912"/>
              <a:gd name="connsiteY73" fmla="*/ 213380 h 1161397"/>
              <a:gd name="connsiteX74" fmla="*/ 3907640 w 6884912"/>
              <a:gd name="connsiteY74" fmla="*/ 207568 h 1161397"/>
              <a:gd name="connsiteX75" fmla="*/ 3910449 w 6884912"/>
              <a:gd name="connsiteY75" fmla="*/ 197808 h 1161397"/>
              <a:gd name="connsiteX76" fmla="*/ 3917197 w 6884912"/>
              <a:gd name="connsiteY76" fmla="*/ 196121 h 1161397"/>
              <a:gd name="connsiteX77" fmla="*/ 3922400 w 6884912"/>
              <a:gd name="connsiteY77" fmla="*/ 205056 h 1161397"/>
              <a:gd name="connsiteX78" fmla="*/ 4013061 w 6884912"/>
              <a:gd name="connsiteY78" fmla="*/ 224874 h 1161397"/>
              <a:gd name="connsiteX79" fmla="*/ 4134285 w 6884912"/>
              <a:gd name="connsiteY79" fmla="*/ 235592 h 1161397"/>
              <a:gd name="connsiteX80" fmla="*/ 4220717 w 6884912"/>
              <a:gd name="connsiteY80" fmla="*/ 192946 h 1161397"/>
              <a:gd name="connsiteX81" fmla="*/ 4228802 w 6884912"/>
              <a:gd name="connsiteY81" fmla="*/ 201468 h 1161397"/>
              <a:gd name="connsiteX82" fmla="*/ 4289361 w 6884912"/>
              <a:gd name="connsiteY82" fmla="*/ 196642 h 1161397"/>
              <a:gd name="connsiteX83" fmla="*/ 4498913 w 6884912"/>
              <a:gd name="connsiteY83" fmla="*/ 118915 h 1161397"/>
              <a:gd name="connsiteX84" fmla="*/ 4617330 w 6884912"/>
              <a:gd name="connsiteY84" fmla="*/ 111163 h 1161397"/>
              <a:gd name="connsiteX85" fmla="*/ 4659778 w 6884912"/>
              <a:gd name="connsiteY85" fmla="*/ 118219 h 1161397"/>
              <a:gd name="connsiteX86" fmla="*/ 4730870 w 6884912"/>
              <a:gd name="connsiteY86" fmla="*/ 129432 h 1161397"/>
              <a:gd name="connsiteX87" fmla="*/ 4785037 w 6884912"/>
              <a:gd name="connsiteY87" fmla="*/ 161964 h 1161397"/>
              <a:gd name="connsiteX88" fmla="*/ 4844073 w 6884912"/>
              <a:gd name="connsiteY88" fmla="*/ 161768 h 1161397"/>
              <a:gd name="connsiteX89" fmla="*/ 4856454 w 6884912"/>
              <a:gd name="connsiteY89" fmla="*/ 130488 h 1161397"/>
              <a:gd name="connsiteX90" fmla="*/ 4920038 w 6884912"/>
              <a:gd name="connsiteY90" fmla="*/ 140418 h 1161397"/>
              <a:gd name="connsiteX91" fmla="*/ 5016639 w 6884912"/>
              <a:gd name="connsiteY91" fmla="*/ 158905 h 1161397"/>
              <a:gd name="connsiteX92" fmla="*/ 5072009 w 6884912"/>
              <a:gd name="connsiteY92" fmla="*/ 161502 h 1161397"/>
              <a:gd name="connsiteX93" fmla="*/ 5223626 w 6884912"/>
              <a:gd name="connsiteY93" fmla="*/ 177356 h 1161397"/>
              <a:gd name="connsiteX94" fmla="*/ 5375773 w 6884912"/>
              <a:gd name="connsiteY94" fmla="*/ 199913 h 1161397"/>
              <a:gd name="connsiteX95" fmla="*/ 5467502 w 6884912"/>
              <a:gd name="connsiteY95" fmla="*/ 250963 h 1161397"/>
              <a:gd name="connsiteX96" fmla="*/ 5592395 w 6884912"/>
              <a:gd name="connsiteY96" fmla="*/ 265434 h 1161397"/>
              <a:gd name="connsiteX97" fmla="*/ 5613532 w 6884912"/>
              <a:gd name="connsiteY97" fmla="*/ 273379 h 1161397"/>
              <a:gd name="connsiteX98" fmla="*/ 5642173 w 6884912"/>
              <a:gd name="connsiteY98" fmla="*/ 266904 h 1161397"/>
              <a:gd name="connsiteX99" fmla="*/ 5756910 w 6884912"/>
              <a:gd name="connsiteY99" fmla="*/ 239211 h 1161397"/>
              <a:gd name="connsiteX100" fmla="*/ 5846667 w 6884912"/>
              <a:gd name="connsiteY100" fmla="*/ 201786 h 1161397"/>
              <a:gd name="connsiteX101" fmla="*/ 5960732 w 6884912"/>
              <a:gd name="connsiteY101" fmla="*/ 220708 h 1161397"/>
              <a:gd name="connsiteX102" fmla="*/ 6029542 w 6884912"/>
              <a:gd name="connsiteY102" fmla="*/ 210339 h 1161397"/>
              <a:gd name="connsiteX103" fmla="*/ 6141123 w 6884912"/>
              <a:gd name="connsiteY103" fmla="*/ 159923 h 1161397"/>
              <a:gd name="connsiteX104" fmla="*/ 6290640 w 6884912"/>
              <a:gd name="connsiteY104" fmla="*/ 167441 h 1161397"/>
              <a:gd name="connsiteX105" fmla="*/ 6322806 w 6884912"/>
              <a:gd name="connsiteY105" fmla="*/ 213293 h 1161397"/>
              <a:gd name="connsiteX106" fmla="*/ 6364914 w 6884912"/>
              <a:gd name="connsiteY106" fmla="*/ 240140 h 1161397"/>
              <a:gd name="connsiteX107" fmla="*/ 6380420 w 6884912"/>
              <a:gd name="connsiteY107" fmla="*/ 173195 h 1161397"/>
              <a:gd name="connsiteX108" fmla="*/ 6507891 w 6884912"/>
              <a:gd name="connsiteY108" fmla="*/ 118474 h 1161397"/>
              <a:gd name="connsiteX109" fmla="*/ 6571807 w 6884912"/>
              <a:gd name="connsiteY109" fmla="*/ 98636 h 1161397"/>
              <a:gd name="connsiteX110" fmla="*/ 6671880 w 6884912"/>
              <a:gd name="connsiteY110" fmla="*/ 82931 h 1161397"/>
              <a:gd name="connsiteX111" fmla="*/ 6702266 w 6884912"/>
              <a:gd name="connsiteY111" fmla="*/ 75470 h 1161397"/>
              <a:gd name="connsiteX112" fmla="*/ 6845802 w 6884912"/>
              <a:gd name="connsiteY112" fmla="*/ 24496 h 1161397"/>
              <a:gd name="connsiteX0" fmla="*/ 6884912 w 6884912"/>
              <a:gd name="connsiteY0" fmla="*/ 0 h 1161397"/>
              <a:gd name="connsiteX1" fmla="*/ 6884912 w 6884912"/>
              <a:gd name="connsiteY1" fmla="*/ 1161397 h 1161397"/>
              <a:gd name="connsiteX2" fmla="*/ 0 w 6884912"/>
              <a:gd name="connsiteY2" fmla="*/ 1161397 h 1161397"/>
              <a:gd name="connsiteX3" fmla="*/ 27135 w 6884912"/>
              <a:gd name="connsiteY3" fmla="*/ 1147460 h 1161397"/>
              <a:gd name="connsiteX4" fmla="*/ 115388 w 6884912"/>
              <a:gd name="connsiteY4" fmla="*/ 1159043 h 1161397"/>
              <a:gd name="connsiteX5" fmla="*/ 119094 w 6884912"/>
              <a:gd name="connsiteY5" fmla="*/ 1148463 h 1161397"/>
              <a:gd name="connsiteX6" fmla="*/ 171824 w 6884912"/>
              <a:gd name="connsiteY6" fmla="*/ 1133224 h 1161397"/>
              <a:gd name="connsiteX7" fmla="*/ 376455 w 6884912"/>
              <a:gd name="connsiteY7" fmla="*/ 1137381 h 1161397"/>
              <a:gd name="connsiteX8" fmla="*/ 478946 w 6884912"/>
              <a:gd name="connsiteY8" fmla="*/ 1106011 h 1161397"/>
              <a:gd name="connsiteX9" fmla="*/ 512111 w 6884912"/>
              <a:gd name="connsiteY9" fmla="*/ 1085599 h 1161397"/>
              <a:gd name="connsiteX10" fmla="*/ 567875 w 6884912"/>
              <a:gd name="connsiteY10" fmla="*/ 1051976 h 1161397"/>
              <a:gd name="connsiteX11" fmla="*/ 601644 w 6884912"/>
              <a:gd name="connsiteY11" fmla="*/ 1003997 h 1161397"/>
              <a:gd name="connsiteX12" fmla="*/ 651408 w 6884912"/>
              <a:gd name="connsiteY12" fmla="*/ 984938 h 1161397"/>
              <a:gd name="connsiteX13" fmla="*/ 673197 w 6884912"/>
              <a:gd name="connsiteY13" fmla="*/ 1010060 h 1161397"/>
              <a:gd name="connsiteX14" fmla="*/ 723108 w 6884912"/>
              <a:gd name="connsiteY14" fmla="*/ 980081 h 1161397"/>
              <a:gd name="connsiteX15" fmla="*/ 797699 w 6884912"/>
              <a:gd name="connsiteY15" fmla="*/ 931362 h 1161397"/>
              <a:gd name="connsiteX16" fmla="*/ 843359 w 6884912"/>
              <a:gd name="connsiteY16" fmla="*/ 910894 h 1161397"/>
              <a:gd name="connsiteX17" fmla="*/ 965215 w 6884912"/>
              <a:gd name="connsiteY17" fmla="*/ 846701 h 1161397"/>
              <a:gd name="connsiteX18" fmla="*/ 1085080 w 6884912"/>
              <a:gd name="connsiteY18" fmla="*/ 776086 h 1161397"/>
              <a:gd name="connsiteX19" fmla="*/ 1131224 w 6884912"/>
              <a:gd name="connsiteY19" fmla="*/ 706160 h 1161397"/>
              <a:gd name="connsiteX20" fmla="*/ 1138051 w 6884912"/>
              <a:gd name="connsiteY20" fmla="*/ 702034 h 1161397"/>
              <a:gd name="connsiteX21" fmla="*/ 1158800 w 6884912"/>
              <a:gd name="connsiteY21" fmla="*/ 700004 h 1161397"/>
              <a:gd name="connsiteX22" fmla="*/ 1166947 w 6884912"/>
              <a:gd name="connsiteY22" fmla="*/ 700762 h 1161397"/>
              <a:gd name="connsiteX23" fmla="*/ 1178135 w 6884912"/>
              <a:gd name="connsiteY23" fmla="*/ 698631 h 1161397"/>
              <a:gd name="connsiteX24" fmla="*/ 1178301 w 6884912"/>
              <a:gd name="connsiteY24" fmla="*/ 698094 h 1161397"/>
              <a:gd name="connsiteX25" fmla="*/ 1188995 w 6884912"/>
              <a:gd name="connsiteY25" fmla="*/ 697048 h 1161397"/>
              <a:gd name="connsiteX26" fmla="*/ 1242716 w 6884912"/>
              <a:gd name="connsiteY26" fmla="*/ 698052 h 1161397"/>
              <a:gd name="connsiteX27" fmla="*/ 1299977 w 6884912"/>
              <a:gd name="connsiteY27" fmla="*/ 639196 h 1161397"/>
              <a:gd name="connsiteX28" fmla="*/ 1326190 w 6884912"/>
              <a:gd name="connsiteY28" fmla="*/ 625955 h 1161397"/>
              <a:gd name="connsiteX29" fmla="*/ 1339600 w 6884912"/>
              <a:gd name="connsiteY29" fmla="*/ 616295 h 1161397"/>
              <a:gd name="connsiteX30" fmla="*/ 1340054 w 6884912"/>
              <a:gd name="connsiteY30" fmla="*/ 614022 h 1161397"/>
              <a:gd name="connsiteX31" fmla="*/ 1391606 w 6884912"/>
              <a:gd name="connsiteY31" fmla="*/ 615229 h 1161397"/>
              <a:gd name="connsiteX32" fmla="*/ 1397565 w 6884912"/>
              <a:gd name="connsiteY32" fmla="*/ 611490 h 1161397"/>
              <a:gd name="connsiteX33" fmla="*/ 1432302 w 6884912"/>
              <a:gd name="connsiteY33" fmla="*/ 617267 h 1161397"/>
              <a:gd name="connsiteX34" fmla="*/ 1449644 w 6884912"/>
              <a:gd name="connsiteY34" fmla="*/ 617591 h 1161397"/>
              <a:gd name="connsiteX35" fmla="*/ 1455793 w 6884912"/>
              <a:gd name="connsiteY35" fmla="*/ 623174 h 1161397"/>
              <a:gd name="connsiteX36" fmla="*/ 1480758 w 6884912"/>
              <a:gd name="connsiteY36" fmla="*/ 620863 h 1161397"/>
              <a:gd name="connsiteX37" fmla="*/ 1483154 w 6884912"/>
              <a:gd name="connsiteY37" fmla="*/ 618527 h 1161397"/>
              <a:gd name="connsiteX38" fmla="*/ 1505495 w 6884912"/>
              <a:gd name="connsiteY38" fmla="*/ 624325 h 1161397"/>
              <a:gd name="connsiteX39" fmla="*/ 1526340 w 6884912"/>
              <a:gd name="connsiteY39" fmla="*/ 638496 h 1161397"/>
              <a:gd name="connsiteX40" fmla="*/ 1731986 w 6884912"/>
              <a:gd name="connsiteY40" fmla="*/ 589682 h 1161397"/>
              <a:gd name="connsiteX41" fmla="*/ 1927935 w 6884912"/>
              <a:gd name="connsiteY41" fmla="*/ 628540 h 1161397"/>
              <a:gd name="connsiteX42" fmla="*/ 2039075 w 6884912"/>
              <a:gd name="connsiteY42" fmla="*/ 599964 h 1161397"/>
              <a:gd name="connsiteX43" fmla="*/ 2066980 w 6884912"/>
              <a:gd name="connsiteY43" fmla="*/ 550413 h 1161397"/>
              <a:gd name="connsiteX44" fmla="*/ 2352236 w 6884912"/>
              <a:gd name="connsiteY44" fmla="*/ 519602 h 1161397"/>
              <a:gd name="connsiteX45" fmla="*/ 2420791 w 6884912"/>
              <a:gd name="connsiteY45" fmla="*/ 492826 h 1161397"/>
              <a:gd name="connsiteX46" fmla="*/ 2489932 w 6884912"/>
              <a:gd name="connsiteY46" fmla="*/ 507864 h 1161397"/>
              <a:gd name="connsiteX47" fmla="*/ 2512917 w 6884912"/>
              <a:gd name="connsiteY47" fmla="*/ 489127 h 1161397"/>
              <a:gd name="connsiteX48" fmla="*/ 2516783 w 6884912"/>
              <a:gd name="connsiteY48" fmla="*/ 485473 h 1161397"/>
              <a:gd name="connsiteX49" fmla="*/ 2534360 w 6884912"/>
              <a:gd name="connsiteY49" fmla="*/ 480064 h 1161397"/>
              <a:gd name="connsiteX50" fmla="*/ 2536691 w 6884912"/>
              <a:gd name="connsiteY50" fmla="*/ 467018 h 1161397"/>
              <a:gd name="connsiteX51" fmla="*/ 2561265 w 6884912"/>
              <a:gd name="connsiteY51" fmla="*/ 450623 h 1161397"/>
              <a:gd name="connsiteX52" fmla="*/ 2594349 w 6884912"/>
              <a:gd name="connsiteY52" fmla="*/ 443884 h 1161397"/>
              <a:gd name="connsiteX53" fmla="*/ 2754324 w 6884912"/>
              <a:gd name="connsiteY53" fmla="*/ 424766 h 1161397"/>
              <a:gd name="connsiteX54" fmla="*/ 2848470 w 6884912"/>
              <a:gd name="connsiteY54" fmla="*/ 405966 h 1161397"/>
              <a:gd name="connsiteX55" fmla="*/ 2881772 w 6884912"/>
              <a:gd name="connsiteY55" fmla="*/ 387260 h 1161397"/>
              <a:gd name="connsiteX56" fmla="*/ 2929932 w 6884912"/>
              <a:gd name="connsiteY56" fmla="*/ 368912 h 1161397"/>
              <a:gd name="connsiteX57" fmla="*/ 3013020 w 6884912"/>
              <a:gd name="connsiteY57" fmla="*/ 327578 h 1161397"/>
              <a:gd name="connsiteX58" fmla="*/ 3222191 w 6884912"/>
              <a:gd name="connsiteY58" fmla="*/ 307887 h 1161397"/>
              <a:gd name="connsiteX59" fmla="*/ 3227953 w 6884912"/>
              <a:gd name="connsiteY59" fmla="*/ 297650 h 1161397"/>
              <a:gd name="connsiteX60" fmla="*/ 3287859 w 6884912"/>
              <a:gd name="connsiteY60" fmla="*/ 287558 h 1161397"/>
              <a:gd name="connsiteX61" fmla="*/ 3510042 w 6884912"/>
              <a:gd name="connsiteY61" fmla="*/ 311820 h 1161397"/>
              <a:gd name="connsiteX62" fmla="*/ 3626773 w 6884912"/>
              <a:gd name="connsiteY62" fmla="*/ 290452 h 1161397"/>
              <a:gd name="connsiteX63" fmla="*/ 3666217 w 6884912"/>
              <a:gd name="connsiteY63" fmla="*/ 273255 h 1161397"/>
              <a:gd name="connsiteX64" fmla="*/ 3732427 w 6884912"/>
              <a:gd name="connsiteY64" fmla="*/ 245039 h 1161397"/>
              <a:gd name="connsiteX65" fmla="*/ 3777022 w 6884912"/>
              <a:gd name="connsiteY65" fmla="*/ 200276 h 1161397"/>
              <a:gd name="connsiteX66" fmla="*/ 3791246 w 6884912"/>
              <a:gd name="connsiteY66" fmla="*/ 189996 h 1161397"/>
              <a:gd name="connsiteX67" fmla="*/ 3819864 w 6884912"/>
              <a:gd name="connsiteY67" fmla="*/ 194605 h 1161397"/>
              <a:gd name="connsiteX68" fmla="*/ 3830398 w 6884912"/>
              <a:gd name="connsiteY68" fmla="*/ 188383 h 1161397"/>
              <a:gd name="connsiteX69" fmla="*/ 3834360 w 6884912"/>
              <a:gd name="connsiteY69" fmla="*/ 188992 h 1161397"/>
              <a:gd name="connsiteX70" fmla="*/ 3843715 w 6884912"/>
              <a:gd name="connsiteY70" fmla="*/ 188752 h 1161397"/>
              <a:gd name="connsiteX71" fmla="*/ 3842609 w 6884912"/>
              <a:gd name="connsiteY71" fmla="*/ 197386 h 1161397"/>
              <a:gd name="connsiteX72" fmla="*/ 3853961 w 6884912"/>
              <a:gd name="connsiteY72" fmla="*/ 213380 h 1161397"/>
              <a:gd name="connsiteX73" fmla="*/ 3907640 w 6884912"/>
              <a:gd name="connsiteY73" fmla="*/ 207568 h 1161397"/>
              <a:gd name="connsiteX74" fmla="*/ 3910449 w 6884912"/>
              <a:gd name="connsiteY74" fmla="*/ 197808 h 1161397"/>
              <a:gd name="connsiteX75" fmla="*/ 3917197 w 6884912"/>
              <a:gd name="connsiteY75" fmla="*/ 196121 h 1161397"/>
              <a:gd name="connsiteX76" fmla="*/ 3922400 w 6884912"/>
              <a:gd name="connsiteY76" fmla="*/ 205056 h 1161397"/>
              <a:gd name="connsiteX77" fmla="*/ 4013061 w 6884912"/>
              <a:gd name="connsiteY77" fmla="*/ 224874 h 1161397"/>
              <a:gd name="connsiteX78" fmla="*/ 4134285 w 6884912"/>
              <a:gd name="connsiteY78" fmla="*/ 235592 h 1161397"/>
              <a:gd name="connsiteX79" fmla="*/ 4220717 w 6884912"/>
              <a:gd name="connsiteY79" fmla="*/ 192946 h 1161397"/>
              <a:gd name="connsiteX80" fmla="*/ 4228802 w 6884912"/>
              <a:gd name="connsiteY80" fmla="*/ 201468 h 1161397"/>
              <a:gd name="connsiteX81" fmla="*/ 4289361 w 6884912"/>
              <a:gd name="connsiteY81" fmla="*/ 196642 h 1161397"/>
              <a:gd name="connsiteX82" fmla="*/ 4498913 w 6884912"/>
              <a:gd name="connsiteY82" fmla="*/ 118915 h 1161397"/>
              <a:gd name="connsiteX83" fmla="*/ 4617330 w 6884912"/>
              <a:gd name="connsiteY83" fmla="*/ 111163 h 1161397"/>
              <a:gd name="connsiteX84" fmla="*/ 4659778 w 6884912"/>
              <a:gd name="connsiteY84" fmla="*/ 118219 h 1161397"/>
              <a:gd name="connsiteX85" fmla="*/ 4730870 w 6884912"/>
              <a:gd name="connsiteY85" fmla="*/ 129432 h 1161397"/>
              <a:gd name="connsiteX86" fmla="*/ 4785037 w 6884912"/>
              <a:gd name="connsiteY86" fmla="*/ 161964 h 1161397"/>
              <a:gd name="connsiteX87" fmla="*/ 4844073 w 6884912"/>
              <a:gd name="connsiteY87" fmla="*/ 161768 h 1161397"/>
              <a:gd name="connsiteX88" fmla="*/ 4856454 w 6884912"/>
              <a:gd name="connsiteY88" fmla="*/ 130488 h 1161397"/>
              <a:gd name="connsiteX89" fmla="*/ 4920038 w 6884912"/>
              <a:gd name="connsiteY89" fmla="*/ 140418 h 1161397"/>
              <a:gd name="connsiteX90" fmla="*/ 5016639 w 6884912"/>
              <a:gd name="connsiteY90" fmla="*/ 158905 h 1161397"/>
              <a:gd name="connsiteX91" fmla="*/ 5072009 w 6884912"/>
              <a:gd name="connsiteY91" fmla="*/ 161502 h 1161397"/>
              <a:gd name="connsiteX92" fmla="*/ 5223626 w 6884912"/>
              <a:gd name="connsiteY92" fmla="*/ 177356 h 1161397"/>
              <a:gd name="connsiteX93" fmla="*/ 5375773 w 6884912"/>
              <a:gd name="connsiteY93" fmla="*/ 199913 h 1161397"/>
              <a:gd name="connsiteX94" fmla="*/ 5467502 w 6884912"/>
              <a:gd name="connsiteY94" fmla="*/ 250963 h 1161397"/>
              <a:gd name="connsiteX95" fmla="*/ 5592395 w 6884912"/>
              <a:gd name="connsiteY95" fmla="*/ 265434 h 1161397"/>
              <a:gd name="connsiteX96" fmla="*/ 5613532 w 6884912"/>
              <a:gd name="connsiteY96" fmla="*/ 273379 h 1161397"/>
              <a:gd name="connsiteX97" fmla="*/ 5642173 w 6884912"/>
              <a:gd name="connsiteY97" fmla="*/ 266904 h 1161397"/>
              <a:gd name="connsiteX98" fmla="*/ 5756910 w 6884912"/>
              <a:gd name="connsiteY98" fmla="*/ 239211 h 1161397"/>
              <a:gd name="connsiteX99" fmla="*/ 5846667 w 6884912"/>
              <a:gd name="connsiteY99" fmla="*/ 201786 h 1161397"/>
              <a:gd name="connsiteX100" fmla="*/ 5960732 w 6884912"/>
              <a:gd name="connsiteY100" fmla="*/ 220708 h 1161397"/>
              <a:gd name="connsiteX101" fmla="*/ 6029542 w 6884912"/>
              <a:gd name="connsiteY101" fmla="*/ 210339 h 1161397"/>
              <a:gd name="connsiteX102" fmla="*/ 6141123 w 6884912"/>
              <a:gd name="connsiteY102" fmla="*/ 159923 h 1161397"/>
              <a:gd name="connsiteX103" fmla="*/ 6290640 w 6884912"/>
              <a:gd name="connsiteY103" fmla="*/ 167441 h 1161397"/>
              <a:gd name="connsiteX104" fmla="*/ 6322806 w 6884912"/>
              <a:gd name="connsiteY104" fmla="*/ 213293 h 1161397"/>
              <a:gd name="connsiteX105" fmla="*/ 6364914 w 6884912"/>
              <a:gd name="connsiteY105" fmla="*/ 240140 h 1161397"/>
              <a:gd name="connsiteX106" fmla="*/ 6380420 w 6884912"/>
              <a:gd name="connsiteY106" fmla="*/ 173195 h 1161397"/>
              <a:gd name="connsiteX107" fmla="*/ 6507891 w 6884912"/>
              <a:gd name="connsiteY107" fmla="*/ 118474 h 1161397"/>
              <a:gd name="connsiteX108" fmla="*/ 6571807 w 6884912"/>
              <a:gd name="connsiteY108" fmla="*/ 98636 h 1161397"/>
              <a:gd name="connsiteX109" fmla="*/ 6671880 w 6884912"/>
              <a:gd name="connsiteY109" fmla="*/ 82931 h 1161397"/>
              <a:gd name="connsiteX110" fmla="*/ 6702266 w 6884912"/>
              <a:gd name="connsiteY110" fmla="*/ 75470 h 1161397"/>
              <a:gd name="connsiteX111" fmla="*/ 6845802 w 6884912"/>
              <a:gd name="connsiteY111" fmla="*/ 24496 h 1161397"/>
              <a:gd name="connsiteX112" fmla="*/ 6884912 w 6884912"/>
              <a:gd name="connsiteY112" fmla="*/ 0 h 1161397"/>
              <a:gd name="connsiteX0" fmla="*/ 6884912 w 6884912"/>
              <a:gd name="connsiteY0" fmla="*/ 0 h 1161397"/>
              <a:gd name="connsiteX1" fmla="*/ 6884912 w 6884912"/>
              <a:gd name="connsiteY1" fmla="*/ 1161397 h 1161397"/>
              <a:gd name="connsiteX2" fmla="*/ 0 w 6884912"/>
              <a:gd name="connsiteY2" fmla="*/ 1161397 h 1161397"/>
              <a:gd name="connsiteX3" fmla="*/ 27135 w 6884912"/>
              <a:gd name="connsiteY3" fmla="*/ 1147460 h 1161397"/>
              <a:gd name="connsiteX4" fmla="*/ 115388 w 6884912"/>
              <a:gd name="connsiteY4" fmla="*/ 1159043 h 1161397"/>
              <a:gd name="connsiteX5" fmla="*/ 119094 w 6884912"/>
              <a:gd name="connsiteY5" fmla="*/ 1148463 h 1161397"/>
              <a:gd name="connsiteX6" fmla="*/ 171824 w 6884912"/>
              <a:gd name="connsiteY6" fmla="*/ 1133224 h 1161397"/>
              <a:gd name="connsiteX7" fmla="*/ 376455 w 6884912"/>
              <a:gd name="connsiteY7" fmla="*/ 1137381 h 1161397"/>
              <a:gd name="connsiteX8" fmla="*/ 478946 w 6884912"/>
              <a:gd name="connsiteY8" fmla="*/ 1106011 h 1161397"/>
              <a:gd name="connsiteX9" fmla="*/ 512111 w 6884912"/>
              <a:gd name="connsiteY9" fmla="*/ 1085599 h 1161397"/>
              <a:gd name="connsiteX10" fmla="*/ 567875 w 6884912"/>
              <a:gd name="connsiteY10" fmla="*/ 1051976 h 1161397"/>
              <a:gd name="connsiteX11" fmla="*/ 601644 w 6884912"/>
              <a:gd name="connsiteY11" fmla="*/ 1003997 h 1161397"/>
              <a:gd name="connsiteX12" fmla="*/ 651408 w 6884912"/>
              <a:gd name="connsiteY12" fmla="*/ 984938 h 1161397"/>
              <a:gd name="connsiteX13" fmla="*/ 673197 w 6884912"/>
              <a:gd name="connsiteY13" fmla="*/ 1010060 h 1161397"/>
              <a:gd name="connsiteX14" fmla="*/ 723108 w 6884912"/>
              <a:gd name="connsiteY14" fmla="*/ 980081 h 1161397"/>
              <a:gd name="connsiteX15" fmla="*/ 797699 w 6884912"/>
              <a:gd name="connsiteY15" fmla="*/ 931362 h 1161397"/>
              <a:gd name="connsiteX16" fmla="*/ 843359 w 6884912"/>
              <a:gd name="connsiteY16" fmla="*/ 910894 h 1161397"/>
              <a:gd name="connsiteX17" fmla="*/ 965215 w 6884912"/>
              <a:gd name="connsiteY17" fmla="*/ 846701 h 1161397"/>
              <a:gd name="connsiteX18" fmla="*/ 1085080 w 6884912"/>
              <a:gd name="connsiteY18" fmla="*/ 776086 h 1161397"/>
              <a:gd name="connsiteX19" fmla="*/ 1131224 w 6884912"/>
              <a:gd name="connsiteY19" fmla="*/ 706160 h 1161397"/>
              <a:gd name="connsiteX20" fmla="*/ 1138051 w 6884912"/>
              <a:gd name="connsiteY20" fmla="*/ 702034 h 1161397"/>
              <a:gd name="connsiteX21" fmla="*/ 1158800 w 6884912"/>
              <a:gd name="connsiteY21" fmla="*/ 700004 h 1161397"/>
              <a:gd name="connsiteX22" fmla="*/ 1166947 w 6884912"/>
              <a:gd name="connsiteY22" fmla="*/ 700762 h 1161397"/>
              <a:gd name="connsiteX23" fmla="*/ 1178135 w 6884912"/>
              <a:gd name="connsiteY23" fmla="*/ 698631 h 1161397"/>
              <a:gd name="connsiteX24" fmla="*/ 1178301 w 6884912"/>
              <a:gd name="connsiteY24" fmla="*/ 698094 h 1161397"/>
              <a:gd name="connsiteX25" fmla="*/ 1188995 w 6884912"/>
              <a:gd name="connsiteY25" fmla="*/ 697048 h 1161397"/>
              <a:gd name="connsiteX26" fmla="*/ 1242716 w 6884912"/>
              <a:gd name="connsiteY26" fmla="*/ 698052 h 1161397"/>
              <a:gd name="connsiteX27" fmla="*/ 1299977 w 6884912"/>
              <a:gd name="connsiteY27" fmla="*/ 639196 h 1161397"/>
              <a:gd name="connsiteX28" fmla="*/ 1326190 w 6884912"/>
              <a:gd name="connsiteY28" fmla="*/ 625955 h 1161397"/>
              <a:gd name="connsiteX29" fmla="*/ 1339600 w 6884912"/>
              <a:gd name="connsiteY29" fmla="*/ 616295 h 1161397"/>
              <a:gd name="connsiteX30" fmla="*/ 1340054 w 6884912"/>
              <a:gd name="connsiteY30" fmla="*/ 614022 h 1161397"/>
              <a:gd name="connsiteX31" fmla="*/ 1391606 w 6884912"/>
              <a:gd name="connsiteY31" fmla="*/ 615229 h 1161397"/>
              <a:gd name="connsiteX32" fmla="*/ 1397565 w 6884912"/>
              <a:gd name="connsiteY32" fmla="*/ 611490 h 1161397"/>
              <a:gd name="connsiteX33" fmla="*/ 1432302 w 6884912"/>
              <a:gd name="connsiteY33" fmla="*/ 617267 h 1161397"/>
              <a:gd name="connsiteX34" fmla="*/ 1449644 w 6884912"/>
              <a:gd name="connsiteY34" fmla="*/ 617591 h 1161397"/>
              <a:gd name="connsiteX35" fmla="*/ 1455793 w 6884912"/>
              <a:gd name="connsiteY35" fmla="*/ 623174 h 1161397"/>
              <a:gd name="connsiteX36" fmla="*/ 1480758 w 6884912"/>
              <a:gd name="connsiteY36" fmla="*/ 620863 h 1161397"/>
              <a:gd name="connsiteX37" fmla="*/ 1483154 w 6884912"/>
              <a:gd name="connsiteY37" fmla="*/ 618527 h 1161397"/>
              <a:gd name="connsiteX38" fmla="*/ 1505495 w 6884912"/>
              <a:gd name="connsiteY38" fmla="*/ 624325 h 1161397"/>
              <a:gd name="connsiteX39" fmla="*/ 1526340 w 6884912"/>
              <a:gd name="connsiteY39" fmla="*/ 638496 h 1161397"/>
              <a:gd name="connsiteX40" fmla="*/ 1731986 w 6884912"/>
              <a:gd name="connsiteY40" fmla="*/ 589682 h 1161397"/>
              <a:gd name="connsiteX41" fmla="*/ 1927935 w 6884912"/>
              <a:gd name="connsiteY41" fmla="*/ 628540 h 1161397"/>
              <a:gd name="connsiteX42" fmla="*/ 2039075 w 6884912"/>
              <a:gd name="connsiteY42" fmla="*/ 599964 h 1161397"/>
              <a:gd name="connsiteX43" fmla="*/ 2066980 w 6884912"/>
              <a:gd name="connsiteY43" fmla="*/ 550413 h 1161397"/>
              <a:gd name="connsiteX44" fmla="*/ 2352236 w 6884912"/>
              <a:gd name="connsiteY44" fmla="*/ 519602 h 1161397"/>
              <a:gd name="connsiteX45" fmla="*/ 2420791 w 6884912"/>
              <a:gd name="connsiteY45" fmla="*/ 492826 h 1161397"/>
              <a:gd name="connsiteX46" fmla="*/ 2489932 w 6884912"/>
              <a:gd name="connsiteY46" fmla="*/ 507864 h 1161397"/>
              <a:gd name="connsiteX47" fmla="*/ 2512917 w 6884912"/>
              <a:gd name="connsiteY47" fmla="*/ 489127 h 1161397"/>
              <a:gd name="connsiteX48" fmla="*/ 2516783 w 6884912"/>
              <a:gd name="connsiteY48" fmla="*/ 485473 h 1161397"/>
              <a:gd name="connsiteX49" fmla="*/ 2534360 w 6884912"/>
              <a:gd name="connsiteY49" fmla="*/ 480064 h 1161397"/>
              <a:gd name="connsiteX50" fmla="*/ 2536691 w 6884912"/>
              <a:gd name="connsiteY50" fmla="*/ 467018 h 1161397"/>
              <a:gd name="connsiteX51" fmla="*/ 2561265 w 6884912"/>
              <a:gd name="connsiteY51" fmla="*/ 450623 h 1161397"/>
              <a:gd name="connsiteX52" fmla="*/ 2594349 w 6884912"/>
              <a:gd name="connsiteY52" fmla="*/ 443884 h 1161397"/>
              <a:gd name="connsiteX53" fmla="*/ 2754324 w 6884912"/>
              <a:gd name="connsiteY53" fmla="*/ 424766 h 1161397"/>
              <a:gd name="connsiteX54" fmla="*/ 2848470 w 6884912"/>
              <a:gd name="connsiteY54" fmla="*/ 405966 h 1161397"/>
              <a:gd name="connsiteX55" fmla="*/ 2881772 w 6884912"/>
              <a:gd name="connsiteY55" fmla="*/ 387260 h 1161397"/>
              <a:gd name="connsiteX56" fmla="*/ 2929932 w 6884912"/>
              <a:gd name="connsiteY56" fmla="*/ 368912 h 1161397"/>
              <a:gd name="connsiteX57" fmla="*/ 3013020 w 6884912"/>
              <a:gd name="connsiteY57" fmla="*/ 327578 h 1161397"/>
              <a:gd name="connsiteX58" fmla="*/ 3222191 w 6884912"/>
              <a:gd name="connsiteY58" fmla="*/ 307887 h 1161397"/>
              <a:gd name="connsiteX59" fmla="*/ 3227953 w 6884912"/>
              <a:gd name="connsiteY59" fmla="*/ 297650 h 1161397"/>
              <a:gd name="connsiteX60" fmla="*/ 3287859 w 6884912"/>
              <a:gd name="connsiteY60" fmla="*/ 287558 h 1161397"/>
              <a:gd name="connsiteX61" fmla="*/ 3510042 w 6884912"/>
              <a:gd name="connsiteY61" fmla="*/ 311820 h 1161397"/>
              <a:gd name="connsiteX62" fmla="*/ 3626773 w 6884912"/>
              <a:gd name="connsiteY62" fmla="*/ 290452 h 1161397"/>
              <a:gd name="connsiteX63" fmla="*/ 3666217 w 6884912"/>
              <a:gd name="connsiteY63" fmla="*/ 273255 h 1161397"/>
              <a:gd name="connsiteX64" fmla="*/ 3732427 w 6884912"/>
              <a:gd name="connsiteY64" fmla="*/ 245039 h 1161397"/>
              <a:gd name="connsiteX65" fmla="*/ 3777022 w 6884912"/>
              <a:gd name="connsiteY65" fmla="*/ 200276 h 1161397"/>
              <a:gd name="connsiteX66" fmla="*/ 3791246 w 6884912"/>
              <a:gd name="connsiteY66" fmla="*/ 189996 h 1161397"/>
              <a:gd name="connsiteX67" fmla="*/ 3819864 w 6884912"/>
              <a:gd name="connsiteY67" fmla="*/ 194605 h 1161397"/>
              <a:gd name="connsiteX68" fmla="*/ 3830398 w 6884912"/>
              <a:gd name="connsiteY68" fmla="*/ 188383 h 1161397"/>
              <a:gd name="connsiteX69" fmla="*/ 3834360 w 6884912"/>
              <a:gd name="connsiteY69" fmla="*/ 188992 h 1161397"/>
              <a:gd name="connsiteX70" fmla="*/ 3843715 w 6884912"/>
              <a:gd name="connsiteY70" fmla="*/ 188752 h 1161397"/>
              <a:gd name="connsiteX71" fmla="*/ 3842609 w 6884912"/>
              <a:gd name="connsiteY71" fmla="*/ 197386 h 1161397"/>
              <a:gd name="connsiteX72" fmla="*/ 3853961 w 6884912"/>
              <a:gd name="connsiteY72" fmla="*/ 213380 h 1161397"/>
              <a:gd name="connsiteX73" fmla="*/ 3907640 w 6884912"/>
              <a:gd name="connsiteY73" fmla="*/ 207568 h 1161397"/>
              <a:gd name="connsiteX74" fmla="*/ 3910449 w 6884912"/>
              <a:gd name="connsiteY74" fmla="*/ 197808 h 1161397"/>
              <a:gd name="connsiteX75" fmla="*/ 3917197 w 6884912"/>
              <a:gd name="connsiteY75" fmla="*/ 196121 h 1161397"/>
              <a:gd name="connsiteX76" fmla="*/ 3922400 w 6884912"/>
              <a:gd name="connsiteY76" fmla="*/ 205056 h 1161397"/>
              <a:gd name="connsiteX77" fmla="*/ 4013061 w 6884912"/>
              <a:gd name="connsiteY77" fmla="*/ 224874 h 1161397"/>
              <a:gd name="connsiteX78" fmla="*/ 4220717 w 6884912"/>
              <a:gd name="connsiteY78" fmla="*/ 192946 h 1161397"/>
              <a:gd name="connsiteX79" fmla="*/ 4228802 w 6884912"/>
              <a:gd name="connsiteY79" fmla="*/ 201468 h 1161397"/>
              <a:gd name="connsiteX80" fmla="*/ 4289361 w 6884912"/>
              <a:gd name="connsiteY80" fmla="*/ 196642 h 1161397"/>
              <a:gd name="connsiteX81" fmla="*/ 4498913 w 6884912"/>
              <a:gd name="connsiteY81" fmla="*/ 118915 h 1161397"/>
              <a:gd name="connsiteX82" fmla="*/ 4617330 w 6884912"/>
              <a:gd name="connsiteY82" fmla="*/ 111163 h 1161397"/>
              <a:gd name="connsiteX83" fmla="*/ 4659778 w 6884912"/>
              <a:gd name="connsiteY83" fmla="*/ 118219 h 1161397"/>
              <a:gd name="connsiteX84" fmla="*/ 4730870 w 6884912"/>
              <a:gd name="connsiteY84" fmla="*/ 129432 h 1161397"/>
              <a:gd name="connsiteX85" fmla="*/ 4785037 w 6884912"/>
              <a:gd name="connsiteY85" fmla="*/ 161964 h 1161397"/>
              <a:gd name="connsiteX86" fmla="*/ 4844073 w 6884912"/>
              <a:gd name="connsiteY86" fmla="*/ 161768 h 1161397"/>
              <a:gd name="connsiteX87" fmla="*/ 4856454 w 6884912"/>
              <a:gd name="connsiteY87" fmla="*/ 130488 h 1161397"/>
              <a:gd name="connsiteX88" fmla="*/ 4920038 w 6884912"/>
              <a:gd name="connsiteY88" fmla="*/ 140418 h 1161397"/>
              <a:gd name="connsiteX89" fmla="*/ 5016639 w 6884912"/>
              <a:gd name="connsiteY89" fmla="*/ 158905 h 1161397"/>
              <a:gd name="connsiteX90" fmla="*/ 5072009 w 6884912"/>
              <a:gd name="connsiteY90" fmla="*/ 161502 h 1161397"/>
              <a:gd name="connsiteX91" fmla="*/ 5223626 w 6884912"/>
              <a:gd name="connsiteY91" fmla="*/ 177356 h 1161397"/>
              <a:gd name="connsiteX92" fmla="*/ 5375773 w 6884912"/>
              <a:gd name="connsiteY92" fmla="*/ 199913 h 1161397"/>
              <a:gd name="connsiteX93" fmla="*/ 5467502 w 6884912"/>
              <a:gd name="connsiteY93" fmla="*/ 250963 h 1161397"/>
              <a:gd name="connsiteX94" fmla="*/ 5592395 w 6884912"/>
              <a:gd name="connsiteY94" fmla="*/ 265434 h 1161397"/>
              <a:gd name="connsiteX95" fmla="*/ 5613532 w 6884912"/>
              <a:gd name="connsiteY95" fmla="*/ 273379 h 1161397"/>
              <a:gd name="connsiteX96" fmla="*/ 5642173 w 6884912"/>
              <a:gd name="connsiteY96" fmla="*/ 266904 h 1161397"/>
              <a:gd name="connsiteX97" fmla="*/ 5756910 w 6884912"/>
              <a:gd name="connsiteY97" fmla="*/ 239211 h 1161397"/>
              <a:gd name="connsiteX98" fmla="*/ 5846667 w 6884912"/>
              <a:gd name="connsiteY98" fmla="*/ 201786 h 1161397"/>
              <a:gd name="connsiteX99" fmla="*/ 5960732 w 6884912"/>
              <a:gd name="connsiteY99" fmla="*/ 220708 h 1161397"/>
              <a:gd name="connsiteX100" fmla="*/ 6029542 w 6884912"/>
              <a:gd name="connsiteY100" fmla="*/ 210339 h 1161397"/>
              <a:gd name="connsiteX101" fmla="*/ 6141123 w 6884912"/>
              <a:gd name="connsiteY101" fmla="*/ 159923 h 1161397"/>
              <a:gd name="connsiteX102" fmla="*/ 6290640 w 6884912"/>
              <a:gd name="connsiteY102" fmla="*/ 167441 h 1161397"/>
              <a:gd name="connsiteX103" fmla="*/ 6322806 w 6884912"/>
              <a:gd name="connsiteY103" fmla="*/ 213293 h 1161397"/>
              <a:gd name="connsiteX104" fmla="*/ 6364914 w 6884912"/>
              <a:gd name="connsiteY104" fmla="*/ 240140 h 1161397"/>
              <a:gd name="connsiteX105" fmla="*/ 6380420 w 6884912"/>
              <a:gd name="connsiteY105" fmla="*/ 173195 h 1161397"/>
              <a:gd name="connsiteX106" fmla="*/ 6507891 w 6884912"/>
              <a:gd name="connsiteY106" fmla="*/ 118474 h 1161397"/>
              <a:gd name="connsiteX107" fmla="*/ 6571807 w 6884912"/>
              <a:gd name="connsiteY107" fmla="*/ 98636 h 1161397"/>
              <a:gd name="connsiteX108" fmla="*/ 6671880 w 6884912"/>
              <a:gd name="connsiteY108" fmla="*/ 82931 h 1161397"/>
              <a:gd name="connsiteX109" fmla="*/ 6702266 w 6884912"/>
              <a:gd name="connsiteY109" fmla="*/ 75470 h 1161397"/>
              <a:gd name="connsiteX110" fmla="*/ 6845802 w 6884912"/>
              <a:gd name="connsiteY110" fmla="*/ 24496 h 1161397"/>
              <a:gd name="connsiteX111" fmla="*/ 6884912 w 6884912"/>
              <a:gd name="connsiteY111" fmla="*/ 0 h 1161397"/>
              <a:gd name="connsiteX0" fmla="*/ 6884912 w 6884912"/>
              <a:gd name="connsiteY0" fmla="*/ 0 h 1161397"/>
              <a:gd name="connsiteX1" fmla="*/ 6884912 w 6884912"/>
              <a:gd name="connsiteY1" fmla="*/ 1161397 h 1161397"/>
              <a:gd name="connsiteX2" fmla="*/ 0 w 6884912"/>
              <a:gd name="connsiteY2" fmla="*/ 1161397 h 1161397"/>
              <a:gd name="connsiteX3" fmla="*/ 27135 w 6884912"/>
              <a:gd name="connsiteY3" fmla="*/ 1147460 h 1161397"/>
              <a:gd name="connsiteX4" fmla="*/ 115388 w 6884912"/>
              <a:gd name="connsiteY4" fmla="*/ 1159043 h 1161397"/>
              <a:gd name="connsiteX5" fmla="*/ 119094 w 6884912"/>
              <a:gd name="connsiteY5" fmla="*/ 1148463 h 1161397"/>
              <a:gd name="connsiteX6" fmla="*/ 171824 w 6884912"/>
              <a:gd name="connsiteY6" fmla="*/ 1133224 h 1161397"/>
              <a:gd name="connsiteX7" fmla="*/ 376455 w 6884912"/>
              <a:gd name="connsiteY7" fmla="*/ 1137381 h 1161397"/>
              <a:gd name="connsiteX8" fmla="*/ 478946 w 6884912"/>
              <a:gd name="connsiteY8" fmla="*/ 1106011 h 1161397"/>
              <a:gd name="connsiteX9" fmla="*/ 512111 w 6884912"/>
              <a:gd name="connsiteY9" fmla="*/ 1085599 h 1161397"/>
              <a:gd name="connsiteX10" fmla="*/ 567875 w 6884912"/>
              <a:gd name="connsiteY10" fmla="*/ 1051976 h 1161397"/>
              <a:gd name="connsiteX11" fmla="*/ 601644 w 6884912"/>
              <a:gd name="connsiteY11" fmla="*/ 1003997 h 1161397"/>
              <a:gd name="connsiteX12" fmla="*/ 651408 w 6884912"/>
              <a:gd name="connsiteY12" fmla="*/ 984938 h 1161397"/>
              <a:gd name="connsiteX13" fmla="*/ 673197 w 6884912"/>
              <a:gd name="connsiteY13" fmla="*/ 1010060 h 1161397"/>
              <a:gd name="connsiteX14" fmla="*/ 723108 w 6884912"/>
              <a:gd name="connsiteY14" fmla="*/ 980081 h 1161397"/>
              <a:gd name="connsiteX15" fmla="*/ 797699 w 6884912"/>
              <a:gd name="connsiteY15" fmla="*/ 931362 h 1161397"/>
              <a:gd name="connsiteX16" fmla="*/ 843359 w 6884912"/>
              <a:gd name="connsiteY16" fmla="*/ 910894 h 1161397"/>
              <a:gd name="connsiteX17" fmla="*/ 965215 w 6884912"/>
              <a:gd name="connsiteY17" fmla="*/ 846701 h 1161397"/>
              <a:gd name="connsiteX18" fmla="*/ 1085080 w 6884912"/>
              <a:gd name="connsiteY18" fmla="*/ 776086 h 1161397"/>
              <a:gd name="connsiteX19" fmla="*/ 1131224 w 6884912"/>
              <a:gd name="connsiteY19" fmla="*/ 706160 h 1161397"/>
              <a:gd name="connsiteX20" fmla="*/ 1138051 w 6884912"/>
              <a:gd name="connsiteY20" fmla="*/ 702034 h 1161397"/>
              <a:gd name="connsiteX21" fmla="*/ 1158800 w 6884912"/>
              <a:gd name="connsiteY21" fmla="*/ 700004 h 1161397"/>
              <a:gd name="connsiteX22" fmla="*/ 1166947 w 6884912"/>
              <a:gd name="connsiteY22" fmla="*/ 700762 h 1161397"/>
              <a:gd name="connsiteX23" fmla="*/ 1178135 w 6884912"/>
              <a:gd name="connsiteY23" fmla="*/ 698631 h 1161397"/>
              <a:gd name="connsiteX24" fmla="*/ 1178301 w 6884912"/>
              <a:gd name="connsiteY24" fmla="*/ 698094 h 1161397"/>
              <a:gd name="connsiteX25" fmla="*/ 1188995 w 6884912"/>
              <a:gd name="connsiteY25" fmla="*/ 697048 h 1161397"/>
              <a:gd name="connsiteX26" fmla="*/ 1242716 w 6884912"/>
              <a:gd name="connsiteY26" fmla="*/ 698052 h 1161397"/>
              <a:gd name="connsiteX27" fmla="*/ 1299977 w 6884912"/>
              <a:gd name="connsiteY27" fmla="*/ 639196 h 1161397"/>
              <a:gd name="connsiteX28" fmla="*/ 1326190 w 6884912"/>
              <a:gd name="connsiteY28" fmla="*/ 625955 h 1161397"/>
              <a:gd name="connsiteX29" fmla="*/ 1339600 w 6884912"/>
              <a:gd name="connsiteY29" fmla="*/ 616295 h 1161397"/>
              <a:gd name="connsiteX30" fmla="*/ 1340054 w 6884912"/>
              <a:gd name="connsiteY30" fmla="*/ 614022 h 1161397"/>
              <a:gd name="connsiteX31" fmla="*/ 1391606 w 6884912"/>
              <a:gd name="connsiteY31" fmla="*/ 615229 h 1161397"/>
              <a:gd name="connsiteX32" fmla="*/ 1397565 w 6884912"/>
              <a:gd name="connsiteY32" fmla="*/ 611490 h 1161397"/>
              <a:gd name="connsiteX33" fmla="*/ 1432302 w 6884912"/>
              <a:gd name="connsiteY33" fmla="*/ 617267 h 1161397"/>
              <a:gd name="connsiteX34" fmla="*/ 1449644 w 6884912"/>
              <a:gd name="connsiteY34" fmla="*/ 617591 h 1161397"/>
              <a:gd name="connsiteX35" fmla="*/ 1455793 w 6884912"/>
              <a:gd name="connsiteY35" fmla="*/ 623174 h 1161397"/>
              <a:gd name="connsiteX36" fmla="*/ 1480758 w 6884912"/>
              <a:gd name="connsiteY36" fmla="*/ 620863 h 1161397"/>
              <a:gd name="connsiteX37" fmla="*/ 1483154 w 6884912"/>
              <a:gd name="connsiteY37" fmla="*/ 618527 h 1161397"/>
              <a:gd name="connsiteX38" fmla="*/ 1505495 w 6884912"/>
              <a:gd name="connsiteY38" fmla="*/ 624325 h 1161397"/>
              <a:gd name="connsiteX39" fmla="*/ 1526340 w 6884912"/>
              <a:gd name="connsiteY39" fmla="*/ 638496 h 1161397"/>
              <a:gd name="connsiteX40" fmla="*/ 1731986 w 6884912"/>
              <a:gd name="connsiteY40" fmla="*/ 589682 h 1161397"/>
              <a:gd name="connsiteX41" fmla="*/ 1927935 w 6884912"/>
              <a:gd name="connsiteY41" fmla="*/ 628540 h 1161397"/>
              <a:gd name="connsiteX42" fmla="*/ 2039075 w 6884912"/>
              <a:gd name="connsiteY42" fmla="*/ 599964 h 1161397"/>
              <a:gd name="connsiteX43" fmla="*/ 2066980 w 6884912"/>
              <a:gd name="connsiteY43" fmla="*/ 550413 h 1161397"/>
              <a:gd name="connsiteX44" fmla="*/ 2352236 w 6884912"/>
              <a:gd name="connsiteY44" fmla="*/ 519602 h 1161397"/>
              <a:gd name="connsiteX45" fmla="*/ 2420791 w 6884912"/>
              <a:gd name="connsiteY45" fmla="*/ 492826 h 1161397"/>
              <a:gd name="connsiteX46" fmla="*/ 2489932 w 6884912"/>
              <a:gd name="connsiteY46" fmla="*/ 507864 h 1161397"/>
              <a:gd name="connsiteX47" fmla="*/ 2512917 w 6884912"/>
              <a:gd name="connsiteY47" fmla="*/ 489127 h 1161397"/>
              <a:gd name="connsiteX48" fmla="*/ 2516783 w 6884912"/>
              <a:gd name="connsiteY48" fmla="*/ 485473 h 1161397"/>
              <a:gd name="connsiteX49" fmla="*/ 2534360 w 6884912"/>
              <a:gd name="connsiteY49" fmla="*/ 480064 h 1161397"/>
              <a:gd name="connsiteX50" fmla="*/ 2536691 w 6884912"/>
              <a:gd name="connsiteY50" fmla="*/ 467018 h 1161397"/>
              <a:gd name="connsiteX51" fmla="*/ 2561265 w 6884912"/>
              <a:gd name="connsiteY51" fmla="*/ 450623 h 1161397"/>
              <a:gd name="connsiteX52" fmla="*/ 2594349 w 6884912"/>
              <a:gd name="connsiteY52" fmla="*/ 443884 h 1161397"/>
              <a:gd name="connsiteX53" fmla="*/ 2754324 w 6884912"/>
              <a:gd name="connsiteY53" fmla="*/ 424766 h 1161397"/>
              <a:gd name="connsiteX54" fmla="*/ 2848470 w 6884912"/>
              <a:gd name="connsiteY54" fmla="*/ 405966 h 1161397"/>
              <a:gd name="connsiteX55" fmla="*/ 2881772 w 6884912"/>
              <a:gd name="connsiteY55" fmla="*/ 387260 h 1161397"/>
              <a:gd name="connsiteX56" fmla="*/ 2929932 w 6884912"/>
              <a:gd name="connsiteY56" fmla="*/ 368912 h 1161397"/>
              <a:gd name="connsiteX57" fmla="*/ 3013020 w 6884912"/>
              <a:gd name="connsiteY57" fmla="*/ 327578 h 1161397"/>
              <a:gd name="connsiteX58" fmla="*/ 3222191 w 6884912"/>
              <a:gd name="connsiteY58" fmla="*/ 307887 h 1161397"/>
              <a:gd name="connsiteX59" fmla="*/ 3227953 w 6884912"/>
              <a:gd name="connsiteY59" fmla="*/ 297650 h 1161397"/>
              <a:gd name="connsiteX60" fmla="*/ 3287859 w 6884912"/>
              <a:gd name="connsiteY60" fmla="*/ 287558 h 1161397"/>
              <a:gd name="connsiteX61" fmla="*/ 3510042 w 6884912"/>
              <a:gd name="connsiteY61" fmla="*/ 311820 h 1161397"/>
              <a:gd name="connsiteX62" fmla="*/ 3626773 w 6884912"/>
              <a:gd name="connsiteY62" fmla="*/ 290452 h 1161397"/>
              <a:gd name="connsiteX63" fmla="*/ 3666217 w 6884912"/>
              <a:gd name="connsiteY63" fmla="*/ 273255 h 1161397"/>
              <a:gd name="connsiteX64" fmla="*/ 3732427 w 6884912"/>
              <a:gd name="connsiteY64" fmla="*/ 245039 h 1161397"/>
              <a:gd name="connsiteX65" fmla="*/ 3777022 w 6884912"/>
              <a:gd name="connsiteY65" fmla="*/ 200276 h 1161397"/>
              <a:gd name="connsiteX66" fmla="*/ 3791246 w 6884912"/>
              <a:gd name="connsiteY66" fmla="*/ 189996 h 1161397"/>
              <a:gd name="connsiteX67" fmla="*/ 3819864 w 6884912"/>
              <a:gd name="connsiteY67" fmla="*/ 194605 h 1161397"/>
              <a:gd name="connsiteX68" fmla="*/ 3830398 w 6884912"/>
              <a:gd name="connsiteY68" fmla="*/ 188383 h 1161397"/>
              <a:gd name="connsiteX69" fmla="*/ 3834360 w 6884912"/>
              <a:gd name="connsiteY69" fmla="*/ 188992 h 1161397"/>
              <a:gd name="connsiteX70" fmla="*/ 3843715 w 6884912"/>
              <a:gd name="connsiteY70" fmla="*/ 188752 h 1161397"/>
              <a:gd name="connsiteX71" fmla="*/ 3842609 w 6884912"/>
              <a:gd name="connsiteY71" fmla="*/ 197386 h 1161397"/>
              <a:gd name="connsiteX72" fmla="*/ 3853961 w 6884912"/>
              <a:gd name="connsiteY72" fmla="*/ 213380 h 1161397"/>
              <a:gd name="connsiteX73" fmla="*/ 3907640 w 6884912"/>
              <a:gd name="connsiteY73" fmla="*/ 207568 h 1161397"/>
              <a:gd name="connsiteX74" fmla="*/ 3910449 w 6884912"/>
              <a:gd name="connsiteY74" fmla="*/ 197808 h 1161397"/>
              <a:gd name="connsiteX75" fmla="*/ 3917197 w 6884912"/>
              <a:gd name="connsiteY75" fmla="*/ 196121 h 1161397"/>
              <a:gd name="connsiteX76" fmla="*/ 3922400 w 6884912"/>
              <a:gd name="connsiteY76" fmla="*/ 205056 h 1161397"/>
              <a:gd name="connsiteX77" fmla="*/ 4013061 w 6884912"/>
              <a:gd name="connsiteY77" fmla="*/ 224874 h 1161397"/>
              <a:gd name="connsiteX78" fmla="*/ 4220717 w 6884912"/>
              <a:gd name="connsiteY78" fmla="*/ 192946 h 1161397"/>
              <a:gd name="connsiteX79" fmla="*/ 4228802 w 6884912"/>
              <a:gd name="connsiteY79" fmla="*/ 201468 h 1161397"/>
              <a:gd name="connsiteX80" fmla="*/ 4289361 w 6884912"/>
              <a:gd name="connsiteY80" fmla="*/ 196642 h 1161397"/>
              <a:gd name="connsiteX81" fmla="*/ 4498913 w 6884912"/>
              <a:gd name="connsiteY81" fmla="*/ 118915 h 1161397"/>
              <a:gd name="connsiteX82" fmla="*/ 4617330 w 6884912"/>
              <a:gd name="connsiteY82" fmla="*/ 111163 h 1161397"/>
              <a:gd name="connsiteX83" fmla="*/ 4659778 w 6884912"/>
              <a:gd name="connsiteY83" fmla="*/ 118219 h 1161397"/>
              <a:gd name="connsiteX84" fmla="*/ 4730870 w 6884912"/>
              <a:gd name="connsiteY84" fmla="*/ 129432 h 1161397"/>
              <a:gd name="connsiteX85" fmla="*/ 4785037 w 6884912"/>
              <a:gd name="connsiteY85" fmla="*/ 161964 h 1161397"/>
              <a:gd name="connsiteX86" fmla="*/ 4844073 w 6884912"/>
              <a:gd name="connsiteY86" fmla="*/ 161768 h 1161397"/>
              <a:gd name="connsiteX87" fmla="*/ 4856454 w 6884912"/>
              <a:gd name="connsiteY87" fmla="*/ 130488 h 1161397"/>
              <a:gd name="connsiteX88" fmla="*/ 4920038 w 6884912"/>
              <a:gd name="connsiteY88" fmla="*/ 140418 h 1161397"/>
              <a:gd name="connsiteX89" fmla="*/ 5016639 w 6884912"/>
              <a:gd name="connsiteY89" fmla="*/ 158905 h 1161397"/>
              <a:gd name="connsiteX90" fmla="*/ 5072009 w 6884912"/>
              <a:gd name="connsiteY90" fmla="*/ 161502 h 1161397"/>
              <a:gd name="connsiteX91" fmla="*/ 5223626 w 6884912"/>
              <a:gd name="connsiteY91" fmla="*/ 177356 h 1161397"/>
              <a:gd name="connsiteX92" fmla="*/ 5375773 w 6884912"/>
              <a:gd name="connsiteY92" fmla="*/ 199913 h 1161397"/>
              <a:gd name="connsiteX93" fmla="*/ 5467502 w 6884912"/>
              <a:gd name="connsiteY93" fmla="*/ 250963 h 1161397"/>
              <a:gd name="connsiteX94" fmla="*/ 5592395 w 6884912"/>
              <a:gd name="connsiteY94" fmla="*/ 265434 h 1161397"/>
              <a:gd name="connsiteX95" fmla="*/ 5613532 w 6884912"/>
              <a:gd name="connsiteY95" fmla="*/ 273379 h 1161397"/>
              <a:gd name="connsiteX96" fmla="*/ 5642173 w 6884912"/>
              <a:gd name="connsiteY96" fmla="*/ 266904 h 1161397"/>
              <a:gd name="connsiteX97" fmla="*/ 5756910 w 6884912"/>
              <a:gd name="connsiteY97" fmla="*/ 239211 h 1161397"/>
              <a:gd name="connsiteX98" fmla="*/ 5846667 w 6884912"/>
              <a:gd name="connsiteY98" fmla="*/ 201786 h 1161397"/>
              <a:gd name="connsiteX99" fmla="*/ 5960732 w 6884912"/>
              <a:gd name="connsiteY99" fmla="*/ 220708 h 1161397"/>
              <a:gd name="connsiteX100" fmla="*/ 6029542 w 6884912"/>
              <a:gd name="connsiteY100" fmla="*/ 210339 h 1161397"/>
              <a:gd name="connsiteX101" fmla="*/ 6141123 w 6884912"/>
              <a:gd name="connsiteY101" fmla="*/ 159923 h 1161397"/>
              <a:gd name="connsiteX102" fmla="*/ 6290640 w 6884912"/>
              <a:gd name="connsiteY102" fmla="*/ 167441 h 1161397"/>
              <a:gd name="connsiteX103" fmla="*/ 6322806 w 6884912"/>
              <a:gd name="connsiteY103" fmla="*/ 213293 h 1161397"/>
              <a:gd name="connsiteX104" fmla="*/ 6380420 w 6884912"/>
              <a:gd name="connsiteY104" fmla="*/ 173195 h 1161397"/>
              <a:gd name="connsiteX105" fmla="*/ 6507891 w 6884912"/>
              <a:gd name="connsiteY105" fmla="*/ 118474 h 1161397"/>
              <a:gd name="connsiteX106" fmla="*/ 6571807 w 6884912"/>
              <a:gd name="connsiteY106" fmla="*/ 98636 h 1161397"/>
              <a:gd name="connsiteX107" fmla="*/ 6671880 w 6884912"/>
              <a:gd name="connsiteY107" fmla="*/ 82931 h 1161397"/>
              <a:gd name="connsiteX108" fmla="*/ 6702266 w 6884912"/>
              <a:gd name="connsiteY108" fmla="*/ 75470 h 1161397"/>
              <a:gd name="connsiteX109" fmla="*/ 6845802 w 6884912"/>
              <a:gd name="connsiteY109" fmla="*/ 24496 h 1161397"/>
              <a:gd name="connsiteX110" fmla="*/ 6884912 w 6884912"/>
              <a:gd name="connsiteY110" fmla="*/ 0 h 1161397"/>
              <a:gd name="connsiteX0" fmla="*/ 6884912 w 6884912"/>
              <a:gd name="connsiteY0" fmla="*/ 0 h 1161397"/>
              <a:gd name="connsiteX1" fmla="*/ 6884912 w 6884912"/>
              <a:gd name="connsiteY1" fmla="*/ 1161397 h 1161397"/>
              <a:gd name="connsiteX2" fmla="*/ 0 w 6884912"/>
              <a:gd name="connsiteY2" fmla="*/ 1161397 h 1161397"/>
              <a:gd name="connsiteX3" fmla="*/ 27135 w 6884912"/>
              <a:gd name="connsiteY3" fmla="*/ 1147460 h 1161397"/>
              <a:gd name="connsiteX4" fmla="*/ 115388 w 6884912"/>
              <a:gd name="connsiteY4" fmla="*/ 1159043 h 1161397"/>
              <a:gd name="connsiteX5" fmla="*/ 119094 w 6884912"/>
              <a:gd name="connsiteY5" fmla="*/ 1148463 h 1161397"/>
              <a:gd name="connsiteX6" fmla="*/ 171824 w 6884912"/>
              <a:gd name="connsiteY6" fmla="*/ 1133224 h 1161397"/>
              <a:gd name="connsiteX7" fmla="*/ 376455 w 6884912"/>
              <a:gd name="connsiteY7" fmla="*/ 1137381 h 1161397"/>
              <a:gd name="connsiteX8" fmla="*/ 478946 w 6884912"/>
              <a:gd name="connsiteY8" fmla="*/ 1106011 h 1161397"/>
              <a:gd name="connsiteX9" fmla="*/ 512111 w 6884912"/>
              <a:gd name="connsiteY9" fmla="*/ 1085599 h 1161397"/>
              <a:gd name="connsiteX10" fmla="*/ 567875 w 6884912"/>
              <a:gd name="connsiteY10" fmla="*/ 1051976 h 1161397"/>
              <a:gd name="connsiteX11" fmla="*/ 601644 w 6884912"/>
              <a:gd name="connsiteY11" fmla="*/ 1003997 h 1161397"/>
              <a:gd name="connsiteX12" fmla="*/ 651408 w 6884912"/>
              <a:gd name="connsiteY12" fmla="*/ 984938 h 1161397"/>
              <a:gd name="connsiteX13" fmla="*/ 673197 w 6884912"/>
              <a:gd name="connsiteY13" fmla="*/ 1010060 h 1161397"/>
              <a:gd name="connsiteX14" fmla="*/ 723108 w 6884912"/>
              <a:gd name="connsiteY14" fmla="*/ 980081 h 1161397"/>
              <a:gd name="connsiteX15" fmla="*/ 797699 w 6884912"/>
              <a:gd name="connsiteY15" fmla="*/ 931362 h 1161397"/>
              <a:gd name="connsiteX16" fmla="*/ 843359 w 6884912"/>
              <a:gd name="connsiteY16" fmla="*/ 910894 h 1161397"/>
              <a:gd name="connsiteX17" fmla="*/ 965215 w 6884912"/>
              <a:gd name="connsiteY17" fmla="*/ 846701 h 1161397"/>
              <a:gd name="connsiteX18" fmla="*/ 1085080 w 6884912"/>
              <a:gd name="connsiteY18" fmla="*/ 776086 h 1161397"/>
              <a:gd name="connsiteX19" fmla="*/ 1131224 w 6884912"/>
              <a:gd name="connsiteY19" fmla="*/ 706160 h 1161397"/>
              <a:gd name="connsiteX20" fmla="*/ 1138051 w 6884912"/>
              <a:gd name="connsiteY20" fmla="*/ 702034 h 1161397"/>
              <a:gd name="connsiteX21" fmla="*/ 1158800 w 6884912"/>
              <a:gd name="connsiteY21" fmla="*/ 700004 h 1161397"/>
              <a:gd name="connsiteX22" fmla="*/ 1166947 w 6884912"/>
              <a:gd name="connsiteY22" fmla="*/ 700762 h 1161397"/>
              <a:gd name="connsiteX23" fmla="*/ 1178135 w 6884912"/>
              <a:gd name="connsiteY23" fmla="*/ 698631 h 1161397"/>
              <a:gd name="connsiteX24" fmla="*/ 1178301 w 6884912"/>
              <a:gd name="connsiteY24" fmla="*/ 698094 h 1161397"/>
              <a:gd name="connsiteX25" fmla="*/ 1188995 w 6884912"/>
              <a:gd name="connsiteY25" fmla="*/ 697048 h 1161397"/>
              <a:gd name="connsiteX26" fmla="*/ 1242716 w 6884912"/>
              <a:gd name="connsiteY26" fmla="*/ 698052 h 1161397"/>
              <a:gd name="connsiteX27" fmla="*/ 1299977 w 6884912"/>
              <a:gd name="connsiteY27" fmla="*/ 639196 h 1161397"/>
              <a:gd name="connsiteX28" fmla="*/ 1326190 w 6884912"/>
              <a:gd name="connsiteY28" fmla="*/ 625955 h 1161397"/>
              <a:gd name="connsiteX29" fmla="*/ 1339600 w 6884912"/>
              <a:gd name="connsiteY29" fmla="*/ 616295 h 1161397"/>
              <a:gd name="connsiteX30" fmla="*/ 1340054 w 6884912"/>
              <a:gd name="connsiteY30" fmla="*/ 614022 h 1161397"/>
              <a:gd name="connsiteX31" fmla="*/ 1391606 w 6884912"/>
              <a:gd name="connsiteY31" fmla="*/ 615229 h 1161397"/>
              <a:gd name="connsiteX32" fmla="*/ 1397565 w 6884912"/>
              <a:gd name="connsiteY32" fmla="*/ 611490 h 1161397"/>
              <a:gd name="connsiteX33" fmla="*/ 1432302 w 6884912"/>
              <a:gd name="connsiteY33" fmla="*/ 617267 h 1161397"/>
              <a:gd name="connsiteX34" fmla="*/ 1449644 w 6884912"/>
              <a:gd name="connsiteY34" fmla="*/ 617591 h 1161397"/>
              <a:gd name="connsiteX35" fmla="*/ 1455793 w 6884912"/>
              <a:gd name="connsiteY35" fmla="*/ 623174 h 1161397"/>
              <a:gd name="connsiteX36" fmla="*/ 1480758 w 6884912"/>
              <a:gd name="connsiteY36" fmla="*/ 620863 h 1161397"/>
              <a:gd name="connsiteX37" fmla="*/ 1483154 w 6884912"/>
              <a:gd name="connsiteY37" fmla="*/ 618527 h 1161397"/>
              <a:gd name="connsiteX38" fmla="*/ 1505495 w 6884912"/>
              <a:gd name="connsiteY38" fmla="*/ 624325 h 1161397"/>
              <a:gd name="connsiteX39" fmla="*/ 1526340 w 6884912"/>
              <a:gd name="connsiteY39" fmla="*/ 638496 h 1161397"/>
              <a:gd name="connsiteX40" fmla="*/ 1731986 w 6884912"/>
              <a:gd name="connsiteY40" fmla="*/ 589682 h 1161397"/>
              <a:gd name="connsiteX41" fmla="*/ 1927935 w 6884912"/>
              <a:gd name="connsiteY41" fmla="*/ 628540 h 1161397"/>
              <a:gd name="connsiteX42" fmla="*/ 2039075 w 6884912"/>
              <a:gd name="connsiteY42" fmla="*/ 599964 h 1161397"/>
              <a:gd name="connsiteX43" fmla="*/ 2066980 w 6884912"/>
              <a:gd name="connsiteY43" fmla="*/ 550413 h 1161397"/>
              <a:gd name="connsiteX44" fmla="*/ 2352236 w 6884912"/>
              <a:gd name="connsiteY44" fmla="*/ 519602 h 1161397"/>
              <a:gd name="connsiteX45" fmla="*/ 2420791 w 6884912"/>
              <a:gd name="connsiteY45" fmla="*/ 492826 h 1161397"/>
              <a:gd name="connsiteX46" fmla="*/ 2489932 w 6884912"/>
              <a:gd name="connsiteY46" fmla="*/ 507864 h 1161397"/>
              <a:gd name="connsiteX47" fmla="*/ 2512917 w 6884912"/>
              <a:gd name="connsiteY47" fmla="*/ 489127 h 1161397"/>
              <a:gd name="connsiteX48" fmla="*/ 2516783 w 6884912"/>
              <a:gd name="connsiteY48" fmla="*/ 485473 h 1161397"/>
              <a:gd name="connsiteX49" fmla="*/ 2534360 w 6884912"/>
              <a:gd name="connsiteY49" fmla="*/ 480064 h 1161397"/>
              <a:gd name="connsiteX50" fmla="*/ 2536691 w 6884912"/>
              <a:gd name="connsiteY50" fmla="*/ 467018 h 1161397"/>
              <a:gd name="connsiteX51" fmla="*/ 2561265 w 6884912"/>
              <a:gd name="connsiteY51" fmla="*/ 450623 h 1161397"/>
              <a:gd name="connsiteX52" fmla="*/ 2594349 w 6884912"/>
              <a:gd name="connsiteY52" fmla="*/ 443884 h 1161397"/>
              <a:gd name="connsiteX53" fmla="*/ 2754324 w 6884912"/>
              <a:gd name="connsiteY53" fmla="*/ 424766 h 1161397"/>
              <a:gd name="connsiteX54" fmla="*/ 2848470 w 6884912"/>
              <a:gd name="connsiteY54" fmla="*/ 405966 h 1161397"/>
              <a:gd name="connsiteX55" fmla="*/ 2881772 w 6884912"/>
              <a:gd name="connsiteY55" fmla="*/ 387260 h 1161397"/>
              <a:gd name="connsiteX56" fmla="*/ 2929932 w 6884912"/>
              <a:gd name="connsiteY56" fmla="*/ 368912 h 1161397"/>
              <a:gd name="connsiteX57" fmla="*/ 3013020 w 6884912"/>
              <a:gd name="connsiteY57" fmla="*/ 327578 h 1161397"/>
              <a:gd name="connsiteX58" fmla="*/ 3222191 w 6884912"/>
              <a:gd name="connsiteY58" fmla="*/ 307887 h 1161397"/>
              <a:gd name="connsiteX59" fmla="*/ 3227953 w 6884912"/>
              <a:gd name="connsiteY59" fmla="*/ 297650 h 1161397"/>
              <a:gd name="connsiteX60" fmla="*/ 3510042 w 6884912"/>
              <a:gd name="connsiteY60" fmla="*/ 311820 h 1161397"/>
              <a:gd name="connsiteX61" fmla="*/ 3626773 w 6884912"/>
              <a:gd name="connsiteY61" fmla="*/ 290452 h 1161397"/>
              <a:gd name="connsiteX62" fmla="*/ 3666217 w 6884912"/>
              <a:gd name="connsiteY62" fmla="*/ 273255 h 1161397"/>
              <a:gd name="connsiteX63" fmla="*/ 3732427 w 6884912"/>
              <a:gd name="connsiteY63" fmla="*/ 245039 h 1161397"/>
              <a:gd name="connsiteX64" fmla="*/ 3777022 w 6884912"/>
              <a:gd name="connsiteY64" fmla="*/ 200276 h 1161397"/>
              <a:gd name="connsiteX65" fmla="*/ 3791246 w 6884912"/>
              <a:gd name="connsiteY65" fmla="*/ 189996 h 1161397"/>
              <a:gd name="connsiteX66" fmla="*/ 3819864 w 6884912"/>
              <a:gd name="connsiteY66" fmla="*/ 194605 h 1161397"/>
              <a:gd name="connsiteX67" fmla="*/ 3830398 w 6884912"/>
              <a:gd name="connsiteY67" fmla="*/ 188383 h 1161397"/>
              <a:gd name="connsiteX68" fmla="*/ 3834360 w 6884912"/>
              <a:gd name="connsiteY68" fmla="*/ 188992 h 1161397"/>
              <a:gd name="connsiteX69" fmla="*/ 3843715 w 6884912"/>
              <a:gd name="connsiteY69" fmla="*/ 188752 h 1161397"/>
              <a:gd name="connsiteX70" fmla="*/ 3842609 w 6884912"/>
              <a:gd name="connsiteY70" fmla="*/ 197386 h 1161397"/>
              <a:gd name="connsiteX71" fmla="*/ 3853961 w 6884912"/>
              <a:gd name="connsiteY71" fmla="*/ 213380 h 1161397"/>
              <a:gd name="connsiteX72" fmla="*/ 3907640 w 6884912"/>
              <a:gd name="connsiteY72" fmla="*/ 207568 h 1161397"/>
              <a:gd name="connsiteX73" fmla="*/ 3910449 w 6884912"/>
              <a:gd name="connsiteY73" fmla="*/ 197808 h 1161397"/>
              <a:gd name="connsiteX74" fmla="*/ 3917197 w 6884912"/>
              <a:gd name="connsiteY74" fmla="*/ 196121 h 1161397"/>
              <a:gd name="connsiteX75" fmla="*/ 3922400 w 6884912"/>
              <a:gd name="connsiteY75" fmla="*/ 205056 h 1161397"/>
              <a:gd name="connsiteX76" fmla="*/ 4013061 w 6884912"/>
              <a:gd name="connsiteY76" fmla="*/ 224874 h 1161397"/>
              <a:gd name="connsiteX77" fmla="*/ 4220717 w 6884912"/>
              <a:gd name="connsiteY77" fmla="*/ 192946 h 1161397"/>
              <a:gd name="connsiteX78" fmla="*/ 4228802 w 6884912"/>
              <a:gd name="connsiteY78" fmla="*/ 201468 h 1161397"/>
              <a:gd name="connsiteX79" fmla="*/ 4289361 w 6884912"/>
              <a:gd name="connsiteY79" fmla="*/ 196642 h 1161397"/>
              <a:gd name="connsiteX80" fmla="*/ 4498913 w 6884912"/>
              <a:gd name="connsiteY80" fmla="*/ 118915 h 1161397"/>
              <a:gd name="connsiteX81" fmla="*/ 4617330 w 6884912"/>
              <a:gd name="connsiteY81" fmla="*/ 111163 h 1161397"/>
              <a:gd name="connsiteX82" fmla="*/ 4659778 w 6884912"/>
              <a:gd name="connsiteY82" fmla="*/ 118219 h 1161397"/>
              <a:gd name="connsiteX83" fmla="*/ 4730870 w 6884912"/>
              <a:gd name="connsiteY83" fmla="*/ 129432 h 1161397"/>
              <a:gd name="connsiteX84" fmla="*/ 4785037 w 6884912"/>
              <a:gd name="connsiteY84" fmla="*/ 161964 h 1161397"/>
              <a:gd name="connsiteX85" fmla="*/ 4844073 w 6884912"/>
              <a:gd name="connsiteY85" fmla="*/ 161768 h 1161397"/>
              <a:gd name="connsiteX86" fmla="*/ 4856454 w 6884912"/>
              <a:gd name="connsiteY86" fmla="*/ 130488 h 1161397"/>
              <a:gd name="connsiteX87" fmla="*/ 4920038 w 6884912"/>
              <a:gd name="connsiteY87" fmla="*/ 140418 h 1161397"/>
              <a:gd name="connsiteX88" fmla="*/ 5016639 w 6884912"/>
              <a:gd name="connsiteY88" fmla="*/ 158905 h 1161397"/>
              <a:gd name="connsiteX89" fmla="*/ 5072009 w 6884912"/>
              <a:gd name="connsiteY89" fmla="*/ 161502 h 1161397"/>
              <a:gd name="connsiteX90" fmla="*/ 5223626 w 6884912"/>
              <a:gd name="connsiteY90" fmla="*/ 177356 h 1161397"/>
              <a:gd name="connsiteX91" fmla="*/ 5375773 w 6884912"/>
              <a:gd name="connsiteY91" fmla="*/ 199913 h 1161397"/>
              <a:gd name="connsiteX92" fmla="*/ 5467502 w 6884912"/>
              <a:gd name="connsiteY92" fmla="*/ 250963 h 1161397"/>
              <a:gd name="connsiteX93" fmla="*/ 5592395 w 6884912"/>
              <a:gd name="connsiteY93" fmla="*/ 265434 h 1161397"/>
              <a:gd name="connsiteX94" fmla="*/ 5613532 w 6884912"/>
              <a:gd name="connsiteY94" fmla="*/ 273379 h 1161397"/>
              <a:gd name="connsiteX95" fmla="*/ 5642173 w 6884912"/>
              <a:gd name="connsiteY95" fmla="*/ 266904 h 1161397"/>
              <a:gd name="connsiteX96" fmla="*/ 5756910 w 6884912"/>
              <a:gd name="connsiteY96" fmla="*/ 239211 h 1161397"/>
              <a:gd name="connsiteX97" fmla="*/ 5846667 w 6884912"/>
              <a:gd name="connsiteY97" fmla="*/ 201786 h 1161397"/>
              <a:gd name="connsiteX98" fmla="*/ 5960732 w 6884912"/>
              <a:gd name="connsiteY98" fmla="*/ 220708 h 1161397"/>
              <a:gd name="connsiteX99" fmla="*/ 6029542 w 6884912"/>
              <a:gd name="connsiteY99" fmla="*/ 210339 h 1161397"/>
              <a:gd name="connsiteX100" fmla="*/ 6141123 w 6884912"/>
              <a:gd name="connsiteY100" fmla="*/ 159923 h 1161397"/>
              <a:gd name="connsiteX101" fmla="*/ 6290640 w 6884912"/>
              <a:gd name="connsiteY101" fmla="*/ 167441 h 1161397"/>
              <a:gd name="connsiteX102" fmla="*/ 6322806 w 6884912"/>
              <a:gd name="connsiteY102" fmla="*/ 213293 h 1161397"/>
              <a:gd name="connsiteX103" fmla="*/ 6380420 w 6884912"/>
              <a:gd name="connsiteY103" fmla="*/ 173195 h 1161397"/>
              <a:gd name="connsiteX104" fmla="*/ 6507891 w 6884912"/>
              <a:gd name="connsiteY104" fmla="*/ 118474 h 1161397"/>
              <a:gd name="connsiteX105" fmla="*/ 6571807 w 6884912"/>
              <a:gd name="connsiteY105" fmla="*/ 98636 h 1161397"/>
              <a:gd name="connsiteX106" fmla="*/ 6671880 w 6884912"/>
              <a:gd name="connsiteY106" fmla="*/ 82931 h 1161397"/>
              <a:gd name="connsiteX107" fmla="*/ 6702266 w 6884912"/>
              <a:gd name="connsiteY107" fmla="*/ 75470 h 1161397"/>
              <a:gd name="connsiteX108" fmla="*/ 6845802 w 6884912"/>
              <a:gd name="connsiteY108" fmla="*/ 24496 h 1161397"/>
              <a:gd name="connsiteX109" fmla="*/ 6884912 w 6884912"/>
              <a:gd name="connsiteY109" fmla="*/ 0 h 1161397"/>
              <a:gd name="connsiteX0" fmla="*/ 6884912 w 6884912"/>
              <a:gd name="connsiteY0" fmla="*/ 0 h 1161397"/>
              <a:gd name="connsiteX1" fmla="*/ 6884912 w 6884912"/>
              <a:gd name="connsiteY1" fmla="*/ 1161397 h 1161397"/>
              <a:gd name="connsiteX2" fmla="*/ 0 w 6884912"/>
              <a:gd name="connsiteY2" fmla="*/ 1161397 h 1161397"/>
              <a:gd name="connsiteX3" fmla="*/ 27135 w 6884912"/>
              <a:gd name="connsiteY3" fmla="*/ 1147460 h 1161397"/>
              <a:gd name="connsiteX4" fmla="*/ 115388 w 6884912"/>
              <a:gd name="connsiteY4" fmla="*/ 1159043 h 1161397"/>
              <a:gd name="connsiteX5" fmla="*/ 119094 w 6884912"/>
              <a:gd name="connsiteY5" fmla="*/ 1148463 h 1161397"/>
              <a:gd name="connsiteX6" fmla="*/ 171824 w 6884912"/>
              <a:gd name="connsiteY6" fmla="*/ 1133224 h 1161397"/>
              <a:gd name="connsiteX7" fmla="*/ 376455 w 6884912"/>
              <a:gd name="connsiteY7" fmla="*/ 1137381 h 1161397"/>
              <a:gd name="connsiteX8" fmla="*/ 478946 w 6884912"/>
              <a:gd name="connsiteY8" fmla="*/ 1106011 h 1161397"/>
              <a:gd name="connsiteX9" fmla="*/ 512111 w 6884912"/>
              <a:gd name="connsiteY9" fmla="*/ 1085599 h 1161397"/>
              <a:gd name="connsiteX10" fmla="*/ 567875 w 6884912"/>
              <a:gd name="connsiteY10" fmla="*/ 1051976 h 1161397"/>
              <a:gd name="connsiteX11" fmla="*/ 601644 w 6884912"/>
              <a:gd name="connsiteY11" fmla="*/ 1003997 h 1161397"/>
              <a:gd name="connsiteX12" fmla="*/ 651408 w 6884912"/>
              <a:gd name="connsiteY12" fmla="*/ 984938 h 1161397"/>
              <a:gd name="connsiteX13" fmla="*/ 673197 w 6884912"/>
              <a:gd name="connsiteY13" fmla="*/ 1010060 h 1161397"/>
              <a:gd name="connsiteX14" fmla="*/ 723108 w 6884912"/>
              <a:gd name="connsiteY14" fmla="*/ 980081 h 1161397"/>
              <a:gd name="connsiteX15" fmla="*/ 797699 w 6884912"/>
              <a:gd name="connsiteY15" fmla="*/ 931362 h 1161397"/>
              <a:gd name="connsiteX16" fmla="*/ 843359 w 6884912"/>
              <a:gd name="connsiteY16" fmla="*/ 910894 h 1161397"/>
              <a:gd name="connsiteX17" fmla="*/ 965215 w 6884912"/>
              <a:gd name="connsiteY17" fmla="*/ 846701 h 1161397"/>
              <a:gd name="connsiteX18" fmla="*/ 1085080 w 6884912"/>
              <a:gd name="connsiteY18" fmla="*/ 776086 h 1161397"/>
              <a:gd name="connsiteX19" fmla="*/ 1131224 w 6884912"/>
              <a:gd name="connsiteY19" fmla="*/ 706160 h 1161397"/>
              <a:gd name="connsiteX20" fmla="*/ 1138051 w 6884912"/>
              <a:gd name="connsiteY20" fmla="*/ 702034 h 1161397"/>
              <a:gd name="connsiteX21" fmla="*/ 1158800 w 6884912"/>
              <a:gd name="connsiteY21" fmla="*/ 700004 h 1161397"/>
              <a:gd name="connsiteX22" fmla="*/ 1166947 w 6884912"/>
              <a:gd name="connsiteY22" fmla="*/ 700762 h 1161397"/>
              <a:gd name="connsiteX23" fmla="*/ 1178135 w 6884912"/>
              <a:gd name="connsiteY23" fmla="*/ 698631 h 1161397"/>
              <a:gd name="connsiteX24" fmla="*/ 1178301 w 6884912"/>
              <a:gd name="connsiteY24" fmla="*/ 698094 h 1161397"/>
              <a:gd name="connsiteX25" fmla="*/ 1188995 w 6884912"/>
              <a:gd name="connsiteY25" fmla="*/ 697048 h 1161397"/>
              <a:gd name="connsiteX26" fmla="*/ 1242716 w 6884912"/>
              <a:gd name="connsiteY26" fmla="*/ 698052 h 1161397"/>
              <a:gd name="connsiteX27" fmla="*/ 1299977 w 6884912"/>
              <a:gd name="connsiteY27" fmla="*/ 639196 h 1161397"/>
              <a:gd name="connsiteX28" fmla="*/ 1326190 w 6884912"/>
              <a:gd name="connsiteY28" fmla="*/ 625955 h 1161397"/>
              <a:gd name="connsiteX29" fmla="*/ 1339600 w 6884912"/>
              <a:gd name="connsiteY29" fmla="*/ 616295 h 1161397"/>
              <a:gd name="connsiteX30" fmla="*/ 1340054 w 6884912"/>
              <a:gd name="connsiteY30" fmla="*/ 614022 h 1161397"/>
              <a:gd name="connsiteX31" fmla="*/ 1391606 w 6884912"/>
              <a:gd name="connsiteY31" fmla="*/ 615229 h 1161397"/>
              <a:gd name="connsiteX32" fmla="*/ 1397565 w 6884912"/>
              <a:gd name="connsiteY32" fmla="*/ 611490 h 1161397"/>
              <a:gd name="connsiteX33" fmla="*/ 1432302 w 6884912"/>
              <a:gd name="connsiteY33" fmla="*/ 617267 h 1161397"/>
              <a:gd name="connsiteX34" fmla="*/ 1449644 w 6884912"/>
              <a:gd name="connsiteY34" fmla="*/ 617591 h 1161397"/>
              <a:gd name="connsiteX35" fmla="*/ 1455793 w 6884912"/>
              <a:gd name="connsiteY35" fmla="*/ 623174 h 1161397"/>
              <a:gd name="connsiteX36" fmla="*/ 1480758 w 6884912"/>
              <a:gd name="connsiteY36" fmla="*/ 620863 h 1161397"/>
              <a:gd name="connsiteX37" fmla="*/ 1483154 w 6884912"/>
              <a:gd name="connsiteY37" fmla="*/ 618527 h 1161397"/>
              <a:gd name="connsiteX38" fmla="*/ 1505495 w 6884912"/>
              <a:gd name="connsiteY38" fmla="*/ 624325 h 1161397"/>
              <a:gd name="connsiteX39" fmla="*/ 1526340 w 6884912"/>
              <a:gd name="connsiteY39" fmla="*/ 638496 h 1161397"/>
              <a:gd name="connsiteX40" fmla="*/ 1731986 w 6884912"/>
              <a:gd name="connsiteY40" fmla="*/ 589682 h 1161397"/>
              <a:gd name="connsiteX41" fmla="*/ 1927935 w 6884912"/>
              <a:gd name="connsiteY41" fmla="*/ 628540 h 1161397"/>
              <a:gd name="connsiteX42" fmla="*/ 2039075 w 6884912"/>
              <a:gd name="connsiteY42" fmla="*/ 599964 h 1161397"/>
              <a:gd name="connsiteX43" fmla="*/ 2066980 w 6884912"/>
              <a:gd name="connsiteY43" fmla="*/ 550413 h 1161397"/>
              <a:gd name="connsiteX44" fmla="*/ 2352236 w 6884912"/>
              <a:gd name="connsiteY44" fmla="*/ 519602 h 1161397"/>
              <a:gd name="connsiteX45" fmla="*/ 2420791 w 6884912"/>
              <a:gd name="connsiteY45" fmla="*/ 492826 h 1161397"/>
              <a:gd name="connsiteX46" fmla="*/ 2489932 w 6884912"/>
              <a:gd name="connsiteY46" fmla="*/ 507864 h 1161397"/>
              <a:gd name="connsiteX47" fmla="*/ 2512917 w 6884912"/>
              <a:gd name="connsiteY47" fmla="*/ 489127 h 1161397"/>
              <a:gd name="connsiteX48" fmla="*/ 2516783 w 6884912"/>
              <a:gd name="connsiteY48" fmla="*/ 485473 h 1161397"/>
              <a:gd name="connsiteX49" fmla="*/ 2534360 w 6884912"/>
              <a:gd name="connsiteY49" fmla="*/ 480064 h 1161397"/>
              <a:gd name="connsiteX50" fmla="*/ 2536691 w 6884912"/>
              <a:gd name="connsiteY50" fmla="*/ 467018 h 1161397"/>
              <a:gd name="connsiteX51" fmla="*/ 2561265 w 6884912"/>
              <a:gd name="connsiteY51" fmla="*/ 450623 h 1161397"/>
              <a:gd name="connsiteX52" fmla="*/ 2594349 w 6884912"/>
              <a:gd name="connsiteY52" fmla="*/ 443884 h 1161397"/>
              <a:gd name="connsiteX53" fmla="*/ 2754324 w 6884912"/>
              <a:gd name="connsiteY53" fmla="*/ 424766 h 1161397"/>
              <a:gd name="connsiteX54" fmla="*/ 2848470 w 6884912"/>
              <a:gd name="connsiteY54" fmla="*/ 405966 h 1161397"/>
              <a:gd name="connsiteX55" fmla="*/ 2881772 w 6884912"/>
              <a:gd name="connsiteY55" fmla="*/ 387260 h 1161397"/>
              <a:gd name="connsiteX56" fmla="*/ 2929932 w 6884912"/>
              <a:gd name="connsiteY56" fmla="*/ 368912 h 1161397"/>
              <a:gd name="connsiteX57" fmla="*/ 3013020 w 6884912"/>
              <a:gd name="connsiteY57" fmla="*/ 327578 h 1161397"/>
              <a:gd name="connsiteX58" fmla="*/ 3222191 w 6884912"/>
              <a:gd name="connsiteY58" fmla="*/ 307887 h 1161397"/>
              <a:gd name="connsiteX59" fmla="*/ 3227953 w 6884912"/>
              <a:gd name="connsiteY59" fmla="*/ 297650 h 1161397"/>
              <a:gd name="connsiteX60" fmla="*/ 3510042 w 6884912"/>
              <a:gd name="connsiteY60" fmla="*/ 311820 h 1161397"/>
              <a:gd name="connsiteX61" fmla="*/ 3626773 w 6884912"/>
              <a:gd name="connsiteY61" fmla="*/ 290452 h 1161397"/>
              <a:gd name="connsiteX62" fmla="*/ 3666217 w 6884912"/>
              <a:gd name="connsiteY62" fmla="*/ 273255 h 1161397"/>
              <a:gd name="connsiteX63" fmla="*/ 3732427 w 6884912"/>
              <a:gd name="connsiteY63" fmla="*/ 245039 h 1161397"/>
              <a:gd name="connsiteX64" fmla="*/ 3777022 w 6884912"/>
              <a:gd name="connsiteY64" fmla="*/ 200276 h 1161397"/>
              <a:gd name="connsiteX65" fmla="*/ 3791246 w 6884912"/>
              <a:gd name="connsiteY65" fmla="*/ 189996 h 1161397"/>
              <a:gd name="connsiteX66" fmla="*/ 3819864 w 6884912"/>
              <a:gd name="connsiteY66" fmla="*/ 194605 h 1161397"/>
              <a:gd name="connsiteX67" fmla="*/ 3830398 w 6884912"/>
              <a:gd name="connsiteY67" fmla="*/ 188383 h 1161397"/>
              <a:gd name="connsiteX68" fmla="*/ 3834360 w 6884912"/>
              <a:gd name="connsiteY68" fmla="*/ 188992 h 1161397"/>
              <a:gd name="connsiteX69" fmla="*/ 3843715 w 6884912"/>
              <a:gd name="connsiteY69" fmla="*/ 188752 h 1161397"/>
              <a:gd name="connsiteX70" fmla="*/ 3842609 w 6884912"/>
              <a:gd name="connsiteY70" fmla="*/ 197386 h 1161397"/>
              <a:gd name="connsiteX71" fmla="*/ 3853961 w 6884912"/>
              <a:gd name="connsiteY71" fmla="*/ 213380 h 1161397"/>
              <a:gd name="connsiteX72" fmla="*/ 3907640 w 6884912"/>
              <a:gd name="connsiteY72" fmla="*/ 207568 h 1161397"/>
              <a:gd name="connsiteX73" fmla="*/ 3910449 w 6884912"/>
              <a:gd name="connsiteY73" fmla="*/ 197808 h 1161397"/>
              <a:gd name="connsiteX74" fmla="*/ 3917197 w 6884912"/>
              <a:gd name="connsiteY74" fmla="*/ 196121 h 1161397"/>
              <a:gd name="connsiteX75" fmla="*/ 3922400 w 6884912"/>
              <a:gd name="connsiteY75" fmla="*/ 205056 h 1161397"/>
              <a:gd name="connsiteX76" fmla="*/ 4013061 w 6884912"/>
              <a:gd name="connsiteY76" fmla="*/ 224874 h 1161397"/>
              <a:gd name="connsiteX77" fmla="*/ 4220717 w 6884912"/>
              <a:gd name="connsiteY77" fmla="*/ 192946 h 1161397"/>
              <a:gd name="connsiteX78" fmla="*/ 4228802 w 6884912"/>
              <a:gd name="connsiteY78" fmla="*/ 201468 h 1161397"/>
              <a:gd name="connsiteX79" fmla="*/ 4289361 w 6884912"/>
              <a:gd name="connsiteY79" fmla="*/ 196642 h 1161397"/>
              <a:gd name="connsiteX80" fmla="*/ 4498913 w 6884912"/>
              <a:gd name="connsiteY80" fmla="*/ 118915 h 1161397"/>
              <a:gd name="connsiteX81" fmla="*/ 4617330 w 6884912"/>
              <a:gd name="connsiteY81" fmla="*/ 111163 h 1161397"/>
              <a:gd name="connsiteX82" fmla="*/ 4659778 w 6884912"/>
              <a:gd name="connsiteY82" fmla="*/ 118219 h 1161397"/>
              <a:gd name="connsiteX83" fmla="*/ 4730870 w 6884912"/>
              <a:gd name="connsiteY83" fmla="*/ 129432 h 1161397"/>
              <a:gd name="connsiteX84" fmla="*/ 4844073 w 6884912"/>
              <a:gd name="connsiteY84" fmla="*/ 161768 h 1161397"/>
              <a:gd name="connsiteX85" fmla="*/ 4856454 w 6884912"/>
              <a:gd name="connsiteY85" fmla="*/ 130488 h 1161397"/>
              <a:gd name="connsiteX86" fmla="*/ 4920038 w 6884912"/>
              <a:gd name="connsiteY86" fmla="*/ 140418 h 1161397"/>
              <a:gd name="connsiteX87" fmla="*/ 5016639 w 6884912"/>
              <a:gd name="connsiteY87" fmla="*/ 158905 h 1161397"/>
              <a:gd name="connsiteX88" fmla="*/ 5072009 w 6884912"/>
              <a:gd name="connsiteY88" fmla="*/ 161502 h 1161397"/>
              <a:gd name="connsiteX89" fmla="*/ 5223626 w 6884912"/>
              <a:gd name="connsiteY89" fmla="*/ 177356 h 1161397"/>
              <a:gd name="connsiteX90" fmla="*/ 5375773 w 6884912"/>
              <a:gd name="connsiteY90" fmla="*/ 199913 h 1161397"/>
              <a:gd name="connsiteX91" fmla="*/ 5467502 w 6884912"/>
              <a:gd name="connsiteY91" fmla="*/ 250963 h 1161397"/>
              <a:gd name="connsiteX92" fmla="*/ 5592395 w 6884912"/>
              <a:gd name="connsiteY92" fmla="*/ 265434 h 1161397"/>
              <a:gd name="connsiteX93" fmla="*/ 5613532 w 6884912"/>
              <a:gd name="connsiteY93" fmla="*/ 273379 h 1161397"/>
              <a:gd name="connsiteX94" fmla="*/ 5642173 w 6884912"/>
              <a:gd name="connsiteY94" fmla="*/ 266904 h 1161397"/>
              <a:gd name="connsiteX95" fmla="*/ 5756910 w 6884912"/>
              <a:gd name="connsiteY95" fmla="*/ 239211 h 1161397"/>
              <a:gd name="connsiteX96" fmla="*/ 5846667 w 6884912"/>
              <a:gd name="connsiteY96" fmla="*/ 201786 h 1161397"/>
              <a:gd name="connsiteX97" fmla="*/ 5960732 w 6884912"/>
              <a:gd name="connsiteY97" fmla="*/ 220708 h 1161397"/>
              <a:gd name="connsiteX98" fmla="*/ 6029542 w 6884912"/>
              <a:gd name="connsiteY98" fmla="*/ 210339 h 1161397"/>
              <a:gd name="connsiteX99" fmla="*/ 6141123 w 6884912"/>
              <a:gd name="connsiteY99" fmla="*/ 159923 h 1161397"/>
              <a:gd name="connsiteX100" fmla="*/ 6290640 w 6884912"/>
              <a:gd name="connsiteY100" fmla="*/ 167441 h 1161397"/>
              <a:gd name="connsiteX101" fmla="*/ 6322806 w 6884912"/>
              <a:gd name="connsiteY101" fmla="*/ 213293 h 1161397"/>
              <a:gd name="connsiteX102" fmla="*/ 6380420 w 6884912"/>
              <a:gd name="connsiteY102" fmla="*/ 173195 h 1161397"/>
              <a:gd name="connsiteX103" fmla="*/ 6507891 w 6884912"/>
              <a:gd name="connsiteY103" fmla="*/ 118474 h 1161397"/>
              <a:gd name="connsiteX104" fmla="*/ 6571807 w 6884912"/>
              <a:gd name="connsiteY104" fmla="*/ 98636 h 1161397"/>
              <a:gd name="connsiteX105" fmla="*/ 6671880 w 6884912"/>
              <a:gd name="connsiteY105" fmla="*/ 82931 h 1161397"/>
              <a:gd name="connsiteX106" fmla="*/ 6702266 w 6884912"/>
              <a:gd name="connsiteY106" fmla="*/ 75470 h 1161397"/>
              <a:gd name="connsiteX107" fmla="*/ 6845802 w 6884912"/>
              <a:gd name="connsiteY107" fmla="*/ 24496 h 1161397"/>
              <a:gd name="connsiteX108" fmla="*/ 6884912 w 6884912"/>
              <a:gd name="connsiteY108" fmla="*/ 0 h 1161397"/>
              <a:gd name="connsiteX0" fmla="*/ 6884912 w 6884912"/>
              <a:gd name="connsiteY0" fmla="*/ 0 h 1161397"/>
              <a:gd name="connsiteX1" fmla="*/ 6884912 w 6884912"/>
              <a:gd name="connsiteY1" fmla="*/ 1161397 h 1161397"/>
              <a:gd name="connsiteX2" fmla="*/ 0 w 6884912"/>
              <a:gd name="connsiteY2" fmla="*/ 1161397 h 1161397"/>
              <a:gd name="connsiteX3" fmla="*/ 27135 w 6884912"/>
              <a:gd name="connsiteY3" fmla="*/ 1147460 h 1161397"/>
              <a:gd name="connsiteX4" fmla="*/ 115388 w 6884912"/>
              <a:gd name="connsiteY4" fmla="*/ 1159043 h 1161397"/>
              <a:gd name="connsiteX5" fmla="*/ 119094 w 6884912"/>
              <a:gd name="connsiteY5" fmla="*/ 1148463 h 1161397"/>
              <a:gd name="connsiteX6" fmla="*/ 171824 w 6884912"/>
              <a:gd name="connsiteY6" fmla="*/ 1133224 h 1161397"/>
              <a:gd name="connsiteX7" fmla="*/ 478946 w 6884912"/>
              <a:gd name="connsiteY7" fmla="*/ 1106011 h 1161397"/>
              <a:gd name="connsiteX8" fmla="*/ 512111 w 6884912"/>
              <a:gd name="connsiteY8" fmla="*/ 1085599 h 1161397"/>
              <a:gd name="connsiteX9" fmla="*/ 567875 w 6884912"/>
              <a:gd name="connsiteY9" fmla="*/ 1051976 h 1161397"/>
              <a:gd name="connsiteX10" fmla="*/ 601644 w 6884912"/>
              <a:gd name="connsiteY10" fmla="*/ 1003997 h 1161397"/>
              <a:gd name="connsiteX11" fmla="*/ 651408 w 6884912"/>
              <a:gd name="connsiteY11" fmla="*/ 984938 h 1161397"/>
              <a:gd name="connsiteX12" fmla="*/ 673197 w 6884912"/>
              <a:gd name="connsiteY12" fmla="*/ 1010060 h 1161397"/>
              <a:gd name="connsiteX13" fmla="*/ 723108 w 6884912"/>
              <a:gd name="connsiteY13" fmla="*/ 980081 h 1161397"/>
              <a:gd name="connsiteX14" fmla="*/ 797699 w 6884912"/>
              <a:gd name="connsiteY14" fmla="*/ 931362 h 1161397"/>
              <a:gd name="connsiteX15" fmla="*/ 843359 w 6884912"/>
              <a:gd name="connsiteY15" fmla="*/ 910894 h 1161397"/>
              <a:gd name="connsiteX16" fmla="*/ 965215 w 6884912"/>
              <a:gd name="connsiteY16" fmla="*/ 846701 h 1161397"/>
              <a:gd name="connsiteX17" fmla="*/ 1085080 w 6884912"/>
              <a:gd name="connsiteY17" fmla="*/ 776086 h 1161397"/>
              <a:gd name="connsiteX18" fmla="*/ 1131224 w 6884912"/>
              <a:gd name="connsiteY18" fmla="*/ 706160 h 1161397"/>
              <a:gd name="connsiteX19" fmla="*/ 1138051 w 6884912"/>
              <a:gd name="connsiteY19" fmla="*/ 702034 h 1161397"/>
              <a:gd name="connsiteX20" fmla="*/ 1158800 w 6884912"/>
              <a:gd name="connsiteY20" fmla="*/ 700004 h 1161397"/>
              <a:gd name="connsiteX21" fmla="*/ 1166947 w 6884912"/>
              <a:gd name="connsiteY21" fmla="*/ 700762 h 1161397"/>
              <a:gd name="connsiteX22" fmla="*/ 1178135 w 6884912"/>
              <a:gd name="connsiteY22" fmla="*/ 698631 h 1161397"/>
              <a:gd name="connsiteX23" fmla="*/ 1178301 w 6884912"/>
              <a:gd name="connsiteY23" fmla="*/ 698094 h 1161397"/>
              <a:gd name="connsiteX24" fmla="*/ 1188995 w 6884912"/>
              <a:gd name="connsiteY24" fmla="*/ 697048 h 1161397"/>
              <a:gd name="connsiteX25" fmla="*/ 1242716 w 6884912"/>
              <a:gd name="connsiteY25" fmla="*/ 698052 h 1161397"/>
              <a:gd name="connsiteX26" fmla="*/ 1299977 w 6884912"/>
              <a:gd name="connsiteY26" fmla="*/ 639196 h 1161397"/>
              <a:gd name="connsiteX27" fmla="*/ 1326190 w 6884912"/>
              <a:gd name="connsiteY27" fmla="*/ 625955 h 1161397"/>
              <a:gd name="connsiteX28" fmla="*/ 1339600 w 6884912"/>
              <a:gd name="connsiteY28" fmla="*/ 616295 h 1161397"/>
              <a:gd name="connsiteX29" fmla="*/ 1340054 w 6884912"/>
              <a:gd name="connsiteY29" fmla="*/ 614022 h 1161397"/>
              <a:gd name="connsiteX30" fmla="*/ 1391606 w 6884912"/>
              <a:gd name="connsiteY30" fmla="*/ 615229 h 1161397"/>
              <a:gd name="connsiteX31" fmla="*/ 1397565 w 6884912"/>
              <a:gd name="connsiteY31" fmla="*/ 611490 h 1161397"/>
              <a:gd name="connsiteX32" fmla="*/ 1432302 w 6884912"/>
              <a:gd name="connsiteY32" fmla="*/ 617267 h 1161397"/>
              <a:gd name="connsiteX33" fmla="*/ 1449644 w 6884912"/>
              <a:gd name="connsiteY33" fmla="*/ 617591 h 1161397"/>
              <a:gd name="connsiteX34" fmla="*/ 1455793 w 6884912"/>
              <a:gd name="connsiteY34" fmla="*/ 623174 h 1161397"/>
              <a:gd name="connsiteX35" fmla="*/ 1480758 w 6884912"/>
              <a:gd name="connsiteY35" fmla="*/ 620863 h 1161397"/>
              <a:gd name="connsiteX36" fmla="*/ 1483154 w 6884912"/>
              <a:gd name="connsiteY36" fmla="*/ 618527 h 1161397"/>
              <a:gd name="connsiteX37" fmla="*/ 1505495 w 6884912"/>
              <a:gd name="connsiteY37" fmla="*/ 624325 h 1161397"/>
              <a:gd name="connsiteX38" fmla="*/ 1526340 w 6884912"/>
              <a:gd name="connsiteY38" fmla="*/ 638496 h 1161397"/>
              <a:gd name="connsiteX39" fmla="*/ 1731986 w 6884912"/>
              <a:gd name="connsiteY39" fmla="*/ 589682 h 1161397"/>
              <a:gd name="connsiteX40" fmla="*/ 1927935 w 6884912"/>
              <a:gd name="connsiteY40" fmla="*/ 628540 h 1161397"/>
              <a:gd name="connsiteX41" fmla="*/ 2039075 w 6884912"/>
              <a:gd name="connsiteY41" fmla="*/ 599964 h 1161397"/>
              <a:gd name="connsiteX42" fmla="*/ 2066980 w 6884912"/>
              <a:gd name="connsiteY42" fmla="*/ 550413 h 1161397"/>
              <a:gd name="connsiteX43" fmla="*/ 2352236 w 6884912"/>
              <a:gd name="connsiteY43" fmla="*/ 519602 h 1161397"/>
              <a:gd name="connsiteX44" fmla="*/ 2420791 w 6884912"/>
              <a:gd name="connsiteY44" fmla="*/ 492826 h 1161397"/>
              <a:gd name="connsiteX45" fmla="*/ 2489932 w 6884912"/>
              <a:gd name="connsiteY45" fmla="*/ 507864 h 1161397"/>
              <a:gd name="connsiteX46" fmla="*/ 2512917 w 6884912"/>
              <a:gd name="connsiteY46" fmla="*/ 489127 h 1161397"/>
              <a:gd name="connsiteX47" fmla="*/ 2516783 w 6884912"/>
              <a:gd name="connsiteY47" fmla="*/ 485473 h 1161397"/>
              <a:gd name="connsiteX48" fmla="*/ 2534360 w 6884912"/>
              <a:gd name="connsiteY48" fmla="*/ 480064 h 1161397"/>
              <a:gd name="connsiteX49" fmla="*/ 2536691 w 6884912"/>
              <a:gd name="connsiteY49" fmla="*/ 467018 h 1161397"/>
              <a:gd name="connsiteX50" fmla="*/ 2561265 w 6884912"/>
              <a:gd name="connsiteY50" fmla="*/ 450623 h 1161397"/>
              <a:gd name="connsiteX51" fmla="*/ 2594349 w 6884912"/>
              <a:gd name="connsiteY51" fmla="*/ 443884 h 1161397"/>
              <a:gd name="connsiteX52" fmla="*/ 2754324 w 6884912"/>
              <a:gd name="connsiteY52" fmla="*/ 424766 h 1161397"/>
              <a:gd name="connsiteX53" fmla="*/ 2848470 w 6884912"/>
              <a:gd name="connsiteY53" fmla="*/ 405966 h 1161397"/>
              <a:gd name="connsiteX54" fmla="*/ 2881772 w 6884912"/>
              <a:gd name="connsiteY54" fmla="*/ 387260 h 1161397"/>
              <a:gd name="connsiteX55" fmla="*/ 2929932 w 6884912"/>
              <a:gd name="connsiteY55" fmla="*/ 368912 h 1161397"/>
              <a:gd name="connsiteX56" fmla="*/ 3013020 w 6884912"/>
              <a:gd name="connsiteY56" fmla="*/ 327578 h 1161397"/>
              <a:gd name="connsiteX57" fmla="*/ 3222191 w 6884912"/>
              <a:gd name="connsiteY57" fmla="*/ 307887 h 1161397"/>
              <a:gd name="connsiteX58" fmla="*/ 3227953 w 6884912"/>
              <a:gd name="connsiteY58" fmla="*/ 297650 h 1161397"/>
              <a:gd name="connsiteX59" fmla="*/ 3510042 w 6884912"/>
              <a:gd name="connsiteY59" fmla="*/ 311820 h 1161397"/>
              <a:gd name="connsiteX60" fmla="*/ 3626773 w 6884912"/>
              <a:gd name="connsiteY60" fmla="*/ 290452 h 1161397"/>
              <a:gd name="connsiteX61" fmla="*/ 3666217 w 6884912"/>
              <a:gd name="connsiteY61" fmla="*/ 273255 h 1161397"/>
              <a:gd name="connsiteX62" fmla="*/ 3732427 w 6884912"/>
              <a:gd name="connsiteY62" fmla="*/ 245039 h 1161397"/>
              <a:gd name="connsiteX63" fmla="*/ 3777022 w 6884912"/>
              <a:gd name="connsiteY63" fmla="*/ 200276 h 1161397"/>
              <a:gd name="connsiteX64" fmla="*/ 3791246 w 6884912"/>
              <a:gd name="connsiteY64" fmla="*/ 189996 h 1161397"/>
              <a:gd name="connsiteX65" fmla="*/ 3819864 w 6884912"/>
              <a:gd name="connsiteY65" fmla="*/ 194605 h 1161397"/>
              <a:gd name="connsiteX66" fmla="*/ 3830398 w 6884912"/>
              <a:gd name="connsiteY66" fmla="*/ 188383 h 1161397"/>
              <a:gd name="connsiteX67" fmla="*/ 3834360 w 6884912"/>
              <a:gd name="connsiteY67" fmla="*/ 188992 h 1161397"/>
              <a:gd name="connsiteX68" fmla="*/ 3843715 w 6884912"/>
              <a:gd name="connsiteY68" fmla="*/ 188752 h 1161397"/>
              <a:gd name="connsiteX69" fmla="*/ 3842609 w 6884912"/>
              <a:gd name="connsiteY69" fmla="*/ 197386 h 1161397"/>
              <a:gd name="connsiteX70" fmla="*/ 3853961 w 6884912"/>
              <a:gd name="connsiteY70" fmla="*/ 213380 h 1161397"/>
              <a:gd name="connsiteX71" fmla="*/ 3907640 w 6884912"/>
              <a:gd name="connsiteY71" fmla="*/ 207568 h 1161397"/>
              <a:gd name="connsiteX72" fmla="*/ 3910449 w 6884912"/>
              <a:gd name="connsiteY72" fmla="*/ 197808 h 1161397"/>
              <a:gd name="connsiteX73" fmla="*/ 3917197 w 6884912"/>
              <a:gd name="connsiteY73" fmla="*/ 196121 h 1161397"/>
              <a:gd name="connsiteX74" fmla="*/ 3922400 w 6884912"/>
              <a:gd name="connsiteY74" fmla="*/ 205056 h 1161397"/>
              <a:gd name="connsiteX75" fmla="*/ 4013061 w 6884912"/>
              <a:gd name="connsiteY75" fmla="*/ 224874 h 1161397"/>
              <a:gd name="connsiteX76" fmla="*/ 4220717 w 6884912"/>
              <a:gd name="connsiteY76" fmla="*/ 192946 h 1161397"/>
              <a:gd name="connsiteX77" fmla="*/ 4228802 w 6884912"/>
              <a:gd name="connsiteY77" fmla="*/ 201468 h 1161397"/>
              <a:gd name="connsiteX78" fmla="*/ 4289361 w 6884912"/>
              <a:gd name="connsiteY78" fmla="*/ 196642 h 1161397"/>
              <a:gd name="connsiteX79" fmla="*/ 4498913 w 6884912"/>
              <a:gd name="connsiteY79" fmla="*/ 118915 h 1161397"/>
              <a:gd name="connsiteX80" fmla="*/ 4617330 w 6884912"/>
              <a:gd name="connsiteY80" fmla="*/ 111163 h 1161397"/>
              <a:gd name="connsiteX81" fmla="*/ 4659778 w 6884912"/>
              <a:gd name="connsiteY81" fmla="*/ 118219 h 1161397"/>
              <a:gd name="connsiteX82" fmla="*/ 4730870 w 6884912"/>
              <a:gd name="connsiteY82" fmla="*/ 129432 h 1161397"/>
              <a:gd name="connsiteX83" fmla="*/ 4844073 w 6884912"/>
              <a:gd name="connsiteY83" fmla="*/ 161768 h 1161397"/>
              <a:gd name="connsiteX84" fmla="*/ 4856454 w 6884912"/>
              <a:gd name="connsiteY84" fmla="*/ 130488 h 1161397"/>
              <a:gd name="connsiteX85" fmla="*/ 4920038 w 6884912"/>
              <a:gd name="connsiteY85" fmla="*/ 140418 h 1161397"/>
              <a:gd name="connsiteX86" fmla="*/ 5016639 w 6884912"/>
              <a:gd name="connsiteY86" fmla="*/ 158905 h 1161397"/>
              <a:gd name="connsiteX87" fmla="*/ 5072009 w 6884912"/>
              <a:gd name="connsiteY87" fmla="*/ 161502 h 1161397"/>
              <a:gd name="connsiteX88" fmla="*/ 5223626 w 6884912"/>
              <a:gd name="connsiteY88" fmla="*/ 177356 h 1161397"/>
              <a:gd name="connsiteX89" fmla="*/ 5375773 w 6884912"/>
              <a:gd name="connsiteY89" fmla="*/ 199913 h 1161397"/>
              <a:gd name="connsiteX90" fmla="*/ 5467502 w 6884912"/>
              <a:gd name="connsiteY90" fmla="*/ 250963 h 1161397"/>
              <a:gd name="connsiteX91" fmla="*/ 5592395 w 6884912"/>
              <a:gd name="connsiteY91" fmla="*/ 265434 h 1161397"/>
              <a:gd name="connsiteX92" fmla="*/ 5613532 w 6884912"/>
              <a:gd name="connsiteY92" fmla="*/ 273379 h 1161397"/>
              <a:gd name="connsiteX93" fmla="*/ 5642173 w 6884912"/>
              <a:gd name="connsiteY93" fmla="*/ 266904 h 1161397"/>
              <a:gd name="connsiteX94" fmla="*/ 5756910 w 6884912"/>
              <a:gd name="connsiteY94" fmla="*/ 239211 h 1161397"/>
              <a:gd name="connsiteX95" fmla="*/ 5846667 w 6884912"/>
              <a:gd name="connsiteY95" fmla="*/ 201786 h 1161397"/>
              <a:gd name="connsiteX96" fmla="*/ 5960732 w 6884912"/>
              <a:gd name="connsiteY96" fmla="*/ 220708 h 1161397"/>
              <a:gd name="connsiteX97" fmla="*/ 6029542 w 6884912"/>
              <a:gd name="connsiteY97" fmla="*/ 210339 h 1161397"/>
              <a:gd name="connsiteX98" fmla="*/ 6141123 w 6884912"/>
              <a:gd name="connsiteY98" fmla="*/ 159923 h 1161397"/>
              <a:gd name="connsiteX99" fmla="*/ 6290640 w 6884912"/>
              <a:gd name="connsiteY99" fmla="*/ 167441 h 1161397"/>
              <a:gd name="connsiteX100" fmla="*/ 6322806 w 6884912"/>
              <a:gd name="connsiteY100" fmla="*/ 213293 h 1161397"/>
              <a:gd name="connsiteX101" fmla="*/ 6380420 w 6884912"/>
              <a:gd name="connsiteY101" fmla="*/ 173195 h 1161397"/>
              <a:gd name="connsiteX102" fmla="*/ 6507891 w 6884912"/>
              <a:gd name="connsiteY102" fmla="*/ 118474 h 1161397"/>
              <a:gd name="connsiteX103" fmla="*/ 6571807 w 6884912"/>
              <a:gd name="connsiteY103" fmla="*/ 98636 h 1161397"/>
              <a:gd name="connsiteX104" fmla="*/ 6671880 w 6884912"/>
              <a:gd name="connsiteY104" fmla="*/ 82931 h 1161397"/>
              <a:gd name="connsiteX105" fmla="*/ 6702266 w 6884912"/>
              <a:gd name="connsiteY105" fmla="*/ 75470 h 1161397"/>
              <a:gd name="connsiteX106" fmla="*/ 6845802 w 6884912"/>
              <a:gd name="connsiteY106" fmla="*/ 24496 h 1161397"/>
              <a:gd name="connsiteX107" fmla="*/ 6884912 w 6884912"/>
              <a:gd name="connsiteY107" fmla="*/ 0 h 1161397"/>
              <a:gd name="connsiteX0" fmla="*/ 6884912 w 6884912"/>
              <a:gd name="connsiteY0" fmla="*/ 0 h 1161397"/>
              <a:gd name="connsiteX1" fmla="*/ 6884912 w 6884912"/>
              <a:gd name="connsiteY1" fmla="*/ 1161397 h 1161397"/>
              <a:gd name="connsiteX2" fmla="*/ 0 w 6884912"/>
              <a:gd name="connsiteY2" fmla="*/ 1161397 h 1161397"/>
              <a:gd name="connsiteX3" fmla="*/ 27135 w 6884912"/>
              <a:gd name="connsiteY3" fmla="*/ 1147460 h 1161397"/>
              <a:gd name="connsiteX4" fmla="*/ 115388 w 6884912"/>
              <a:gd name="connsiteY4" fmla="*/ 1159043 h 1161397"/>
              <a:gd name="connsiteX5" fmla="*/ 119094 w 6884912"/>
              <a:gd name="connsiteY5" fmla="*/ 1148463 h 1161397"/>
              <a:gd name="connsiteX6" fmla="*/ 171824 w 6884912"/>
              <a:gd name="connsiteY6" fmla="*/ 1133224 h 1161397"/>
              <a:gd name="connsiteX7" fmla="*/ 512111 w 6884912"/>
              <a:gd name="connsiteY7" fmla="*/ 1085599 h 1161397"/>
              <a:gd name="connsiteX8" fmla="*/ 567875 w 6884912"/>
              <a:gd name="connsiteY8" fmla="*/ 1051976 h 1161397"/>
              <a:gd name="connsiteX9" fmla="*/ 601644 w 6884912"/>
              <a:gd name="connsiteY9" fmla="*/ 1003997 h 1161397"/>
              <a:gd name="connsiteX10" fmla="*/ 651408 w 6884912"/>
              <a:gd name="connsiteY10" fmla="*/ 984938 h 1161397"/>
              <a:gd name="connsiteX11" fmla="*/ 673197 w 6884912"/>
              <a:gd name="connsiteY11" fmla="*/ 1010060 h 1161397"/>
              <a:gd name="connsiteX12" fmla="*/ 723108 w 6884912"/>
              <a:gd name="connsiteY12" fmla="*/ 980081 h 1161397"/>
              <a:gd name="connsiteX13" fmla="*/ 797699 w 6884912"/>
              <a:gd name="connsiteY13" fmla="*/ 931362 h 1161397"/>
              <a:gd name="connsiteX14" fmla="*/ 843359 w 6884912"/>
              <a:gd name="connsiteY14" fmla="*/ 910894 h 1161397"/>
              <a:gd name="connsiteX15" fmla="*/ 965215 w 6884912"/>
              <a:gd name="connsiteY15" fmla="*/ 846701 h 1161397"/>
              <a:gd name="connsiteX16" fmla="*/ 1085080 w 6884912"/>
              <a:gd name="connsiteY16" fmla="*/ 776086 h 1161397"/>
              <a:gd name="connsiteX17" fmla="*/ 1131224 w 6884912"/>
              <a:gd name="connsiteY17" fmla="*/ 706160 h 1161397"/>
              <a:gd name="connsiteX18" fmla="*/ 1138051 w 6884912"/>
              <a:gd name="connsiteY18" fmla="*/ 702034 h 1161397"/>
              <a:gd name="connsiteX19" fmla="*/ 1158800 w 6884912"/>
              <a:gd name="connsiteY19" fmla="*/ 700004 h 1161397"/>
              <a:gd name="connsiteX20" fmla="*/ 1166947 w 6884912"/>
              <a:gd name="connsiteY20" fmla="*/ 700762 h 1161397"/>
              <a:gd name="connsiteX21" fmla="*/ 1178135 w 6884912"/>
              <a:gd name="connsiteY21" fmla="*/ 698631 h 1161397"/>
              <a:gd name="connsiteX22" fmla="*/ 1178301 w 6884912"/>
              <a:gd name="connsiteY22" fmla="*/ 698094 h 1161397"/>
              <a:gd name="connsiteX23" fmla="*/ 1188995 w 6884912"/>
              <a:gd name="connsiteY23" fmla="*/ 697048 h 1161397"/>
              <a:gd name="connsiteX24" fmla="*/ 1242716 w 6884912"/>
              <a:gd name="connsiteY24" fmla="*/ 698052 h 1161397"/>
              <a:gd name="connsiteX25" fmla="*/ 1299977 w 6884912"/>
              <a:gd name="connsiteY25" fmla="*/ 639196 h 1161397"/>
              <a:gd name="connsiteX26" fmla="*/ 1326190 w 6884912"/>
              <a:gd name="connsiteY26" fmla="*/ 625955 h 1161397"/>
              <a:gd name="connsiteX27" fmla="*/ 1339600 w 6884912"/>
              <a:gd name="connsiteY27" fmla="*/ 616295 h 1161397"/>
              <a:gd name="connsiteX28" fmla="*/ 1340054 w 6884912"/>
              <a:gd name="connsiteY28" fmla="*/ 614022 h 1161397"/>
              <a:gd name="connsiteX29" fmla="*/ 1391606 w 6884912"/>
              <a:gd name="connsiteY29" fmla="*/ 615229 h 1161397"/>
              <a:gd name="connsiteX30" fmla="*/ 1397565 w 6884912"/>
              <a:gd name="connsiteY30" fmla="*/ 611490 h 1161397"/>
              <a:gd name="connsiteX31" fmla="*/ 1432302 w 6884912"/>
              <a:gd name="connsiteY31" fmla="*/ 617267 h 1161397"/>
              <a:gd name="connsiteX32" fmla="*/ 1449644 w 6884912"/>
              <a:gd name="connsiteY32" fmla="*/ 617591 h 1161397"/>
              <a:gd name="connsiteX33" fmla="*/ 1455793 w 6884912"/>
              <a:gd name="connsiteY33" fmla="*/ 623174 h 1161397"/>
              <a:gd name="connsiteX34" fmla="*/ 1480758 w 6884912"/>
              <a:gd name="connsiteY34" fmla="*/ 620863 h 1161397"/>
              <a:gd name="connsiteX35" fmla="*/ 1483154 w 6884912"/>
              <a:gd name="connsiteY35" fmla="*/ 618527 h 1161397"/>
              <a:gd name="connsiteX36" fmla="*/ 1505495 w 6884912"/>
              <a:gd name="connsiteY36" fmla="*/ 624325 h 1161397"/>
              <a:gd name="connsiteX37" fmla="*/ 1526340 w 6884912"/>
              <a:gd name="connsiteY37" fmla="*/ 638496 h 1161397"/>
              <a:gd name="connsiteX38" fmla="*/ 1731986 w 6884912"/>
              <a:gd name="connsiteY38" fmla="*/ 589682 h 1161397"/>
              <a:gd name="connsiteX39" fmla="*/ 1927935 w 6884912"/>
              <a:gd name="connsiteY39" fmla="*/ 628540 h 1161397"/>
              <a:gd name="connsiteX40" fmla="*/ 2039075 w 6884912"/>
              <a:gd name="connsiteY40" fmla="*/ 599964 h 1161397"/>
              <a:gd name="connsiteX41" fmla="*/ 2066980 w 6884912"/>
              <a:gd name="connsiteY41" fmla="*/ 550413 h 1161397"/>
              <a:gd name="connsiteX42" fmla="*/ 2352236 w 6884912"/>
              <a:gd name="connsiteY42" fmla="*/ 519602 h 1161397"/>
              <a:gd name="connsiteX43" fmla="*/ 2420791 w 6884912"/>
              <a:gd name="connsiteY43" fmla="*/ 492826 h 1161397"/>
              <a:gd name="connsiteX44" fmla="*/ 2489932 w 6884912"/>
              <a:gd name="connsiteY44" fmla="*/ 507864 h 1161397"/>
              <a:gd name="connsiteX45" fmla="*/ 2512917 w 6884912"/>
              <a:gd name="connsiteY45" fmla="*/ 489127 h 1161397"/>
              <a:gd name="connsiteX46" fmla="*/ 2516783 w 6884912"/>
              <a:gd name="connsiteY46" fmla="*/ 485473 h 1161397"/>
              <a:gd name="connsiteX47" fmla="*/ 2534360 w 6884912"/>
              <a:gd name="connsiteY47" fmla="*/ 480064 h 1161397"/>
              <a:gd name="connsiteX48" fmla="*/ 2536691 w 6884912"/>
              <a:gd name="connsiteY48" fmla="*/ 467018 h 1161397"/>
              <a:gd name="connsiteX49" fmla="*/ 2561265 w 6884912"/>
              <a:gd name="connsiteY49" fmla="*/ 450623 h 1161397"/>
              <a:gd name="connsiteX50" fmla="*/ 2594349 w 6884912"/>
              <a:gd name="connsiteY50" fmla="*/ 443884 h 1161397"/>
              <a:gd name="connsiteX51" fmla="*/ 2754324 w 6884912"/>
              <a:gd name="connsiteY51" fmla="*/ 424766 h 1161397"/>
              <a:gd name="connsiteX52" fmla="*/ 2848470 w 6884912"/>
              <a:gd name="connsiteY52" fmla="*/ 405966 h 1161397"/>
              <a:gd name="connsiteX53" fmla="*/ 2881772 w 6884912"/>
              <a:gd name="connsiteY53" fmla="*/ 387260 h 1161397"/>
              <a:gd name="connsiteX54" fmla="*/ 2929932 w 6884912"/>
              <a:gd name="connsiteY54" fmla="*/ 368912 h 1161397"/>
              <a:gd name="connsiteX55" fmla="*/ 3013020 w 6884912"/>
              <a:gd name="connsiteY55" fmla="*/ 327578 h 1161397"/>
              <a:gd name="connsiteX56" fmla="*/ 3222191 w 6884912"/>
              <a:gd name="connsiteY56" fmla="*/ 307887 h 1161397"/>
              <a:gd name="connsiteX57" fmla="*/ 3227953 w 6884912"/>
              <a:gd name="connsiteY57" fmla="*/ 297650 h 1161397"/>
              <a:gd name="connsiteX58" fmla="*/ 3510042 w 6884912"/>
              <a:gd name="connsiteY58" fmla="*/ 311820 h 1161397"/>
              <a:gd name="connsiteX59" fmla="*/ 3626773 w 6884912"/>
              <a:gd name="connsiteY59" fmla="*/ 290452 h 1161397"/>
              <a:gd name="connsiteX60" fmla="*/ 3666217 w 6884912"/>
              <a:gd name="connsiteY60" fmla="*/ 273255 h 1161397"/>
              <a:gd name="connsiteX61" fmla="*/ 3732427 w 6884912"/>
              <a:gd name="connsiteY61" fmla="*/ 245039 h 1161397"/>
              <a:gd name="connsiteX62" fmla="*/ 3777022 w 6884912"/>
              <a:gd name="connsiteY62" fmla="*/ 200276 h 1161397"/>
              <a:gd name="connsiteX63" fmla="*/ 3791246 w 6884912"/>
              <a:gd name="connsiteY63" fmla="*/ 189996 h 1161397"/>
              <a:gd name="connsiteX64" fmla="*/ 3819864 w 6884912"/>
              <a:gd name="connsiteY64" fmla="*/ 194605 h 1161397"/>
              <a:gd name="connsiteX65" fmla="*/ 3830398 w 6884912"/>
              <a:gd name="connsiteY65" fmla="*/ 188383 h 1161397"/>
              <a:gd name="connsiteX66" fmla="*/ 3834360 w 6884912"/>
              <a:gd name="connsiteY66" fmla="*/ 188992 h 1161397"/>
              <a:gd name="connsiteX67" fmla="*/ 3843715 w 6884912"/>
              <a:gd name="connsiteY67" fmla="*/ 188752 h 1161397"/>
              <a:gd name="connsiteX68" fmla="*/ 3842609 w 6884912"/>
              <a:gd name="connsiteY68" fmla="*/ 197386 h 1161397"/>
              <a:gd name="connsiteX69" fmla="*/ 3853961 w 6884912"/>
              <a:gd name="connsiteY69" fmla="*/ 213380 h 1161397"/>
              <a:gd name="connsiteX70" fmla="*/ 3907640 w 6884912"/>
              <a:gd name="connsiteY70" fmla="*/ 207568 h 1161397"/>
              <a:gd name="connsiteX71" fmla="*/ 3910449 w 6884912"/>
              <a:gd name="connsiteY71" fmla="*/ 197808 h 1161397"/>
              <a:gd name="connsiteX72" fmla="*/ 3917197 w 6884912"/>
              <a:gd name="connsiteY72" fmla="*/ 196121 h 1161397"/>
              <a:gd name="connsiteX73" fmla="*/ 3922400 w 6884912"/>
              <a:gd name="connsiteY73" fmla="*/ 205056 h 1161397"/>
              <a:gd name="connsiteX74" fmla="*/ 4013061 w 6884912"/>
              <a:gd name="connsiteY74" fmla="*/ 224874 h 1161397"/>
              <a:gd name="connsiteX75" fmla="*/ 4220717 w 6884912"/>
              <a:gd name="connsiteY75" fmla="*/ 192946 h 1161397"/>
              <a:gd name="connsiteX76" fmla="*/ 4228802 w 6884912"/>
              <a:gd name="connsiteY76" fmla="*/ 201468 h 1161397"/>
              <a:gd name="connsiteX77" fmla="*/ 4289361 w 6884912"/>
              <a:gd name="connsiteY77" fmla="*/ 196642 h 1161397"/>
              <a:gd name="connsiteX78" fmla="*/ 4498913 w 6884912"/>
              <a:gd name="connsiteY78" fmla="*/ 118915 h 1161397"/>
              <a:gd name="connsiteX79" fmla="*/ 4617330 w 6884912"/>
              <a:gd name="connsiteY79" fmla="*/ 111163 h 1161397"/>
              <a:gd name="connsiteX80" fmla="*/ 4659778 w 6884912"/>
              <a:gd name="connsiteY80" fmla="*/ 118219 h 1161397"/>
              <a:gd name="connsiteX81" fmla="*/ 4730870 w 6884912"/>
              <a:gd name="connsiteY81" fmla="*/ 129432 h 1161397"/>
              <a:gd name="connsiteX82" fmla="*/ 4844073 w 6884912"/>
              <a:gd name="connsiteY82" fmla="*/ 161768 h 1161397"/>
              <a:gd name="connsiteX83" fmla="*/ 4856454 w 6884912"/>
              <a:gd name="connsiteY83" fmla="*/ 130488 h 1161397"/>
              <a:gd name="connsiteX84" fmla="*/ 4920038 w 6884912"/>
              <a:gd name="connsiteY84" fmla="*/ 140418 h 1161397"/>
              <a:gd name="connsiteX85" fmla="*/ 5016639 w 6884912"/>
              <a:gd name="connsiteY85" fmla="*/ 158905 h 1161397"/>
              <a:gd name="connsiteX86" fmla="*/ 5072009 w 6884912"/>
              <a:gd name="connsiteY86" fmla="*/ 161502 h 1161397"/>
              <a:gd name="connsiteX87" fmla="*/ 5223626 w 6884912"/>
              <a:gd name="connsiteY87" fmla="*/ 177356 h 1161397"/>
              <a:gd name="connsiteX88" fmla="*/ 5375773 w 6884912"/>
              <a:gd name="connsiteY88" fmla="*/ 199913 h 1161397"/>
              <a:gd name="connsiteX89" fmla="*/ 5467502 w 6884912"/>
              <a:gd name="connsiteY89" fmla="*/ 250963 h 1161397"/>
              <a:gd name="connsiteX90" fmla="*/ 5592395 w 6884912"/>
              <a:gd name="connsiteY90" fmla="*/ 265434 h 1161397"/>
              <a:gd name="connsiteX91" fmla="*/ 5613532 w 6884912"/>
              <a:gd name="connsiteY91" fmla="*/ 273379 h 1161397"/>
              <a:gd name="connsiteX92" fmla="*/ 5642173 w 6884912"/>
              <a:gd name="connsiteY92" fmla="*/ 266904 h 1161397"/>
              <a:gd name="connsiteX93" fmla="*/ 5756910 w 6884912"/>
              <a:gd name="connsiteY93" fmla="*/ 239211 h 1161397"/>
              <a:gd name="connsiteX94" fmla="*/ 5846667 w 6884912"/>
              <a:gd name="connsiteY94" fmla="*/ 201786 h 1161397"/>
              <a:gd name="connsiteX95" fmla="*/ 5960732 w 6884912"/>
              <a:gd name="connsiteY95" fmla="*/ 220708 h 1161397"/>
              <a:gd name="connsiteX96" fmla="*/ 6029542 w 6884912"/>
              <a:gd name="connsiteY96" fmla="*/ 210339 h 1161397"/>
              <a:gd name="connsiteX97" fmla="*/ 6141123 w 6884912"/>
              <a:gd name="connsiteY97" fmla="*/ 159923 h 1161397"/>
              <a:gd name="connsiteX98" fmla="*/ 6290640 w 6884912"/>
              <a:gd name="connsiteY98" fmla="*/ 167441 h 1161397"/>
              <a:gd name="connsiteX99" fmla="*/ 6322806 w 6884912"/>
              <a:gd name="connsiteY99" fmla="*/ 213293 h 1161397"/>
              <a:gd name="connsiteX100" fmla="*/ 6380420 w 6884912"/>
              <a:gd name="connsiteY100" fmla="*/ 173195 h 1161397"/>
              <a:gd name="connsiteX101" fmla="*/ 6507891 w 6884912"/>
              <a:gd name="connsiteY101" fmla="*/ 118474 h 1161397"/>
              <a:gd name="connsiteX102" fmla="*/ 6571807 w 6884912"/>
              <a:gd name="connsiteY102" fmla="*/ 98636 h 1161397"/>
              <a:gd name="connsiteX103" fmla="*/ 6671880 w 6884912"/>
              <a:gd name="connsiteY103" fmla="*/ 82931 h 1161397"/>
              <a:gd name="connsiteX104" fmla="*/ 6702266 w 6884912"/>
              <a:gd name="connsiteY104" fmla="*/ 75470 h 1161397"/>
              <a:gd name="connsiteX105" fmla="*/ 6845802 w 6884912"/>
              <a:gd name="connsiteY105" fmla="*/ 24496 h 1161397"/>
              <a:gd name="connsiteX106" fmla="*/ 6884912 w 6884912"/>
              <a:gd name="connsiteY106" fmla="*/ 0 h 1161397"/>
              <a:gd name="connsiteX0" fmla="*/ 6884912 w 6884912"/>
              <a:gd name="connsiteY0" fmla="*/ 0 h 1161397"/>
              <a:gd name="connsiteX1" fmla="*/ 6884912 w 6884912"/>
              <a:gd name="connsiteY1" fmla="*/ 1161397 h 1161397"/>
              <a:gd name="connsiteX2" fmla="*/ 0 w 6884912"/>
              <a:gd name="connsiteY2" fmla="*/ 1161397 h 1161397"/>
              <a:gd name="connsiteX3" fmla="*/ 27135 w 6884912"/>
              <a:gd name="connsiteY3" fmla="*/ 1147460 h 1161397"/>
              <a:gd name="connsiteX4" fmla="*/ 115388 w 6884912"/>
              <a:gd name="connsiteY4" fmla="*/ 1159043 h 1161397"/>
              <a:gd name="connsiteX5" fmla="*/ 119094 w 6884912"/>
              <a:gd name="connsiteY5" fmla="*/ 1148463 h 1161397"/>
              <a:gd name="connsiteX6" fmla="*/ 171824 w 6884912"/>
              <a:gd name="connsiteY6" fmla="*/ 1133224 h 1161397"/>
              <a:gd name="connsiteX7" fmla="*/ 567875 w 6884912"/>
              <a:gd name="connsiteY7" fmla="*/ 1051976 h 1161397"/>
              <a:gd name="connsiteX8" fmla="*/ 601644 w 6884912"/>
              <a:gd name="connsiteY8" fmla="*/ 1003997 h 1161397"/>
              <a:gd name="connsiteX9" fmla="*/ 651408 w 6884912"/>
              <a:gd name="connsiteY9" fmla="*/ 984938 h 1161397"/>
              <a:gd name="connsiteX10" fmla="*/ 673197 w 6884912"/>
              <a:gd name="connsiteY10" fmla="*/ 1010060 h 1161397"/>
              <a:gd name="connsiteX11" fmla="*/ 723108 w 6884912"/>
              <a:gd name="connsiteY11" fmla="*/ 980081 h 1161397"/>
              <a:gd name="connsiteX12" fmla="*/ 797699 w 6884912"/>
              <a:gd name="connsiteY12" fmla="*/ 931362 h 1161397"/>
              <a:gd name="connsiteX13" fmla="*/ 843359 w 6884912"/>
              <a:gd name="connsiteY13" fmla="*/ 910894 h 1161397"/>
              <a:gd name="connsiteX14" fmla="*/ 965215 w 6884912"/>
              <a:gd name="connsiteY14" fmla="*/ 846701 h 1161397"/>
              <a:gd name="connsiteX15" fmla="*/ 1085080 w 6884912"/>
              <a:gd name="connsiteY15" fmla="*/ 776086 h 1161397"/>
              <a:gd name="connsiteX16" fmla="*/ 1131224 w 6884912"/>
              <a:gd name="connsiteY16" fmla="*/ 706160 h 1161397"/>
              <a:gd name="connsiteX17" fmla="*/ 1138051 w 6884912"/>
              <a:gd name="connsiteY17" fmla="*/ 702034 h 1161397"/>
              <a:gd name="connsiteX18" fmla="*/ 1158800 w 6884912"/>
              <a:gd name="connsiteY18" fmla="*/ 700004 h 1161397"/>
              <a:gd name="connsiteX19" fmla="*/ 1166947 w 6884912"/>
              <a:gd name="connsiteY19" fmla="*/ 700762 h 1161397"/>
              <a:gd name="connsiteX20" fmla="*/ 1178135 w 6884912"/>
              <a:gd name="connsiteY20" fmla="*/ 698631 h 1161397"/>
              <a:gd name="connsiteX21" fmla="*/ 1178301 w 6884912"/>
              <a:gd name="connsiteY21" fmla="*/ 698094 h 1161397"/>
              <a:gd name="connsiteX22" fmla="*/ 1188995 w 6884912"/>
              <a:gd name="connsiteY22" fmla="*/ 697048 h 1161397"/>
              <a:gd name="connsiteX23" fmla="*/ 1242716 w 6884912"/>
              <a:gd name="connsiteY23" fmla="*/ 698052 h 1161397"/>
              <a:gd name="connsiteX24" fmla="*/ 1299977 w 6884912"/>
              <a:gd name="connsiteY24" fmla="*/ 639196 h 1161397"/>
              <a:gd name="connsiteX25" fmla="*/ 1326190 w 6884912"/>
              <a:gd name="connsiteY25" fmla="*/ 625955 h 1161397"/>
              <a:gd name="connsiteX26" fmla="*/ 1339600 w 6884912"/>
              <a:gd name="connsiteY26" fmla="*/ 616295 h 1161397"/>
              <a:gd name="connsiteX27" fmla="*/ 1340054 w 6884912"/>
              <a:gd name="connsiteY27" fmla="*/ 614022 h 1161397"/>
              <a:gd name="connsiteX28" fmla="*/ 1391606 w 6884912"/>
              <a:gd name="connsiteY28" fmla="*/ 615229 h 1161397"/>
              <a:gd name="connsiteX29" fmla="*/ 1397565 w 6884912"/>
              <a:gd name="connsiteY29" fmla="*/ 611490 h 1161397"/>
              <a:gd name="connsiteX30" fmla="*/ 1432302 w 6884912"/>
              <a:gd name="connsiteY30" fmla="*/ 617267 h 1161397"/>
              <a:gd name="connsiteX31" fmla="*/ 1449644 w 6884912"/>
              <a:gd name="connsiteY31" fmla="*/ 617591 h 1161397"/>
              <a:gd name="connsiteX32" fmla="*/ 1455793 w 6884912"/>
              <a:gd name="connsiteY32" fmla="*/ 623174 h 1161397"/>
              <a:gd name="connsiteX33" fmla="*/ 1480758 w 6884912"/>
              <a:gd name="connsiteY33" fmla="*/ 620863 h 1161397"/>
              <a:gd name="connsiteX34" fmla="*/ 1483154 w 6884912"/>
              <a:gd name="connsiteY34" fmla="*/ 618527 h 1161397"/>
              <a:gd name="connsiteX35" fmla="*/ 1505495 w 6884912"/>
              <a:gd name="connsiteY35" fmla="*/ 624325 h 1161397"/>
              <a:gd name="connsiteX36" fmla="*/ 1526340 w 6884912"/>
              <a:gd name="connsiteY36" fmla="*/ 638496 h 1161397"/>
              <a:gd name="connsiteX37" fmla="*/ 1731986 w 6884912"/>
              <a:gd name="connsiteY37" fmla="*/ 589682 h 1161397"/>
              <a:gd name="connsiteX38" fmla="*/ 1927935 w 6884912"/>
              <a:gd name="connsiteY38" fmla="*/ 628540 h 1161397"/>
              <a:gd name="connsiteX39" fmla="*/ 2039075 w 6884912"/>
              <a:gd name="connsiteY39" fmla="*/ 599964 h 1161397"/>
              <a:gd name="connsiteX40" fmla="*/ 2066980 w 6884912"/>
              <a:gd name="connsiteY40" fmla="*/ 550413 h 1161397"/>
              <a:gd name="connsiteX41" fmla="*/ 2352236 w 6884912"/>
              <a:gd name="connsiteY41" fmla="*/ 519602 h 1161397"/>
              <a:gd name="connsiteX42" fmla="*/ 2420791 w 6884912"/>
              <a:gd name="connsiteY42" fmla="*/ 492826 h 1161397"/>
              <a:gd name="connsiteX43" fmla="*/ 2489932 w 6884912"/>
              <a:gd name="connsiteY43" fmla="*/ 507864 h 1161397"/>
              <a:gd name="connsiteX44" fmla="*/ 2512917 w 6884912"/>
              <a:gd name="connsiteY44" fmla="*/ 489127 h 1161397"/>
              <a:gd name="connsiteX45" fmla="*/ 2516783 w 6884912"/>
              <a:gd name="connsiteY45" fmla="*/ 485473 h 1161397"/>
              <a:gd name="connsiteX46" fmla="*/ 2534360 w 6884912"/>
              <a:gd name="connsiteY46" fmla="*/ 480064 h 1161397"/>
              <a:gd name="connsiteX47" fmla="*/ 2536691 w 6884912"/>
              <a:gd name="connsiteY47" fmla="*/ 467018 h 1161397"/>
              <a:gd name="connsiteX48" fmla="*/ 2561265 w 6884912"/>
              <a:gd name="connsiteY48" fmla="*/ 450623 h 1161397"/>
              <a:gd name="connsiteX49" fmla="*/ 2594349 w 6884912"/>
              <a:gd name="connsiteY49" fmla="*/ 443884 h 1161397"/>
              <a:gd name="connsiteX50" fmla="*/ 2754324 w 6884912"/>
              <a:gd name="connsiteY50" fmla="*/ 424766 h 1161397"/>
              <a:gd name="connsiteX51" fmla="*/ 2848470 w 6884912"/>
              <a:gd name="connsiteY51" fmla="*/ 405966 h 1161397"/>
              <a:gd name="connsiteX52" fmla="*/ 2881772 w 6884912"/>
              <a:gd name="connsiteY52" fmla="*/ 387260 h 1161397"/>
              <a:gd name="connsiteX53" fmla="*/ 2929932 w 6884912"/>
              <a:gd name="connsiteY53" fmla="*/ 368912 h 1161397"/>
              <a:gd name="connsiteX54" fmla="*/ 3013020 w 6884912"/>
              <a:gd name="connsiteY54" fmla="*/ 327578 h 1161397"/>
              <a:gd name="connsiteX55" fmla="*/ 3222191 w 6884912"/>
              <a:gd name="connsiteY55" fmla="*/ 307887 h 1161397"/>
              <a:gd name="connsiteX56" fmla="*/ 3227953 w 6884912"/>
              <a:gd name="connsiteY56" fmla="*/ 297650 h 1161397"/>
              <a:gd name="connsiteX57" fmla="*/ 3510042 w 6884912"/>
              <a:gd name="connsiteY57" fmla="*/ 311820 h 1161397"/>
              <a:gd name="connsiteX58" fmla="*/ 3626773 w 6884912"/>
              <a:gd name="connsiteY58" fmla="*/ 290452 h 1161397"/>
              <a:gd name="connsiteX59" fmla="*/ 3666217 w 6884912"/>
              <a:gd name="connsiteY59" fmla="*/ 273255 h 1161397"/>
              <a:gd name="connsiteX60" fmla="*/ 3732427 w 6884912"/>
              <a:gd name="connsiteY60" fmla="*/ 245039 h 1161397"/>
              <a:gd name="connsiteX61" fmla="*/ 3777022 w 6884912"/>
              <a:gd name="connsiteY61" fmla="*/ 200276 h 1161397"/>
              <a:gd name="connsiteX62" fmla="*/ 3791246 w 6884912"/>
              <a:gd name="connsiteY62" fmla="*/ 189996 h 1161397"/>
              <a:gd name="connsiteX63" fmla="*/ 3819864 w 6884912"/>
              <a:gd name="connsiteY63" fmla="*/ 194605 h 1161397"/>
              <a:gd name="connsiteX64" fmla="*/ 3830398 w 6884912"/>
              <a:gd name="connsiteY64" fmla="*/ 188383 h 1161397"/>
              <a:gd name="connsiteX65" fmla="*/ 3834360 w 6884912"/>
              <a:gd name="connsiteY65" fmla="*/ 188992 h 1161397"/>
              <a:gd name="connsiteX66" fmla="*/ 3843715 w 6884912"/>
              <a:gd name="connsiteY66" fmla="*/ 188752 h 1161397"/>
              <a:gd name="connsiteX67" fmla="*/ 3842609 w 6884912"/>
              <a:gd name="connsiteY67" fmla="*/ 197386 h 1161397"/>
              <a:gd name="connsiteX68" fmla="*/ 3853961 w 6884912"/>
              <a:gd name="connsiteY68" fmla="*/ 213380 h 1161397"/>
              <a:gd name="connsiteX69" fmla="*/ 3907640 w 6884912"/>
              <a:gd name="connsiteY69" fmla="*/ 207568 h 1161397"/>
              <a:gd name="connsiteX70" fmla="*/ 3910449 w 6884912"/>
              <a:gd name="connsiteY70" fmla="*/ 197808 h 1161397"/>
              <a:gd name="connsiteX71" fmla="*/ 3917197 w 6884912"/>
              <a:gd name="connsiteY71" fmla="*/ 196121 h 1161397"/>
              <a:gd name="connsiteX72" fmla="*/ 3922400 w 6884912"/>
              <a:gd name="connsiteY72" fmla="*/ 205056 h 1161397"/>
              <a:gd name="connsiteX73" fmla="*/ 4013061 w 6884912"/>
              <a:gd name="connsiteY73" fmla="*/ 224874 h 1161397"/>
              <a:gd name="connsiteX74" fmla="*/ 4220717 w 6884912"/>
              <a:gd name="connsiteY74" fmla="*/ 192946 h 1161397"/>
              <a:gd name="connsiteX75" fmla="*/ 4228802 w 6884912"/>
              <a:gd name="connsiteY75" fmla="*/ 201468 h 1161397"/>
              <a:gd name="connsiteX76" fmla="*/ 4289361 w 6884912"/>
              <a:gd name="connsiteY76" fmla="*/ 196642 h 1161397"/>
              <a:gd name="connsiteX77" fmla="*/ 4498913 w 6884912"/>
              <a:gd name="connsiteY77" fmla="*/ 118915 h 1161397"/>
              <a:gd name="connsiteX78" fmla="*/ 4617330 w 6884912"/>
              <a:gd name="connsiteY78" fmla="*/ 111163 h 1161397"/>
              <a:gd name="connsiteX79" fmla="*/ 4659778 w 6884912"/>
              <a:gd name="connsiteY79" fmla="*/ 118219 h 1161397"/>
              <a:gd name="connsiteX80" fmla="*/ 4730870 w 6884912"/>
              <a:gd name="connsiteY80" fmla="*/ 129432 h 1161397"/>
              <a:gd name="connsiteX81" fmla="*/ 4844073 w 6884912"/>
              <a:gd name="connsiteY81" fmla="*/ 161768 h 1161397"/>
              <a:gd name="connsiteX82" fmla="*/ 4856454 w 6884912"/>
              <a:gd name="connsiteY82" fmla="*/ 130488 h 1161397"/>
              <a:gd name="connsiteX83" fmla="*/ 4920038 w 6884912"/>
              <a:gd name="connsiteY83" fmla="*/ 140418 h 1161397"/>
              <a:gd name="connsiteX84" fmla="*/ 5016639 w 6884912"/>
              <a:gd name="connsiteY84" fmla="*/ 158905 h 1161397"/>
              <a:gd name="connsiteX85" fmla="*/ 5072009 w 6884912"/>
              <a:gd name="connsiteY85" fmla="*/ 161502 h 1161397"/>
              <a:gd name="connsiteX86" fmla="*/ 5223626 w 6884912"/>
              <a:gd name="connsiteY86" fmla="*/ 177356 h 1161397"/>
              <a:gd name="connsiteX87" fmla="*/ 5375773 w 6884912"/>
              <a:gd name="connsiteY87" fmla="*/ 199913 h 1161397"/>
              <a:gd name="connsiteX88" fmla="*/ 5467502 w 6884912"/>
              <a:gd name="connsiteY88" fmla="*/ 250963 h 1161397"/>
              <a:gd name="connsiteX89" fmla="*/ 5592395 w 6884912"/>
              <a:gd name="connsiteY89" fmla="*/ 265434 h 1161397"/>
              <a:gd name="connsiteX90" fmla="*/ 5613532 w 6884912"/>
              <a:gd name="connsiteY90" fmla="*/ 273379 h 1161397"/>
              <a:gd name="connsiteX91" fmla="*/ 5642173 w 6884912"/>
              <a:gd name="connsiteY91" fmla="*/ 266904 h 1161397"/>
              <a:gd name="connsiteX92" fmla="*/ 5756910 w 6884912"/>
              <a:gd name="connsiteY92" fmla="*/ 239211 h 1161397"/>
              <a:gd name="connsiteX93" fmla="*/ 5846667 w 6884912"/>
              <a:gd name="connsiteY93" fmla="*/ 201786 h 1161397"/>
              <a:gd name="connsiteX94" fmla="*/ 5960732 w 6884912"/>
              <a:gd name="connsiteY94" fmla="*/ 220708 h 1161397"/>
              <a:gd name="connsiteX95" fmla="*/ 6029542 w 6884912"/>
              <a:gd name="connsiteY95" fmla="*/ 210339 h 1161397"/>
              <a:gd name="connsiteX96" fmla="*/ 6141123 w 6884912"/>
              <a:gd name="connsiteY96" fmla="*/ 159923 h 1161397"/>
              <a:gd name="connsiteX97" fmla="*/ 6290640 w 6884912"/>
              <a:gd name="connsiteY97" fmla="*/ 167441 h 1161397"/>
              <a:gd name="connsiteX98" fmla="*/ 6322806 w 6884912"/>
              <a:gd name="connsiteY98" fmla="*/ 213293 h 1161397"/>
              <a:gd name="connsiteX99" fmla="*/ 6380420 w 6884912"/>
              <a:gd name="connsiteY99" fmla="*/ 173195 h 1161397"/>
              <a:gd name="connsiteX100" fmla="*/ 6507891 w 6884912"/>
              <a:gd name="connsiteY100" fmla="*/ 118474 h 1161397"/>
              <a:gd name="connsiteX101" fmla="*/ 6571807 w 6884912"/>
              <a:gd name="connsiteY101" fmla="*/ 98636 h 1161397"/>
              <a:gd name="connsiteX102" fmla="*/ 6671880 w 6884912"/>
              <a:gd name="connsiteY102" fmla="*/ 82931 h 1161397"/>
              <a:gd name="connsiteX103" fmla="*/ 6702266 w 6884912"/>
              <a:gd name="connsiteY103" fmla="*/ 75470 h 1161397"/>
              <a:gd name="connsiteX104" fmla="*/ 6845802 w 6884912"/>
              <a:gd name="connsiteY104" fmla="*/ 24496 h 1161397"/>
              <a:gd name="connsiteX105" fmla="*/ 6884912 w 6884912"/>
              <a:gd name="connsiteY105" fmla="*/ 0 h 1161397"/>
              <a:gd name="connsiteX0" fmla="*/ 6884912 w 6884912"/>
              <a:gd name="connsiteY0" fmla="*/ 0 h 1161397"/>
              <a:gd name="connsiteX1" fmla="*/ 6884912 w 6884912"/>
              <a:gd name="connsiteY1" fmla="*/ 1161397 h 1161397"/>
              <a:gd name="connsiteX2" fmla="*/ 0 w 6884912"/>
              <a:gd name="connsiteY2" fmla="*/ 1161397 h 1161397"/>
              <a:gd name="connsiteX3" fmla="*/ 27135 w 6884912"/>
              <a:gd name="connsiteY3" fmla="*/ 1147460 h 1161397"/>
              <a:gd name="connsiteX4" fmla="*/ 115388 w 6884912"/>
              <a:gd name="connsiteY4" fmla="*/ 1159043 h 1161397"/>
              <a:gd name="connsiteX5" fmla="*/ 119094 w 6884912"/>
              <a:gd name="connsiteY5" fmla="*/ 1148463 h 1161397"/>
              <a:gd name="connsiteX6" fmla="*/ 171824 w 6884912"/>
              <a:gd name="connsiteY6" fmla="*/ 1133224 h 1161397"/>
              <a:gd name="connsiteX7" fmla="*/ 454970 w 6884912"/>
              <a:gd name="connsiteY7" fmla="*/ 1023343 h 1161397"/>
              <a:gd name="connsiteX8" fmla="*/ 601644 w 6884912"/>
              <a:gd name="connsiteY8" fmla="*/ 1003997 h 1161397"/>
              <a:gd name="connsiteX9" fmla="*/ 651408 w 6884912"/>
              <a:gd name="connsiteY9" fmla="*/ 984938 h 1161397"/>
              <a:gd name="connsiteX10" fmla="*/ 673197 w 6884912"/>
              <a:gd name="connsiteY10" fmla="*/ 1010060 h 1161397"/>
              <a:gd name="connsiteX11" fmla="*/ 723108 w 6884912"/>
              <a:gd name="connsiteY11" fmla="*/ 980081 h 1161397"/>
              <a:gd name="connsiteX12" fmla="*/ 797699 w 6884912"/>
              <a:gd name="connsiteY12" fmla="*/ 931362 h 1161397"/>
              <a:gd name="connsiteX13" fmla="*/ 843359 w 6884912"/>
              <a:gd name="connsiteY13" fmla="*/ 910894 h 1161397"/>
              <a:gd name="connsiteX14" fmla="*/ 965215 w 6884912"/>
              <a:gd name="connsiteY14" fmla="*/ 846701 h 1161397"/>
              <a:gd name="connsiteX15" fmla="*/ 1085080 w 6884912"/>
              <a:gd name="connsiteY15" fmla="*/ 776086 h 1161397"/>
              <a:gd name="connsiteX16" fmla="*/ 1131224 w 6884912"/>
              <a:gd name="connsiteY16" fmla="*/ 706160 h 1161397"/>
              <a:gd name="connsiteX17" fmla="*/ 1138051 w 6884912"/>
              <a:gd name="connsiteY17" fmla="*/ 702034 h 1161397"/>
              <a:gd name="connsiteX18" fmla="*/ 1158800 w 6884912"/>
              <a:gd name="connsiteY18" fmla="*/ 700004 h 1161397"/>
              <a:gd name="connsiteX19" fmla="*/ 1166947 w 6884912"/>
              <a:gd name="connsiteY19" fmla="*/ 700762 h 1161397"/>
              <a:gd name="connsiteX20" fmla="*/ 1178135 w 6884912"/>
              <a:gd name="connsiteY20" fmla="*/ 698631 h 1161397"/>
              <a:gd name="connsiteX21" fmla="*/ 1178301 w 6884912"/>
              <a:gd name="connsiteY21" fmla="*/ 698094 h 1161397"/>
              <a:gd name="connsiteX22" fmla="*/ 1188995 w 6884912"/>
              <a:gd name="connsiteY22" fmla="*/ 697048 h 1161397"/>
              <a:gd name="connsiteX23" fmla="*/ 1242716 w 6884912"/>
              <a:gd name="connsiteY23" fmla="*/ 698052 h 1161397"/>
              <a:gd name="connsiteX24" fmla="*/ 1299977 w 6884912"/>
              <a:gd name="connsiteY24" fmla="*/ 639196 h 1161397"/>
              <a:gd name="connsiteX25" fmla="*/ 1326190 w 6884912"/>
              <a:gd name="connsiteY25" fmla="*/ 625955 h 1161397"/>
              <a:gd name="connsiteX26" fmla="*/ 1339600 w 6884912"/>
              <a:gd name="connsiteY26" fmla="*/ 616295 h 1161397"/>
              <a:gd name="connsiteX27" fmla="*/ 1340054 w 6884912"/>
              <a:gd name="connsiteY27" fmla="*/ 614022 h 1161397"/>
              <a:gd name="connsiteX28" fmla="*/ 1391606 w 6884912"/>
              <a:gd name="connsiteY28" fmla="*/ 615229 h 1161397"/>
              <a:gd name="connsiteX29" fmla="*/ 1397565 w 6884912"/>
              <a:gd name="connsiteY29" fmla="*/ 611490 h 1161397"/>
              <a:gd name="connsiteX30" fmla="*/ 1432302 w 6884912"/>
              <a:gd name="connsiteY30" fmla="*/ 617267 h 1161397"/>
              <a:gd name="connsiteX31" fmla="*/ 1449644 w 6884912"/>
              <a:gd name="connsiteY31" fmla="*/ 617591 h 1161397"/>
              <a:gd name="connsiteX32" fmla="*/ 1455793 w 6884912"/>
              <a:gd name="connsiteY32" fmla="*/ 623174 h 1161397"/>
              <a:gd name="connsiteX33" fmla="*/ 1480758 w 6884912"/>
              <a:gd name="connsiteY33" fmla="*/ 620863 h 1161397"/>
              <a:gd name="connsiteX34" fmla="*/ 1483154 w 6884912"/>
              <a:gd name="connsiteY34" fmla="*/ 618527 h 1161397"/>
              <a:gd name="connsiteX35" fmla="*/ 1505495 w 6884912"/>
              <a:gd name="connsiteY35" fmla="*/ 624325 h 1161397"/>
              <a:gd name="connsiteX36" fmla="*/ 1526340 w 6884912"/>
              <a:gd name="connsiteY36" fmla="*/ 638496 h 1161397"/>
              <a:gd name="connsiteX37" fmla="*/ 1731986 w 6884912"/>
              <a:gd name="connsiteY37" fmla="*/ 589682 h 1161397"/>
              <a:gd name="connsiteX38" fmla="*/ 1927935 w 6884912"/>
              <a:gd name="connsiteY38" fmla="*/ 628540 h 1161397"/>
              <a:gd name="connsiteX39" fmla="*/ 2039075 w 6884912"/>
              <a:gd name="connsiteY39" fmla="*/ 599964 h 1161397"/>
              <a:gd name="connsiteX40" fmla="*/ 2066980 w 6884912"/>
              <a:gd name="connsiteY40" fmla="*/ 550413 h 1161397"/>
              <a:gd name="connsiteX41" fmla="*/ 2352236 w 6884912"/>
              <a:gd name="connsiteY41" fmla="*/ 519602 h 1161397"/>
              <a:gd name="connsiteX42" fmla="*/ 2420791 w 6884912"/>
              <a:gd name="connsiteY42" fmla="*/ 492826 h 1161397"/>
              <a:gd name="connsiteX43" fmla="*/ 2489932 w 6884912"/>
              <a:gd name="connsiteY43" fmla="*/ 507864 h 1161397"/>
              <a:gd name="connsiteX44" fmla="*/ 2512917 w 6884912"/>
              <a:gd name="connsiteY44" fmla="*/ 489127 h 1161397"/>
              <a:gd name="connsiteX45" fmla="*/ 2516783 w 6884912"/>
              <a:gd name="connsiteY45" fmla="*/ 485473 h 1161397"/>
              <a:gd name="connsiteX46" fmla="*/ 2534360 w 6884912"/>
              <a:gd name="connsiteY46" fmla="*/ 480064 h 1161397"/>
              <a:gd name="connsiteX47" fmla="*/ 2536691 w 6884912"/>
              <a:gd name="connsiteY47" fmla="*/ 467018 h 1161397"/>
              <a:gd name="connsiteX48" fmla="*/ 2561265 w 6884912"/>
              <a:gd name="connsiteY48" fmla="*/ 450623 h 1161397"/>
              <a:gd name="connsiteX49" fmla="*/ 2594349 w 6884912"/>
              <a:gd name="connsiteY49" fmla="*/ 443884 h 1161397"/>
              <a:gd name="connsiteX50" fmla="*/ 2754324 w 6884912"/>
              <a:gd name="connsiteY50" fmla="*/ 424766 h 1161397"/>
              <a:gd name="connsiteX51" fmla="*/ 2848470 w 6884912"/>
              <a:gd name="connsiteY51" fmla="*/ 405966 h 1161397"/>
              <a:gd name="connsiteX52" fmla="*/ 2881772 w 6884912"/>
              <a:gd name="connsiteY52" fmla="*/ 387260 h 1161397"/>
              <a:gd name="connsiteX53" fmla="*/ 2929932 w 6884912"/>
              <a:gd name="connsiteY53" fmla="*/ 368912 h 1161397"/>
              <a:gd name="connsiteX54" fmla="*/ 3013020 w 6884912"/>
              <a:gd name="connsiteY54" fmla="*/ 327578 h 1161397"/>
              <a:gd name="connsiteX55" fmla="*/ 3222191 w 6884912"/>
              <a:gd name="connsiteY55" fmla="*/ 307887 h 1161397"/>
              <a:gd name="connsiteX56" fmla="*/ 3227953 w 6884912"/>
              <a:gd name="connsiteY56" fmla="*/ 297650 h 1161397"/>
              <a:gd name="connsiteX57" fmla="*/ 3510042 w 6884912"/>
              <a:gd name="connsiteY57" fmla="*/ 311820 h 1161397"/>
              <a:gd name="connsiteX58" fmla="*/ 3626773 w 6884912"/>
              <a:gd name="connsiteY58" fmla="*/ 290452 h 1161397"/>
              <a:gd name="connsiteX59" fmla="*/ 3666217 w 6884912"/>
              <a:gd name="connsiteY59" fmla="*/ 273255 h 1161397"/>
              <a:gd name="connsiteX60" fmla="*/ 3732427 w 6884912"/>
              <a:gd name="connsiteY60" fmla="*/ 245039 h 1161397"/>
              <a:gd name="connsiteX61" fmla="*/ 3777022 w 6884912"/>
              <a:gd name="connsiteY61" fmla="*/ 200276 h 1161397"/>
              <a:gd name="connsiteX62" fmla="*/ 3791246 w 6884912"/>
              <a:gd name="connsiteY62" fmla="*/ 189996 h 1161397"/>
              <a:gd name="connsiteX63" fmla="*/ 3819864 w 6884912"/>
              <a:gd name="connsiteY63" fmla="*/ 194605 h 1161397"/>
              <a:gd name="connsiteX64" fmla="*/ 3830398 w 6884912"/>
              <a:gd name="connsiteY64" fmla="*/ 188383 h 1161397"/>
              <a:gd name="connsiteX65" fmla="*/ 3834360 w 6884912"/>
              <a:gd name="connsiteY65" fmla="*/ 188992 h 1161397"/>
              <a:gd name="connsiteX66" fmla="*/ 3843715 w 6884912"/>
              <a:gd name="connsiteY66" fmla="*/ 188752 h 1161397"/>
              <a:gd name="connsiteX67" fmla="*/ 3842609 w 6884912"/>
              <a:gd name="connsiteY67" fmla="*/ 197386 h 1161397"/>
              <a:gd name="connsiteX68" fmla="*/ 3853961 w 6884912"/>
              <a:gd name="connsiteY68" fmla="*/ 213380 h 1161397"/>
              <a:gd name="connsiteX69" fmla="*/ 3907640 w 6884912"/>
              <a:gd name="connsiteY69" fmla="*/ 207568 h 1161397"/>
              <a:gd name="connsiteX70" fmla="*/ 3910449 w 6884912"/>
              <a:gd name="connsiteY70" fmla="*/ 197808 h 1161397"/>
              <a:gd name="connsiteX71" fmla="*/ 3917197 w 6884912"/>
              <a:gd name="connsiteY71" fmla="*/ 196121 h 1161397"/>
              <a:gd name="connsiteX72" fmla="*/ 3922400 w 6884912"/>
              <a:gd name="connsiteY72" fmla="*/ 205056 h 1161397"/>
              <a:gd name="connsiteX73" fmla="*/ 4013061 w 6884912"/>
              <a:gd name="connsiteY73" fmla="*/ 224874 h 1161397"/>
              <a:gd name="connsiteX74" fmla="*/ 4220717 w 6884912"/>
              <a:gd name="connsiteY74" fmla="*/ 192946 h 1161397"/>
              <a:gd name="connsiteX75" fmla="*/ 4228802 w 6884912"/>
              <a:gd name="connsiteY75" fmla="*/ 201468 h 1161397"/>
              <a:gd name="connsiteX76" fmla="*/ 4289361 w 6884912"/>
              <a:gd name="connsiteY76" fmla="*/ 196642 h 1161397"/>
              <a:gd name="connsiteX77" fmla="*/ 4498913 w 6884912"/>
              <a:gd name="connsiteY77" fmla="*/ 118915 h 1161397"/>
              <a:gd name="connsiteX78" fmla="*/ 4617330 w 6884912"/>
              <a:gd name="connsiteY78" fmla="*/ 111163 h 1161397"/>
              <a:gd name="connsiteX79" fmla="*/ 4659778 w 6884912"/>
              <a:gd name="connsiteY79" fmla="*/ 118219 h 1161397"/>
              <a:gd name="connsiteX80" fmla="*/ 4730870 w 6884912"/>
              <a:gd name="connsiteY80" fmla="*/ 129432 h 1161397"/>
              <a:gd name="connsiteX81" fmla="*/ 4844073 w 6884912"/>
              <a:gd name="connsiteY81" fmla="*/ 161768 h 1161397"/>
              <a:gd name="connsiteX82" fmla="*/ 4856454 w 6884912"/>
              <a:gd name="connsiteY82" fmla="*/ 130488 h 1161397"/>
              <a:gd name="connsiteX83" fmla="*/ 4920038 w 6884912"/>
              <a:gd name="connsiteY83" fmla="*/ 140418 h 1161397"/>
              <a:gd name="connsiteX84" fmla="*/ 5016639 w 6884912"/>
              <a:gd name="connsiteY84" fmla="*/ 158905 h 1161397"/>
              <a:gd name="connsiteX85" fmla="*/ 5072009 w 6884912"/>
              <a:gd name="connsiteY85" fmla="*/ 161502 h 1161397"/>
              <a:gd name="connsiteX86" fmla="*/ 5223626 w 6884912"/>
              <a:gd name="connsiteY86" fmla="*/ 177356 h 1161397"/>
              <a:gd name="connsiteX87" fmla="*/ 5375773 w 6884912"/>
              <a:gd name="connsiteY87" fmla="*/ 199913 h 1161397"/>
              <a:gd name="connsiteX88" fmla="*/ 5467502 w 6884912"/>
              <a:gd name="connsiteY88" fmla="*/ 250963 h 1161397"/>
              <a:gd name="connsiteX89" fmla="*/ 5592395 w 6884912"/>
              <a:gd name="connsiteY89" fmla="*/ 265434 h 1161397"/>
              <a:gd name="connsiteX90" fmla="*/ 5613532 w 6884912"/>
              <a:gd name="connsiteY90" fmla="*/ 273379 h 1161397"/>
              <a:gd name="connsiteX91" fmla="*/ 5642173 w 6884912"/>
              <a:gd name="connsiteY91" fmla="*/ 266904 h 1161397"/>
              <a:gd name="connsiteX92" fmla="*/ 5756910 w 6884912"/>
              <a:gd name="connsiteY92" fmla="*/ 239211 h 1161397"/>
              <a:gd name="connsiteX93" fmla="*/ 5846667 w 6884912"/>
              <a:gd name="connsiteY93" fmla="*/ 201786 h 1161397"/>
              <a:gd name="connsiteX94" fmla="*/ 5960732 w 6884912"/>
              <a:gd name="connsiteY94" fmla="*/ 220708 h 1161397"/>
              <a:gd name="connsiteX95" fmla="*/ 6029542 w 6884912"/>
              <a:gd name="connsiteY95" fmla="*/ 210339 h 1161397"/>
              <a:gd name="connsiteX96" fmla="*/ 6141123 w 6884912"/>
              <a:gd name="connsiteY96" fmla="*/ 159923 h 1161397"/>
              <a:gd name="connsiteX97" fmla="*/ 6290640 w 6884912"/>
              <a:gd name="connsiteY97" fmla="*/ 167441 h 1161397"/>
              <a:gd name="connsiteX98" fmla="*/ 6322806 w 6884912"/>
              <a:gd name="connsiteY98" fmla="*/ 213293 h 1161397"/>
              <a:gd name="connsiteX99" fmla="*/ 6380420 w 6884912"/>
              <a:gd name="connsiteY99" fmla="*/ 173195 h 1161397"/>
              <a:gd name="connsiteX100" fmla="*/ 6507891 w 6884912"/>
              <a:gd name="connsiteY100" fmla="*/ 118474 h 1161397"/>
              <a:gd name="connsiteX101" fmla="*/ 6571807 w 6884912"/>
              <a:gd name="connsiteY101" fmla="*/ 98636 h 1161397"/>
              <a:gd name="connsiteX102" fmla="*/ 6671880 w 6884912"/>
              <a:gd name="connsiteY102" fmla="*/ 82931 h 1161397"/>
              <a:gd name="connsiteX103" fmla="*/ 6702266 w 6884912"/>
              <a:gd name="connsiteY103" fmla="*/ 75470 h 1161397"/>
              <a:gd name="connsiteX104" fmla="*/ 6845802 w 6884912"/>
              <a:gd name="connsiteY104" fmla="*/ 24496 h 1161397"/>
              <a:gd name="connsiteX105" fmla="*/ 6884912 w 6884912"/>
              <a:gd name="connsiteY105" fmla="*/ 0 h 1161397"/>
              <a:gd name="connsiteX0" fmla="*/ 6884912 w 6884912"/>
              <a:gd name="connsiteY0" fmla="*/ 0 h 1161397"/>
              <a:gd name="connsiteX1" fmla="*/ 6884912 w 6884912"/>
              <a:gd name="connsiteY1" fmla="*/ 1161397 h 1161397"/>
              <a:gd name="connsiteX2" fmla="*/ 0 w 6884912"/>
              <a:gd name="connsiteY2" fmla="*/ 1161397 h 1161397"/>
              <a:gd name="connsiteX3" fmla="*/ 27135 w 6884912"/>
              <a:gd name="connsiteY3" fmla="*/ 1147460 h 1161397"/>
              <a:gd name="connsiteX4" fmla="*/ 115388 w 6884912"/>
              <a:gd name="connsiteY4" fmla="*/ 1159043 h 1161397"/>
              <a:gd name="connsiteX5" fmla="*/ 119094 w 6884912"/>
              <a:gd name="connsiteY5" fmla="*/ 1148463 h 1161397"/>
              <a:gd name="connsiteX6" fmla="*/ 213420 w 6884912"/>
              <a:gd name="connsiteY6" fmla="*/ 1056868 h 1161397"/>
              <a:gd name="connsiteX7" fmla="*/ 454970 w 6884912"/>
              <a:gd name="connsiteY7" fmla="*/ 1023343 h 1161397"/>
              <a:gd name="connsiteX8" fmla="*/ 601644 w 6884912"/>
              <a:gd name="connsiteY8" fmla="*/ 1003997 h 1161397"/>
              <a:gd name="connsiteX9" fmla="*/ 651408 w 6884912"/>
              <a:gd name="connsiteY9" fmla="*/ 984938 h 1161397"/>
              <a:gd name="connsiteX10" fmla="*/ 673197 w 6884912"/>
              <a:gd name="connsiteY10" fmla="*/ 1010060 h 1161397"/>
              <a:gd name="connsiteX11" fmla="*/ 723108 w 6884912"/>
              <a:gd name="connsiteY11" fmla="*/ 980081 h 1161397"/>
              <a:gd name="connsiteX12" fmla="*/ 797699 w 6884912"/>
              <a:gd name="connsiteY12" fmla="*/ 931362 h 1161397"/>
              <a:gd name="connsiteX13" fmla="*/ 843359 w 6884912"/>
              <a:gd name="connsiteY13" fmla="*/ 910894 h 1161397"/>
              <a:gd name="connsiteX14" fmla="*/ 965215 w 6884912"/>
              <a:gd name="connsiteY14" fmla="*/ 846701 h 1161397"/>
              <a:gd name="connsiteX15" fmla="*/ 1085080 w 6884912"/>
              <a:gd name="connsiteY15" fmla="*/ 776086 h 1161397"/>
              <a:gd name="connsiteX16" fmla="*/ 1131224 w 6884912"/>
              <a:gd name="connsiteY16" fmla="*/ 706160 h 1161397"/>
              <a:gd name="connsiteX17" fmla="*/ 1138051 w 6884912"/>
              <a:gd name="connsiteY17" fmla="*/ 702034 h 1161397"/>
              <a:gd name="connsiteX18" fmla="*/ 1158800 w 6884912"/>
              <a:gd name="connsiteY18" fmla="*/ 700004 h 1161397"/>
              <a:gd name="connsiteX19" fmla="*/ 1166947 w 6884912"/>
              <a:gd name="connsiteY19" fmla="*/ 700762 h 1161397"/>
              <a:gd name="connsiteX20" fmla="*/ 1178135 w 6884912"/>
              <a:gd name="connsiteY20" fmla="*/ 698631 h 1161397"/>
              <a:gd name="connsiteX21" fmla="*/ 1178301 w 6884912"/>
              <a:gd name="connsiteY21" fmla="*/ 698094 h 1161397"/>
              <a:gd name="connsiteX22" fmla="*/ 1188995 w 6884912"/>
              <a:gd name="connsiteY22" fmla="*/ 697048 h 1161397"/>
              <a:gd name="connsiteX23" fmla="*/ 1242716 w 6884912"/>
              <a:gd name="connsiteY23" fmla="*/ 698052 h 1161397"/>
              <a:gd name="connsiteX24" fmla="*/ 1299977 w 6884912"/>
              <a:gd name="connsiteY24" fmla="*/ 639196 h 1161397"/>
              <a:gd name="connsiteX25" fmla="*/ 1326190 w 6884912"/>
              <a:gd name="connsiteY25" fmla="*/ 625955 h 1161397"/>
              <a:gd name="connsiteX26" fmla="*/ 1339600 w 6884912"/>
              <a:gd name="connsiteY26" fmla="*/ 616295 h 1161397"/>
              <a:gd name="connsiteX27" fmla="*/ 1340054 w 6884912"/>
              <a:gd name="connsiteY27" fmla="*/ 614022 h 1161397"/>
              <a:gd name="connsiteX28" fmla="*/ 1391606 w 6884912"/>
              <a:gd name="connsiteY28" fmla="*/ 615229 h 1161397"/>
              <a:gd name="connsiteX29" fmla="*/ 1397565 w 6884912"/>
              <a:gd name="connsiteY29" fmla="*/ 611490 h 1161397"/>
              <a:gd name="connsiteX30" fmla="*/ 1432302 w 6884912"/>
              <a:gd name="connsiteY30" fmla="*/ 617267 h 1161397"/>
              <a:gd name="connsiteX31" fmla="*/ 1449644 w 6884912"/>
              <a:gd name="connsiteY31" fmla="*/ 617591 h 1161397"/>
              <a:gd name="connsiteX32" fmla="*/ 1455793 w 6884912"/>
              <a:gd name="connsiteY32" fmla="*/ 623174 h 1161397"/>
              <a:gd name="connsiteX33" fmla="*/ 1480758 w 6884912"/>
              <a:gd name="connsiteY33" fmla="*/ 620863 h 1161397"/>
              <a:gd name="connsiteX34" fmla="*/ 1483154 w 6884912"/>
              <a:gd name="connsiteY34" fmla="*/ 618527 h 1161397"/>
              <a:gd name="connsiteX35" fmla="*/ 1505495 w 6884912"/>
              <a:gd name="connsiteY35" fmla="*/ 624325 h 1161397"/>
              <a:gd name="connsiteX36" fmla="*/ 1526340 w 6884912"/>
              <a:gd name="connsiteY36" fmla="*/ 638496 h 1161397"/>
              <a:gd name="connsiteX37" fmla="*/ 1731986 w 6884912"/>
              <a:gd name="connsiteY37" fmla="*/ 589682 h 1161397"/>
              <a:gd name="connsiteX38" fmla="*/ 1927935 w 6884912"/>
              <a:gd name="connsiteY38" fmla="*/ 628540 h 1161397"/>
              <a:gd name="connsiteX39" fmla="*/ 2039075 w 6884912"/>
              <a:gd name="connsiteY39" fmla="*/ 599964 h 1161397"/>
              <a:gd name="connsiteX40" fmla="*/ 2066980 w 6884912"/>
              <a:gd name="connsiteY40" fmla="*/ 550413 h 1161397"/>
              <a:gd name="connsiteX41" fmla="*/ 2352236 w 6884912"/>
              <a:gd name="connsiteY41" fmla="*/ 519602 h 1161397"/>
              <a:gd name="connsiteX42" fmla="*/ 2420791 w 6884912"/>
              <a:gd name="connsiteY42" fmla="*/ 492826 h 1161397"/>
              <a:gd name="connsiteX43" fmla="*/ 2489932 w 6884912"/>
              <a:gd name="connsiteY43" fmla="*/ 507864 h 1161397"/>
              <a:gd name="connsiteX44" fmla="*/ 2512917 w 6884912"/>
              <a:gd name="connsiteY44" fmla="*/ 489127 h 1161397"/>
              <a:gd name="connsiteX45" fmla="*/ 2516783 w 6884912"/>
              <a:gd name="connsiteY45" fmla="*/ 485473 h 1161397"/>
              <a:gd name="connsiteX46" fmla="*/ 2534360 w 6884912"/>
              <a:gd name="connsiteY46" fmla="*/ 480064 h 1161397"/>
              <a:gd name="connsiteX47" fmla="*/ 2536691 w 6884912"/>
              <a:gd name="connsiteY47" fmla="*/ 467018 h 1161397"/>
              <a:gd name="connsiteX48" fmla="*/ 2561265 w 6884912"/>
              <a:gd name="connsiteY48" fmla="*/ 450623 h 1161397"/>
              <a:gd name="connsiteX49" fmla="*/ 2594349 w 6884912"/>
              <a:gd name="connsiteY49" fmla="*/ 443884 h 1161397"/>
              <a:gd name="connsiteX50" fmla="*/ 2754324 w 6884912"/>
              <a:gd name="connsiteY50" fmla="*/ 424766 h 1161397"/>
              <a:gd name="connsiteX51" fmla="*/ 2848470 w 6884912"/>
              <a:gd name="connsiteY51" fmla="*/ 405966 h 1161397"/>
              <a:gd name="connsiteX52" fmla="*/ 2881772 w 6884912"/>
              <a:gd name="connsiteY52" fmla="*/ 387260 h 1161397"/>
              <a:gd name="connsiteX53" fmla="*/ 2929932 w 6884912"/>
              <a:gd name="connsiteY53" fmla="*/ 368912 h 1161397"/>
              <a:gd name="connsiteX54" fmla="*/ 3013020 w 6884912"/>
              <a:gd name="connsiteY54" fmla="*/ 327578 h 1161397"/>
              <a:gd name="connsiteX55" fmla="*/ 3222191 w 6884912"/>
              <a:gd name="connsiteY55" fmla="*/ 307887 h 1161397"/>
              <a:gd name="connsiteX56" fmla="*/ 3227953 w 6884912"/>
              <a:gd name="connsiteY56" fmla="*/ 297650 h 1161397"/>
              <a:gd name="connsiteX57" fmla="*/ 3510042 w 6884912"/>
              <a:gd name="connsiteY57" fmla="*/ 311820 h 1161397"/>
              <a:gd name="connsiteX58" fmla="*/ 3626773 w 6884912"/>
              <a:gd name="connsiteY58" fmla="*/ 290452 h 1161397"/>
              <a:gd name="connsiteX59" fmla="*/ 3666217 w 6884912"/>
              <a:gd name="connsiteY59" fmla="*/ 273255 h 1161397"/>
              <a:gd name="connsiteX60" fmla="*/ 3732427 w 6884912"/>
              <a:gd name="connsiteY60" fmla="*/ 245039 h 1161397"/>
              <a:gd name="connsiteX61" fmla="*/ 3777022 w 6884912"/>
              <a:gd name="connsiteY61" fmla="*/ 200276 h 1161397"/>
              <a:gd name="connsiteX62" fmla="*/ 3791246 w 6884912"/>
              <a:gd name="connsiteY62" fmla="*/ 189996 h 1161397"/>
              <a:gd name="connsiteX63" fmla="*/ 3819864 w 6884912"/>
              <a:gd name="connsiteY63" fmla="*/ 194605 h 1161397"/>
              <a:gd name="connsiteX64" fmla="*/ 3830398 w 6884912"/>
              <a:gd name="connsiteY64" fmla="*/ 188383 h 1161397"/>
              <a:gd name="connsiteX65" fmla="*/ 3834360 w 6884912"/>
              <a:gd name="connsiteY65" fmla="*/ 188992 h 1161397"/>
              <a:gd name="connsiteX66" fmla="*/ 3843715 w 6884912"/>
              <a:gd name="connsiteY66" fmla="*/ 188752 h 1161397"/>
              <a:gd name="connsiteX67" fmla="*/ 3842609 w 6884912"/>
              <a:gd name="connsiteY67" fmla="*/ 197386 h 1161397"/>
              <a:gd name="connsiteX68" fmla="*/ 3853961 w 6884912"/>
              <a:gd name="connsiteY68" fmla="*/ 213380 h 1161397"/>
              <a:gd name="connsiteX69" fmla="*/ 3907640 w 6884912"/>
              <a:gd name="connsiteY69" fmla="*/ 207568 h 1161397"/>
              <a:gd name="connsiteX70" fmla="*/ 3910449 w 6884912"/>
              <a:gd name="connsiteY70" fmla="*/ 197808 h 1161397"/>
              <a:gd name="connsiteX71" fmla="*/ 3917197 w 6884912"/>
              <a:gd name="connsiteY71" fmla="*/ 196121 h 1161397"/>
              <a:gd name="connsiteX72" fmla="*/ 3922400 w 6884912"/>
              <a:gd name="connsiteY72" fmla="*/ 205056 h 1161397"/>
              <a:gd name="connsiteX73" fmla="*/ 4013061 w 6884912"/>
              <a:gd name="connsiteY73" fmla="*/ 224874 h 1161397"/>
              <a:gd name="connsiteX74" fmla="*/ 4220717 w 6884912"/>
              <a:gd name="connsiteY74" fmla="*/ 192946 h 1161397"/>
              <a:gd name="connsiteX75" fmla="*/ 4228802 w 6884912"/>
              <a:gd name="connsiteY75" fmla="*/ 201468 h 1161397"/>
              <a:gd name="connsiteX76" fmla="*/ 4289361 w 6884912"/>
              <a:gd name="connsiteY76" fmla="*/ 196642 h 1161397"/>
              <a:gd name="connsiteX77" fmla="*/ 4498913 w 6884912"/>
              <a:gd name="connsiteY77" fmla="*/ 118915 h 1161397"/>
              <a:gd name="connsiteX78" fmla="*/ 4617330 w 6884912"/>
              <a:gd name="connsiteY78" fmla="*/ 111163 h 1161397"/>
              <a:gd name="connsiteX79" fmla="*/ 4659778 w 6884912"/>
              <a:gd name="connsiteY79" fmla="*/ 118219 h 1161397"/>
              <a:gd name="connsiteX80" fmla="*/ 4730870 w 6884912"/>
              <a:gd name="connsiteY80" fmla="*/ 129432 h 1161397"/>
              <a:gd name="connsiteX81" fmla="*/ 4844073 w 6884912"/>
              <a:gd name="connsiteY81" fmla="*/ 161768 h 1161397"/>
              <a:gd name="connsiteX82" fmla="*/ 4856454 w 6884912"/>
              <a:gd name="connsiteY82" fmla="*/ 130488 h 1161397"/>
              <a:gd name="connsiteX83" fmla="*/ 4920038 w 6884912"/>
              <a:gd name="connsiteY83" fmla="*/ 140418 h 1161397"/>
              <a:gd name="connsiteX84" fmla="*/ 5016639 w 6884912"/>
              <a:gd name="connsiteY84" fmla="*/ 158905 h 1161397"/>
              <a:gd name="connsiteX85" fmla="*/ 5072009 w 6884912"/>
              <a:gd name="connsiteY85" fmla="*/ 161502 h 1161397"/>
              <a:gd name="connsiteX86" fmla="*/ 5223626 w 6884912"/>
              <a:gd name="connsiteY86" fmla="*/ 177356 h 1161397"/>
              <a:gd name="connsiteX87" fmla="*/ 5375773 w 6884912"/>
              <a:gd name="connsiteY87" fmla="*/ 199913 h 1161397"/>
              <a:gd name="connsiteX88" fmla="*/ 5467502 w 6884912"/>
              <a:gd name="connsiteY88" fmla="*/ 250963 h 1161397"/>
              <a:gd name="connsiteX89" fmla="*/ 5592395 w 6884912"/>
              <a:gd name="connsiteY89" fmla="*/ 265434 h 1161397"/>
              <a:gd name="connsiteX90" fmla="*/ 5613532 w 6884912"/>
              <a:gd name="connsiteY90" fmla="*/ 273379 h 1161397"/>
              <a:gd name="connsiteX91" fmla="*/ 5642173 w 6884912"/>
              <a:gd name="connsiteY91" fmla="*/ 266904 h 1161397"/>
              <a:gd name="connsiteX92" fmla="*/ 5756910 w 6884912"/>
              <a:gd name="connsiteY92" fmla="*/ 239211 h 1161397"/>
              <a:gd name="connsiteX93" fmla="*/ 5846667 w 6884912"/>
              <a:gd name="connsiteY93" fmla="*/ 201786 h 1161397"/>
              <a:gd name="connsiteX94" fmla="*/ 5960732 w 6884912"/>
              <a:gd name="connsiteY94" fmla="*/ 220708 h 1161397"/>
              <a:gd name="connsiteX95" fmla="*/ 6029542 w 6884912"/>
              <a:gd name="connsiteY95" fmla="*/ 210339 h 1161397"/>
              <a:gd name="connsiteX96" fmla="*/ 6141123 w 6884912"/>
              <a:gd name="connsiteY96" fmla="*/ 159923 h 1161397"/>
              <a:gd name="connsiteX97" fmla="*/ 6290640 w 6884912"/>
              <a:gd name="connsiteY97" fmla="*/ 167441 h 1161397"/>
              <a:gd name="connsiteX98" fmla="*/ 6322806 w 6884912"/>
              <a:gd name="connsiteY98" fmla="*/ 213293 h 1161397"/>
              <a:gd name="connsiteX99" fmla="*/ 6380420 w 6884912"/>
              <a:gd name="connsiteY99" fmla="*/ 173195 h 1161397"/>
              <a:gd name="connsiteX100" fmla="*/ 6507891 w 6884912"/>
              <a:gd name="connsiteY100" fmla="*/ 118474 h 1161397"/>
              <a:gd name="connsiteX101" fmla="*/ 6571807 w 6884912"/>
              <a:gd name="connsiteY101" fmla="*/ 98636 h 1161397"/>
              <a:gd name="connsiteX102" fmla="*/ 6671880 w 6884912"/>
              <a:gd name="connsiteY102" fmla="*/ 82931 h 1161397"/>
              <a:gd name="connsiteX103" fmla="*/ 6702266 w 6884912"/>
              <a:gd name="connsiteY103" fmla="*/ 75470 h 1161397"/>
              <a:gd name="connsiteX104" fmla="*/ 6845802 w 6884912"/>
              <a:gd name="connsiteY104" fmla="*/ 24496 h 1161397"/>
              <a:gd name="connsiteX105" fmla="*/ 6884912 w 6884912"/>
              <a:gd name="connsiteY105" fmla="*/ 0 h 1161397"/>
              <a:gd name="connsiteX0" fmla="*/ 6884912 w 6884912"/>
              <a:gd name="connsiteY0" fmla="*/ 0 h 1161397"/>
              <a:gd name="connsiteX1" fmla="*/ 6884912 w 6884912"/>
              <a:gd name="connsiteY1" fmla="*/ 1161397 h 1161397"/>
              <a:gd name="connsiteX2" fmla="*/ 0 w 6884912"/>
              <a:gd name="connsiteY2" fmla="*/ 1161397 h 1161397"/>
              <a:gd name="connsiteX3" fmla="*/ 27135 w 6884912"/>
              <a:gd name="connsiteY3" fmla="*/ 1147460 h 1161397"/>
              <a:gd name="connsiteX4" fmla="*/ 115388 w 6884912"/>
              <a:gd name="connsiteY4" fmla="*/ 1159043 h 1161397"/>
              <a:gd name="connsiteX5" fmla="*/ 213420 w 6884912"/>
              <a:gd name="connsiteY5" fmla="*/ 1056868 h 1161397"/>
              <a:gd name="connsiteX6" fmla="*/ 454970 w 6884912"/>
              <a:gd name="connsiteY6" fmla="*/ 1023343 h 1161397"/>
              <a:gd name="connsiteX7" fmla="*/ 601644 w 6884912"/>
              <a:gd name="connsiteY7" fmla="*/ 1003997 h 1161397"/>
              <a:gd name="connsiteX8" fmla="*/ 651408 w 6884912"/>
              <a:gd name="connsiteY8" fmla="*/ 984938 h 1161397"/>
              <a:gd name="connsiteX9" fmla="*/ 673197 w 6884912"/>
              <a:gd name="connsiteY9" fmla="*/ 1010060 h 1161397"/>
              <a:gd name="connsiteX10" fmla="*/ 723108 w 6884912"/>
              <a:gd name="connsiteY10" fmla="*/ 980081 h 1161397"/>
              <a:gd name="connsiteX11" fmla="*/ 797699 w 6884912"/>
              <a:gd name="connsiteY11" fmla="*/ 931362 h 1161397"/>
              <a:gd name="connsiteX12" fmla="*/ 843359 w 6884912"/>
              <a:gd name="connsiteY12" fmla="*/ 910894 h 1161397"/>
              <a:gd name="connsiteX13" fmla="*/ 965215 w 6884912"/>
              <a:gd name="connsiteY13" fmla="*/ 846701 h 1161397"/>
              <a:gd name="connsiteX14" fmla="*/ 1085080 w 6884912"/>
              <a:gd name="connsiteY14" fmla="*/ 776086 h 1161397"/>
              <a:gd name="connsiteX15" fmla="*/ 1131224 w 6884912"/>
              <a:gd name="connsiteY15" fmla="*/ 706160 h 1161397"/>
              <a:gd name="connsiteX16" fmla="*/ 1138051 w 6884912"/>
              <a:gd name="connsiteY16" fmla="*/ 702034 h 1161397"/>
              <a:gd name="connsiteX17" fmla="*/ 1158800 w 6884912"/>
              <a:gd name="connsiteY17" fmla="*/ 700004 h 1161397"/>
              <a:gd name="connsiteX18" fmla="*/ 1166947 w 6884912"/>
              <a:gd name="connsiteY18" fmla="*/ 700762 h 1161397"/>
              <a:gd name="connsiteX19" fmla="*/ 1178135 w 6884912"/>
              <a:gd name="connsiteY19" fmla="*/ 698631 h 1161397"/>
              <a:gd name="connsiteX20" fmla="*/ 1178301 w 6884912"/>
              <a:gd name="connsiteY20" fmla="*/ 698094 h 1161397"/>
              <a:gd name="connsiteX21" fmla="*/ 1188995 w 6884912"/>
              <a:gd name="connsiteY21" fmla="*/ 697048 h 1161397"/>
              <a:gd name="connsiteX22" fmla="*/ 1242716 w 6884912"/>
              <a:gd name="connsiteY22" fmla="*/ 698052 h 1161397"/>
              <a:gd name="connsiteX23" fmla="*/ 1299977 w 6884912"/>
              <a:gd name="connsiteY23" fmla="*/ 639196 h 1161397"/>
              <a:gd name="connsiteX24" fmla="*/ 1326190 w 6884912"/>
              <a:gd name="connsiteY24" fmla="*/ 625955 h 1161397"/>
              <a:gd name="connsiteX25" fmla="*/ 1339600 w 6884912"/>
              <a:gd name="connsiteY25" fmla="*/ 616295 h 1161397"/>
              <a:gd name="connsiteX26" fmla="*/ 1340054 w 6884912"/>
              <a:gd name="connsiteY26" fmla="*/ 614022 h 1161397"/>
              <a:gd name="connsiteX27" fmla="*/ 1391606 w 6884912"/>
              <a:gd name="connsiteY27" fmla="*/ 615229 h 1161397"/>
              <a:gd name="connsiteX28" fmla="*/ 1397565 w 6884912"/>
              <a:gd name="connsiteY28" fmla="*/ 611490 h 1161397"/>
              <a:gd name="connsiteX29" fmla="*/ 1432302 w 6884912"/>
              <a:gd name="connsiteY29" fmla="*/ 617267 h 1161397"/>
              <a:gd name="connsiteX30" fmla="*/ 1449644 w 6884912"/>
              <a:gd name="connsiteY30" fmla="*/ 617591 h 1161397"/>
              <a:gd name="connsiteX31" fmla="*/ 1455793 w 6884912"/>
              <a:gd name="connsiteY31" fmla="*/ 623174 h 1161397"/>
              <a:gd name="connsiteX32" fmla="*/ 1480758 w 6884912"/>
              <a:gd name="connsiteY32" fmla="*/ 620863 h 1161397"/>
              <a:gd name="connsiteX33" fmla="*/ 1483154 w 6884912"/>
              <a:gd name="connsiteY33" fmla="*/ 618527 h 1161397"/>
              <a:gd name="connsiteX34" fmla="*/ 1505495 w 6884912"/>
              <a:gd name="connsiteY34" fmla="*/ 624325 h 1161397"/>
              <a:gd name="connsiteX35" fmla="*/ 1526340 w 6884912"/>
              <a:gd name="connsiteY35" fmla="*/ 638496 h 1161397"/>
              <a:gd name="connsiteX36" fmla="*/ 1731986 w 6884912"/>
              <a:gd name="connsiteY36" fmla="*/ 589682 h 1161397"/>
              <a:gd name="connsiteX37" fmla="*/ 1927935 w 6884912"/>
              <a:gd name="connsiteY37" fmla="*/ 628540 h 1161397"/>
              <a:gd name="connsiteX38" fmla="*/ 2039075 w 6884912"/>
              <a:gd name="connsiteY38" fmla="*/ 599964 h 1161397"/>
              <a:gd name="connsiteX39" fmla="*/ 2066980 w 6884912"/>
              <a:gd name="connsiteY39" fmla="*/ 550413 h 1161397"/>
              <a:gd name="connsiteX40" fmla="*/ 2352236 w 6884912"/>
              <a:gd name="connsiteY40" fmla="*/ 519602 h 1161397"/>
              <a:gd name="connsiteX41" fmla="*/ 2420791 w 6884912"/>
              <a:gd name="connsiteY41" fmla="*/ 492826 h 1161397"/>
              <a:gd name="connsiteX42" fmla="*/ 2489932 w 6884912"/>
              <a:gd name="connsiteY42" fmla="*/ 507864 h 1161397"/>
              <a:gd name="connsiteX43" fmla="*/ 2512917 w 6884912"/>
              <a:gd name="connsiteY43" fmla="*/ 489127 h 1161397"/>
              <a:gd name="connsiteX44" fmla="*/ 2516783 w 6884912"/>
              <a:gd name="connsiteY44" fmla="*/ 485473 h 1161397"/>
              <a:gd name="connsiteX45" fmla="*/ 2534360 w 6884912"/>
              <a:gd name="connsiteY45" fmla="*/ 480064 h 1161397"/>
              <a:gd name="connsiteX46" fmla="*/ 2536691 w 6884912"/>
              <a:gd name="connsiteY46" fmla="*/ 467018 h 1161397"/>
              <a:gd name="connsiteX47" fmla="*/ 2561265 w 6884912"/>
              <a:gd name="connsiteY47" fmla="*/ 450623 h 1161397"/>
              <a:gd name="connsiteX48" fmla="*/ 2594349 w 6884912"/>
              <a:gd name="connsiteY48" fmla="*/ 443884 h 1161397"/>
              <a:gd name="connsiteX49" fmla="*/ 2754324 w 6884912"/>
              <a:gd name="connsiteY49" fmla="*/ 424766 h 1161397"/>
              <a:gd name="connsiteX50" fmla="*/ 2848470 w 6884912"/>
              <a:gd name="connsiteY50" fmla="*/ 405966 h 1161397"/>
              <a:gd name="connsiteX51" fmla="*/ 2881772 w 6884912"/>
              <a:gd name="connsiteY51" fmla="*/ 387260 h 1161397"/>
              <a:gd name="connsiteX52" fmla="*/ 2929932 w 6884912"/>
              <a:gd name="connsiteY52" fmla="*/ 368912 h 1161397"/>
              <a:gd name="connsiteX53" fmla="*/ 3013020 w 6884912"/>
              <a:gd name="connsiteY53" fmla="*/ 327578 h 1161397"/>
              <a:gd name="connsiteX54" fmla="*/ 3222191 w 6884912"/>
              <a:gd name="connsiteY54" fmla="*/ 307887 h 1161397"/>
              <a:gd name="connsiteX55" fmla="*/ 3227953 w 6884912"/>
              <a:gd name="connsiteY55" fmla="*/ 297650 h 1161397"/>
              <a:gd name="connsiteX56" fmla="*/ 3510042 w 6884912"/>
              <a:gd name="connsiteY56" fmla="*/ 311820 h 1161397"/>
              <a:gd name="connsiteX57" fmla="*/ 3626773 w 6884912"/>
              <a:gd name="connsiteY57" fmla="*/ 290452 h 1161397"/>
              <a:gd name="connsiteX58" fmla="*/ 3666217 w 6884912"/>
              <a:gd name="connsiteY58" fmla="*/ 273255 h 1161397"/>
              <a:gd name="connsiteX59" fmla="*/ 3732427 w 6884912"/>
              <a:gd name="connsiteY59" fmla="*/ 245039 h 1161397"/>
              <a:gd name="connsiteX60" fmla="*/ 3777022 w 6884912"/>
              <a:gd name="connsiteY60" fmla="*/ 200276 h 1161397"/>
              <a:gd name="connsiteX61" fmla="*/ 3791246 w 6884912"/>
              <a:gd name="connsiteY61" fmla="*/ 189996 h 1161397"/>
              <a:gd name="connsiteX62" fmla="*/ 3819864 w 6884912"/>
              <a:gd name="connsiteY62" fmla="*/ 194605 h 1161397"/>
              <a:gd name="connsiteX63" fmla="*/ 3830398 w 6884912"/>
              <a:gd name="connsiteY63" fmla="*/ 188383 h 1161397"/>
              <a:gd name="connsiteX64" fmla="*/ 3834360 w 6884912"/>
              <a:gd name="connsiteY64" fmla="*/ 188992 h 1161397"/>
              <a:gd name="connsiteX65" fmla="*/ 3843715 w 6884912"/>
              <a:gd name="connsiteY65" fmla="*/ 188752 h 1161397"/>
              <a:gd name="connsiteX66" fmla="*/ 3842609 w 6884912"/>
              <a:gd name="connsiteY66" fmla="*/ 197386 h 1161397"/>
              <a:gd name="connsiteX67" fmla="*/ 3853961 w 6884912"/>
              <a:gd name="connsiteY67" fmla="*/ 213380 h 1161397"/>
              <a:gd name="connsiteX68" fmla="*/ 3907640 w 6884912"/>
              <a:gd name="connsiteY68" fmla="*/ 207568 h 1161397"/>
              <a:gd name="connsiteX69" fmla="*/ 3910449 w 6884912"/>
              <a:gd name="connsiteY69" fmla="*/ 197808 h 1161397"/>
              <a:gd name="connsiteX70" fmla="*/ 3917197 w 6884912"/>
              <a:gd name="connsiteY70" fmla="*/ 196121 h 1161397"/>
              <a:gd name="connsiteX71" fmla="*/ 3922400 w 6884912"/>
              <a:gd name="connsiteY71" fmla="*/ 205056 h 1161397"/>
              <a:gd name="connsiteX72" fmla="*/ 4013061 w 6884912"/>
              <a:gd name="connsiteY72" fmla="*/ 224874 h 1161397"/>
              <a:gd name="connsiteX73" fmla="*/ 4220717 w 6884912"/>
              <a:gd name="connsiteY73" fmla="*/ 192946 h 1161397"/>
              <a:gd name="connsiteX74" fmla="*/ 4228802 w 6884912"/>
              <a:gd name="connsiteY74" fmla="*/ 201468 h 1161397"/>
              <a:gd name="connsiteX75" fmla="*/ 4289361 w 6884912"/>
              <a:gd name="connsiteY75" fmla="*/ 196642 h 1161397"/>
              <a:gd name="connsiteX76" fmla="*/ 4498913 w 6884912"/>
              <a:gd name="connsiteY76" fmla="*/ 118915 h 1161397"/>
              <a:gd name="connsiteX77" fmla="*/ 4617330 w 6884912"/>
              <a:gd name="connsiteY77" fmla="*/ 111163 h 1161397"/>
              <a:gd name="connsiteX78" fmla="*/ 4659778 w 6884912"/>
              <a:gd name="connsiteY78" fmla="*/ 118219 h 1161397"/>
              <a:gd name="connsiteX79" fmla="*/ 4730870 w 6884912"/>
              <a:gd name="connsiteY79" fmla="*/ 129432 h 1161397"/>
              <a:gd name="connsiteX80" fmla="*/ 4844073 w 6884912"/>
              <a:gd name="connsiteY80" fmla="*/ 161768 h 1161397"/>
              <a:gd name="connsiteX81" fmla="*/ 4856454 w 6884912"/>
              <a:gd name="connsiteY81" fmla="*/ 130488 h 1161397"/>
              <a:gd name="connsiteX82" fmla="*/ 4920038 w 6884912"/>
              <a:gd name="connsiteY82" fmla="*/ 140418 h 1161397"/>
              <a:gd name="connsiteX83" fmla="*/ 5016639 w 6884912"/>
              <a:gd name="connsiteY83" fmla="*/ 158905 h 1161397"/>
              <a:gd name="connsiteX84" fmla="*/ 5072009 w 6884912"/>
              <a:gd name="connsiteY84" fmla="*/ 161502 h 1161397"/>
              <a:gd name="connsiteX85" fmla="*/ 5223626 w 6884912"/>
              <a:gd name="connsiteY85" fmla="*/ 177356 h 1161397"/>
              <a:gd name="connsiteX86" fmla="*/ 5375773 w 6884912"/>
              <a:gd name="connsiteY86" fmla="*/ 199913 h 1161397"/>
              <a:gd name="connsiteX87" fmla="*/ 5467502 w 6884912"/>
              <a:gd name="connsiteY87" fmla="*/ 250963 h 1161397"/>
              <a:gd name="connsiteX88" fmla="*/ 5592395 w 6884912"/>
              <a:gd name="connsiteY88" fmla="*/ 265434 h 1161397"/>
              <a:gd name="connsiteX89" fmla="*/ 5613532 w 6884912"/>
              <a:gd name="connsiteY89" fmla="*/ 273379 h 1161397"/>
              <a:gd name="connsiteX90" fmla="*/ 5642173 w 6884912"/>
              <a:gd name="connsiteY90" fmla="*/ 266904 h 1161397"/>
              <a:gd name="connsiteX91" fmla="*/ 5756910 w 6884912"/>
              <a:gd name="connsiteY91" fmla="*/ 239211 h 1161397"/>
              <a:gd name="connsiteX92" fmla="*/ 5846667 w 6884912"/>
              <a:gd name="connsiteY92" fmla="*/ 201786 h 1161397"/>
              <a:gd name="connsiteX93" fmla="*/ 5960732 w 6884912"/>
              <a:gd name="connsiteY93" fmla="*/ 220708 h 1161397"/>
              <a:gd name="connsiteX94" fmla="*/ 6029542 w 6884912"/>
              <a:gd name="connsiteY94" fmla="*/ 210339 h 1161397"/>
              <a:gd name="connsiteX95" fmla="*/ 6141123 w 6884912"/>
              <a:gd name="connsiteY95" fmla="*/ 159923 h 1161397"/>
              <a:gd name="connsiteX96" fmla="*/ 6290640 w 6884912"/>
              <a:gd name="connsiteY96" fmla="*/ 167441 h 1161397"/>
              <a:gd name="connsiteX97" fmla="*/ 6322806 w 6884912"/>
              <a:gd name="connsiteY97" fmla="*/ 213293 h 1161397"/>
              <a:gd name="connsiteX98" fmla="*/ 6380420 w 6884912"/>
              <a:gd name="connsiteY98" fmla="*/ 173195 h 1161397"/>
              <a:gd name="connsiteX99" fmla="*/ 6507891 w 6884912"/>
              <a:gd name="connsiteY99" fmla="*/ 118474 h 1161397"/>
              <a:gd name="connsiteX100" fmla="*/ 6571807 w 6884912"/>
              <a:gd name="connsiteY100" fmla="*/ 98636 h 1161397"/>
              <a:gd name="connsiteX101" fmla="*/ 6671880 w 6884912"/>
              <a:gd name="connsiteY101" fmla="*/ 82931 h 1161397"/>
              <a:gd name="connsiteX102" fmla="*/ 6702266 w 6884912"/>
              <a:gd name="connsiteY102" fmla="*/ 75470 h 1161397"/>
              <a:gd name="connsiteX103" fmla="*/ 6845802 w 6884912"/>
              <a:gd name="connsiteY103" fmla="*/ 24496 h 1161397"/>
              <a:gd name="connsiteX104" fmla="*/ 6884912 w 6884912"/>
              <a:gd name="connsiteY104" fmla="*/ 0 h 1161397"/>
              <a:gd name="connsiteX0" fmla="*/ 6884912 w 6884912"/>
              <a:gd name="connsiteY0" fmla="*/ 0 h 1161397"/>
              <a:gd name="connsiteX1" fmla="*/ 6884912 w 6884912"/>
              <a:gd name="connsiteY1" fmla="*/ 1161397 h 1161397"/>
              <a:gd name="connsiteX2" fmla="*/ 0 w 6884912"/>
              <a:gd name="connsiteY2" fmla="*/ 1161397 h 1161397"/>
              <a:gd name="connsiteX3" fmla="*/ 27135 w 6884912"/>
              <a:gd name="connsiteY3" fmla="*/ 1147460 h 1161397"/>
              <a:gd name="connsiteX4" fmla="*/ 115388 w 6884912"/>
              <a:gd name="connsiteY4" fmla="*/ 1111320 h 1161397"/>
              <a:gd name="connsiteX5" fmla="*/ 213420 w 6884912"/>
              <a:gd name="connsiteY5" fmla="*/ 1056868 h 1161397"/>
              <a:gd name="connsiteX6" fmla="*/ 454970 w 6884912"/>
              <a:gd name="connsiteY6" fmla="*/ 1023343 h 1161397"/>
              <a:gd name="connsiteX7" fmla="*/ 601644 w 6884912"/>
              <a:gd name="connsiteY7" fmla="*/ 1003997 h 1161397"/>
              <a:gd name="connsiteX8" fmla="*/ 651408 w 6884912"/>
              <a:gd name="connsiteY8" fmla="*/ 984938 h 1161397"/>
              <a:gd name="connsiteX9" fmla="*/ 673197 w 6884912"/>
              <a:gd name="connsiteY9" fmla="*/ 1010060 h 1161397"/>
              <a:gd name="connsiteX10" fmla="*/ 723108 w 6884912"/>
              <a:gd name="connsiteY10" fmla="*/ 980081 h 1161397"/>
              <a:gd name="connsiteX11" fmla="*/ 797699 w 6884912"/>
              <a:gd name="connsiteY11" fmla="*/ 931362 h 1161397"/>
              <a:gd name="connsiteX12" fmla="*/ 843359 w 6884912"/>
              <a:gd name="connsiteY12" fmla="*/ 910894 h 1161397"/>
              <a:gd name="connsiteX13" fmla="*/ 965215 w 6884912"/>
              <a:gd name="connsiteY13" fmla="*/ 846701 h 1161397"/>
              <a:gd name="connsiteX14" fmla="*/ 1085080 w 6884912"/>
              <a:gd name="connsiteY14" fmla="*/ 776086 h 1161397"/>
              <a:gd name="connsiteX15" fmla="*/ 1131224 w 6884912"/>
              <a:gd name="connsiteY15" fmla="*/ 706160 h 1161397"/>
              <a:gd name="connsiteX16" fmla="*/ 1138051 w 6884912"/>
              <a:gd name="connsiteY16" fmla="*/ 702034 h 1161397"/>
              <a:gd name="connsiteX17" fmla="*/ 1158800 w 6884912"/>
              <a:gd name="connsiteY17" fmla="*/ 700004 h 1161397"/>
              <a:gd name="connsiteX18" fmla="*/ 1166947 w 6884912"/>
              <a:gd name="connsiteY18" fmla="*/ 700762 h 1161397"/>
              <a:gd name="connsiteX19" fmla="*/ 1178135 w 6884912"/>
              <a:gd name="connsiteY19" fmla="*/ 698631 h 1161397"/>
              <a:gd name="connsiteX20" fmla="*/ 1178301 w 6884912"/>
              <a:gd name="connsiteY20" fmla="*/ 698094 h 1161397"/>
              <a:gd name="connsiteX21" fmla="*/ 1188995 w 6884912"/>
              <a:gd name="connsiteY21" fmla="*/ 697048 h 1161397"/>
              <a:gd name="connsiteX22" fmla="*/ 1242716 w 6884912"/>
              <a:gd name="connsiteY22" fmla="*/ 698052 h 1161397"/>
              <a:gd name="connsiteX23" fmla="*/ 1299977 w 6884912"/>
              <a:gd name="connsiteY23" fmla="*/ 639196 h 1161397"/>
              <a:gd name="connsiteX24" fmla="*/ 1326190 w 6884912"/>
              <a:gd name="connsiteY24" fmla="*/ 625955 h 1161397"/>
              <a:gd name="connsiteX25" fmla="*/ 1339600 w 6884912"/>
              <a:gd name="connsiteY25" fmla="*/ 616295 h 1161397"/>
              <a:gd name="connsiteX26" fmla="*/ 1340054 w 6884912"/>
              <a:gd name="connsiteY26" fmla="*/ 614022 h 1161397"/>
              <a:gd name="connsiteX27" fmla="*/ 1391606 w 6884912"/>
              <a:gd name="connsiteY27" fmla="*/ 615229 h 1161397"/>
              <a:gd name="connsiteX28" fmla="*/ 1397565 w 6884912"/>
              <a:gd name="connsiteY28" fmla="*/ 611490 h 1161397"/>
              <a:gd name="connsiteX29" fmla="*/ 1432302 w 6884912"/>
              <a:gd name="connsiteY29" fmla="*/ 617267 h 1161397"/>
              <a:gd name="connsiteX30" fmla="*/ 1449644 w 6884912"/>
              <a:gd name="connsiteY30" fmla="*/ 617591 h 1161397"/>
              <a:gd name="connsiteX31" fmla="*/ 1455793 w 6884912"/>
              <a:gd name="connsiteY31" fmla="*/ 623174 h 1161397"/>
              <a:gd name="connsiteX32" fmla="*/ 1480758 w 6884912"/>
              <a:gd name="connsiteY32" fmla="*/ 620863 h 1161397"/>
              <a:gd name="connsiteX33" fmla="*/ 1483154 w 6884912"/>
              <a:gd name="connsiteY33" fmla="*/ 618527 h 1161397"/>
              <a:gd name="connsiteX34" fmla="*/ 1505495 w 6884912"/>
              <a:gd name="connsiteY34" fmla="*/ 624325 h 1161397"/>
              <a:gd name="connsiteX35" fmla="*/ 1526340 w 6884912"/>
              <a:gd name="connsiteY35" fmla="*/ 638496 h 1161397"/>
              <a:gd name="connsiteX36" fmla="*/ 1731986 w 6884912"/>
              <a:gd name="connsiteY36" fmla="*/ 589682 h 1161397"/>
              <a:gd name="connsiteX37" fmla="*/ 1927935 w 6884912"/>
              <a:gd name="connsiteY37" fmla="*/ 628540 h 1161397"/>
              <a:gd name="connsiteX38" fmla="*/ 2039075 w 6884912"/>
              <a:gd name="connsiteY38" fmla="*/ 599964 h 1161397"/>
              <a:gd name="connsiteX39" fmla="*/ 2066980 w 6884912"/>
              <a:gd name="connsiteY39" fmla="*/ 550413 h 1161397"/>
              <a:gd name="connsiteX40" fmla="*/ 2352236 w 6884912"/>
              <a:gd name="connsiteY40" fmla="*/ 519602 h 1161397"/>
              <a:gd name="connsiteX41" fmla="*/ 2420791 w 6884912"/>
              <a:gd name="connsiteY41" fmla="*/ 492826 h 1161397"/>
              <a:gd name="connsiteX42" fmla="*/ 2489932 w 6884912"/>
              <a:gd name="connsiteY42" fmla="*/ 507864 h 1161397"/>
              <a:gd name="connsiteX43" fmla="*/ 2512917 w 6884912"/>
              <a:gd name="connsiteY43" fmla="*/ 489127 h 1161397"/>
              <a:gd name="connsiteX44" fmla="*/ 2516783 w 6884912"/>
              <a:gd name="connsiteY44" fmla="*/ 485473 h 1161397"/>
              <a:gd name="connsiteX45" fmla="*/ 2534360 w 6884912"/>
              <a:gd name="connsiteY45" fmla="*/ 480064 h 1161397"/>
              <a:gd name="connsiteX46" fmla="*/ 2536691 w 6884912"/>
              <a:gd name="connsiteY46" fmla="*/ 467018 h 1161397"/>
              <a:gd name="connsiteX47" fmla="*/ 2561265 w 6884912"/>
              <a:gd name="connsiteY47" fmla="*/ 450623 h 1161397"/>
              <a:gd name="connsiteX48" fmla="*/ 2594349 w 6884912"/>
              <a:gd name="connsiteY48" fmla="*/ 443884 h 1161397"/>
              <a:gd name="connsiteX49" fmla="*/ 2754324 w 6884912"/>
              <a:gd name="connsiteY49" fmla="*/ 424766 h 1161397"/>
              <a:gd name="connsiteX50" fmla="*/ 2848470 w 6884912"/>
              <a:gd name="connsiteY50" fmla="*/ 405966 h 1161397"/>
              <a:gd name="connsiteX51" fmla="*/ 2881772 w 6884912"/>
              <a:gd name="connsiteY51" fmla="*/ 387260 h 1161397"/>
              <a:gd name="connsiteX52" fmla="*/ 2929932 w 6884912"/>
              <a:gd name="connsiteY52" fmla="*/ 368912 h 1161397"/>
              <a:gd name="connsiteX53" fmla="*/ 3013020 w 6884912"/>
              <a:gd name="connsiteY53" fmla="*/ 327578 h 1161397"/>
              <a:gd name="connsiteX54" fmla="*/ 3222191 w 6884912"/>
              <a:gd name="connsiteY54" fmla="*/ 307887 h 1161397"/>
              <a:gd name="connsiteX55" fmla="*/ 3227953 w 6884912"/>
              <a:gd name="connsiteY55" fmla="*/ 297650 h 1161397"/>
              <a:gd name="connsiteX56" fmla="*/ 3510042 w 6884912"/>
              <a:gd name="connsiteY56" fmla="*/ 311820 h 1161397"/>
              <a:gd name="connsiteX57" fmla="*/ 3626773 w 6884912"/>
              <a:gd name="connsiteY57" fmla="*/ 290452 h 1161397"/>
              <a:gd name="connsiteX58" fmla="*/ 3666217 w 6884912"/>
              <a:gd name="connsiteY58" fmla="*/ 273255 h 1161397"/>
              <a:gd name="connsiteX59" fmla="*/ 3732427 w 6884912"/>
              <a:gd name="connsiteY59" fmla="*/ 245039 h 1161397"/>
              <a:gd name="connsiteX60" fmla="*/ 3777022 w 6884912"/>
              <a:gd name="connsiteY60" fmla="*/ 200276 h 1161397"/>
              <a:gd name="connsiteX61" fmla="*/ 3791246 w 6884912"/>
              <a:gd name="connsiteY61" fmla="*/ 189996 h 1161397"/>
              <a:gd name="connsiteX62" fmla="*/ 3819864 w 6884912"/>
              <a:gd name="connsiteY62" fmla="*/ 194605 h 1161397"/>
              <a:gd name="connsiteX63" fmla="*/ 3830398 w 6884912"/>
              <a:gd name="connsiteY63" fmla="*/ 188383 h 1161397"/>
              <a:gd name="connsiteX64" fmla="*/ 3834360 w 6884912"/>
              <a:gd name="connsiteY64" fmla="*/ 188992 h 1161397"/>
              <a:gd name="connsiteX65" fmla="*/ 3843715 w 6884912"/>
              <a:gd name="connsiteY65" fmla="*/ 188752 h 1161397"/>
              <a:gd name="connsiteX66" fmla="*/ 3842609 w 6884912"/>
              <a:gd name="connsiteY66" fmla="*/ 197386 h 1161397"/>
              <a:gd name="connsiteX67" fmla="*/ 3853961 w 6884912"/>
              <a:gd name="connsiteY67" fmla="*/ 213380 h 1161397"/>
              <a:gd name="connsiteX68" fmla="*/ 3907640 w 6884912"/>
              <a:gd name="connsiteY68" fmla="*/ 207568 h 1161397"/>
              <a:gd name="connsiteX69" fmla="*/ 3910449 w 6884912"/>
              <a:gd name="connsiteY69" fmla="*/ 197808 h 1161397"/>
              <a:gd name="connsiteX70" fmla="*/ 3917197 w 6884912"/>
              <a:gd name="connsiteY70" fmla="*/ 196121 h 1161397"/>
              <a:gd name="connsiteX71" fmla="*/ 3922400 w 6884912"/>
              <a:gd name="connsiteY71" fmla="*/ 205056 h 1161397"/>
              <a:gd name="connsiteX72" fmla="*/ 4013061 w 6884912"/>
              <a:gd name="connsiteY72" fmla="*/ 224874 h 1161397"/>
              <a:gd name="connsiteX73" fmla="*/ 4220717 w 6884912"/>
              <a:gd name="connsiteY73" fmla="*/ 192946 h 1161397"/>
              <a:gd name="connsiteX74" fmla="*/ 4228802 w 6884912"/>
              <a:gd name="connsiteY74" fmla="*/ 201468 h 1161397"/>
              <a:gd name="connsiteX75" fmla="*/ 4289361 w 6884912"/>
              <a:gd name="connsiteY75" fmla="*/ 196642 h 1161397"/>
              <a:gd name="connsiteX76" fmla="*/ 4498913 w 6884912"/>
              <a:gd name="connsiteY76" fmla="*/ 118915 h 1161397"/>
              <a:gd name="connsiteX77" fmla="*/ 4617330 w 6884912"/>
              <a:gd name="connsiteY77" fmla="*/ 111163 h 1161397"/>
              <a:gd name="connsiteX78" fmla="*/ 4659778 w 6884912"/>
              <a:gd name="connsiteY78" fmla="*/ 118219 h 1161397"/>
              <a:gd name="connsiteX79" fmla="*/ 4730870 w 6884912"/>
              <a:gd name="connsiteY79" fmla="*/ 129432 h 1161397"/>
              <a:gd name="connsiteX80" fmla="*/ 4844073 w 6884912"/>
              <a:gd name="connsiteY80" fmla="*/ 161768 h 1161397"/>
              <a:gd name="connsiteX81" fmla="*/ 4856454 w 6884912"/>
              <a:gd name="connsiteY81" fmla="*/ 130488 h 1161397"/>
              <a:gd name="connsiteX82" fmla="*/ 4920038 w 6884912"/>
              <a:gd name="connsiteY82" fmla="*/ 140418 h 1161397"/>
              <a:gd name="connsiteX83" fmla="*/ 5016639 w 6884912"/>
              <a:gd name="connsiteY83" fmla="*/ 158905 h 1161397"/>
              <a:gd name="connsiteX84" fmla="*/ 5072009 w 6884912"/>
              <a:gd name="connsiteY84" fmla="*/ 161502 h 1161397"/>
              <a:gd name="connsiteX85" fmla="*/ 5223626 w 6884912"/>
              <a:gd name="connsiteY85" fmla="*/ 177356 h 1161397"/>
              <a:gd name="connsiteX86" fmla="*/ 5375773 w 6884912"/>
              <a:gd name="connsiteY86" fmla="*/ 199913 h 1161397"/>
              <a:gd name="connsiteX87" fmla="*/ 5467502 w 6884912"/>
              <a:gd name="connsiteY87" fmla="*/ 250963 h 1161397"/>
              <a:gd name="connsiteX88" fmla="*/ 5592395 w 6884912"/>
              <a:gd name="connsiteY88" fmla="*/ 265434 h 1161397"/>
              <a:gd name="connsiteX89" fmla="*/ 5613532 w 6884912"/>
              <a:gd name="connsiteY89" fmla="*/ 273379 h 1161397"/>
              <a:gd name="connsiteX90" fmla="*/ 5642173 w 6884912"/>
              <a:gd name="connsiteY90" fmla="*/ 266904 h 1161397"/>
              <a:gd name="connsiteX91" fmla="*/ 5756910 w 6884912"/>
              <a:gd name="connsiteY91" fmla="*/ 239211 h 1161397"/>
              <a:gd name="connsiteX92" fmla="*/ 5846667 w 6884912"/>
              <a:gd name="connsiteY92" fmla="*/ 201786 h 1161397"/>
              <a:gd name="connsiteX93" fmla="*/ 5960732 w 6884912"/>
              <a:gd name="connsiteY93" fmla="*/ 220708 h 1161397"/>
              <a:gd name="connsiteX94" fmla="*/ 6029542 w 6884912"/>
              <a:gd name="connsiteY94" fmla="*/ 210339 h 1161397"/>
              <a:gd name="connsiteX95" fmla="*/ 6141123 w 6884912"/>
              <a:gd name="connsiteY95" fmla="*/ 159923 h 1161397"/>
              <a:gd name="connsiteX96" fmla="*/ 6290640 w 6884912"/>
              <a:gd name="connsiteY96" fmla="*/ 167441 h 1161397"/>
              <a:gd name="connsiteX97" fmla="*/ 6322806 w 6884912"/>
              <a:gd name="connsiteY97" fmla="*/ 213293 h 1161397"/>
              <a:gd name="connsiteX98" fmla="*/ 6380420 w 6884912"/>
              <a:gd name="connsiteY98" fmla="*/ 173195 h 1161397"/>
              <a:gd name="connsiteX99" fmla="*/ 6507891 w 6884912"/>
              <a:gd name="connsiteY99" fmla="*/ 118474 h 1161397"/>
              <a:gd name="connsiteX100" fmla="*/ 6571807 w 6884912"/>
              <a:gd name="connsiteY100" fmla="*/ 98636 h 1161397"/>
              <a:gd name="connsiteX101" fmla="*/ 6671880 w 6884912"/>
              <a:gd name="connsiteY101" fmla="*/ 82931 h 1161397"/>
              <a:gd name="connsiteX102" fmla="*/ 6702266 w 6884912"/>
              <a:gd name="connsiteY102" fmla="*/ 75470 h 1161397"/>
              <a:gd name="connsiteX103" fmla="*/ 6845802 w 6884912"/>
              <a:gd name="connsiteY103" fmla="*/ 24496 h 1161397"/>
              <a:gd name="connsiteX104" fmla="*/ 6884912 w 6884912"/>
              <a:gd name="connsiteY104" fmla="*/ 0 h 1161397"/>
              <a:gd name="connsiteX0" fmla="*/ 6884912 w 6884912"/>
              <a:gd name="connsiteY0" fmla="*/ 0 h 1161397"/>
              <a:gd name="connsiteX1" fmla="*/ 6884912 w 6884912"/>
              <a:gd name="connsiteY1" fmla="*/ 1161397 h 1161397"/>
              <a:gd name="connsiteX2" fmla="*/ 0 w 6884912"/>
              <a:gd name="connsiteY2" fmla="*/ 1161397 h 1161397"/>
              <a:gd name="connsiteX3" fmla="*/ 27135 w 6884912"/>
              <a:gd name="connsiteY3" fmla="*/ 1147460 h 1161397"/>
              <a:gd name="connsiteX4" fmla="*/ 115388 w 6884912"/>
              <a:gd name="connsiteY4" fmla="*/ 1111320 h 1161397"/>
              <a:gd name="connsiteX5" fmla="*/ 213420 w 6884912"/>
              <a:gd name="connsiteY5" fmla="*/ 1056868 h 1161397"/>
              <a:gd name="connsiteX6" fmla="*/ 454970 w 6884912"/>
              <a:gd name="connsiteY6" fmla="*/ 1023343 h 1161397"/>
              <a:gd name="connsiteX7" fmla="*/ 601644 w 6884912"/>
              <a:gd name="connsiteY7" fmla="*/ 1003997 h 1161397"/>
              <a:gd name="connsiteX8" fmla="*/ 651408 w 6884912"/>
              <a:gd name="connsiteY8" fmla="*/ 984938 h 1161397"/>
              <a:gd name="connsiteX9" fmla="*/ 723108 w 6884912"/>
              <a:gd name="connsiteY9" fmla="*/ 980081 h 1161397"/>
              <a:gd name="connsiteX10" fmla="*/ 797699 w 6884912"/>
              <a:gd name="connsiteY10" fmla="*/ 931362 h 1161397"/>
              <a:gd name="connsiteX11" fmla="*/ 843359 w 6884912"/>
              <a:gd name="connsiteY11" fmla="*/ 910894 h 1161397"/>
              <a:gd name="connsiteX12" fmla="*/ 965215 w 6884912"/>
              <a:gd name="connsiteY12" fmla="*/ 846701 h 1161397"/>
              <a:gd name="connsiteX13" fmla="*/ 1085080 w 6884912"/>
              <a:gd name="connsiteY13" fmla="*/ 776086 h 1161397"/>
              <a:gd name="connsiteX14" fmla="*/ 1131224 w 6884912"/>
              <a:gd name="connsiteY14" fmla="*/ 706160 h 1161397"/>
              <a:gd name="connsiteX15" fmla="*/ 1138051 w 6884912"/>
              <a:gd name="connsiteY15" fmla="*/ 702034 h 1161397"/>
              <a:gd name="connsiteX16" fmla="*/ 1158800 w 6884912"/>
              <a:gd name="connsiteY16" fmla="*/ 700004 h 1161397"/>
              <a:gd name="connsiteX17" fmla="*/ 1166947 w 6884912"/>
              <a:gd name="connsiteY17" fmla="*/ 700762 h 1161397"/>
              <a:gd name="connsiteX18" fmla="*/ 1178135 w 6884912"/>
              <a:gd name="connsiteY18" fmla="*/ 698631 h 1161397"/>
              <a:gd name="connsiteX19" fmla="*/ 1178301 w 6884912"/>
              <a:gd name="connsiteY19" fmla="*/ 698094 h 1161397"/>
              <a:gd name="connsiteX20" fmla="*/ 1188995 w 6884912"/>
              <a:gd name="connsiteY20" fmla="*/ 697048 h 1161397"/>
              <a:gd name="connsiteX21" fmla="*/ 1242716 w 6884912"/>
              <a:gd name="connsiteY21" fmla="*/ 698052 h 1161397"/>
              <a:gd name="connsiteX22" fmla="*/ 1299977 w 6884912"/>
              <a:gd name="connsiteY22" fmla="*/ 639196 h 1161397"/>
              <a:gd name="connsiteX23" fmla="*/ 1326190 w 6884912"/>
              <a:gd name="connsiteY23" fmla="*/ 625955 h 1161397"/>
              <a:gd name="connsiteX24" fmla="*/ 1339600 w 6884912"/>
              <a:gd name="connsiteY24" fmla="*/ 616295 h 1161397"/>
              <a:gd name="connsiteX25" fmla="*/ 1340054 w 6884912"/>
              <a:gd name="connsiteY25" fmla="*/ 614022 h 1161397"/>
              <a:gd name="connsiteX26" fmla="*/ 1391606 w 6884912"/>
              <a:gd name="connsiteY26" fmla="*/ 615229 h 1161397"/>
              <a:gd name="connsiteX27" fmla="*/ 1397565 w 6884912"/>
              <a:gd name="connsiteY27" fmla="*/ 611490 h 1161397"/>
              <a:gd name="connsiteX28" fmla="*/ 1432302 w 6884912"/>
              <a:gd name="connsiteY28" fmla="*/ 617267 h 1161397"/>
              <a:gd name="connsiteX29" fmla="*/ 1449644 w 6884912"/>
              <a:gd name="connsiteY29" fmla="*/ 617591 h 1161397"/>
              <a:gd name="connsiteX30" fmla="*/ 1455793 w 6884912"/>
              <a:gd name="connsiteY30" fmla="*/ 623174 h 1161397"/>
              <a:gd name="connsiteX31" fmla="*/ 1480758 w 6884912"/>
              <a:gd name="connsiteY31" fmla="*/ 620863 h 1161397"/>
              <a:gd name="connsiteX32" fmla="*/ 1483154 w 6884912"/>
              <a:gd name="connsiteY32" fmla="*/ 618527 h 1161397"/>
              <a:gd name="connsiteX33" fmla="*/ 1505495 w 6884912"/>
              <a:gd name="connsiteY33" fmla="*/ 624325 h 1161397"/>
              <a:gd name="connsiteX34" fmla="*/ 1526340 w 6884912"/>
              <a:gd name="connsiteY34" fmla="*/ 638496 h 1161397"/>
              <a:gd name="connsiteX35" fmla="*/ 1731986 w 6884912"/>
              <a:gd name="connsiteY35" fmla="*/ 589682 h 1161397"/>
              <a:gd name="connsiteX36" fmla="*/ 1927935 w 6884912"/>
              <a:gd name="connsiteY36" fmla="*/ 628540 h 1161397"/>
              <a:gd name="connsiteX37" fmla="*/ 2039075 w 6884912"/>
              <a:gd name="connsiteY37" fmla="*/ 599964 h 1161397"/>
              <a:gd name="connsiteX38" fmla="*/ 2066980 w 6884912"/>
              <a:gd name="connsiteY38" fmla="*/ 550413 h 1161397"/>
              <a:gd name="connsiteX39" fmla="*/ 2352236 w 6884912"/>
              <a:gd name="connsiteY39" fmla="*/ 519602 h 1161397"/>
              <a:gd name="connsiteX40" fmla="*/ 2420791 w 6884912"/>
              <a:gd name="connsiteY40" fmla="*/ 492826 h 1161397"/>
              <a:gd name="connsiteX41" fmla="*/ 2489932 w 6884912"/>
              <a:gd name="connsiteY41" fmla="*/ 507864 h 1161397"/>
              <a:gd name="connsiteX42" fmla="*/ 2512917 w 6884912"/>
              <a:gd name="connsiteY42" fmla="*/ 489127 h 1161397"/>
              <a:gd name="connsiteX43" fmla="*/ 2516783 w 6884912"/>
              <a:gd name="connsiteY43" fmla="*/ 485473 h 1161397"/>
              <a:gd name="connsiteX44" fmla="*/ 2534360 w 6884912"/>
              <a:gd name="connsiteY44" fmla="*/ 480064 h 1161397"/>
              <a:gd name="connsiteX45" fmla="*/ 2536691 w 6884912"/>
              <a:gd name="connsiteY45" fmla="*/ 467018 h 1161397"/>
              <a:gd name="connsiteX46" fmla="*/ 2561265 w 6884912"/>
              <a:gd name="connsiteY46" fmla="*/ 450623 h 1161397"/>
              <a:gd name="connsiteX47" fmla="*/ 2594349 w 6884912"/>
              <a:gd name="connsiteY47" fmla="*/ 443884 h 1161397"/>
              <a:gd name="connsiteX48" fmla="*/ 2754324 w 6884912"/>
              <a:gd name="connsiteY48" fmla="*/ 424766 h 1161397"/>
              <a:gd name="connsiteX49" fmla="*/ 2848470 w 6884912"/>
              <a:gd name="connsiteY49" fmla="*/ 405966 h 1161397"/>
              <a:gd name="connsiteX50" fmla="*/ 2881772 w 6884912"/>
              <a:gd name="connsiteY50" fmla="*/ 387260 h 1161397"/>
              <a:gd name="connsiteX51" fmla="*/ 2929932 w 6884912"/>
              <a:gd name="connsiteY51" fmla="*/ 368912 h 1161397"/>
              <a:gd name="connsiteX52" fmla="*/ 3013020 w 6884912"/>
              <a:gd name="connsiteY52" fmla="*/ 327578 h 1161397"/>
              <a:gd name="connsiteX53" fmla="*/ 3222191 w 6884912"/>
              <a:gd name="connsiteY53" fmla="*/ 307887 h 1161397"/>
              <a:gd name="connsiteX54" fmla="*/ 3227953 w 6884912"/>
              <a:gd name="connsiteY54" fmla="*/ 297650 h 1161397"/>
              <a:gd name="connsiteX55" fmla="*/ 3510042 w 6884912"/>
              <a:gd name="connsiteY55" fmla="*/ 311820 h 1161397"/>
              <a:gd name="connsiteX56" fmla="*/ 3626773 w 6884912"/>
              <a:gd name="connsiteY56" fmla="*/ 290452 h 1161397"/>
              <a:gd name="connsiteX57" fmla="*/ 3666217 w 6884912"/>
              <a:gd name="connsiteY57" fmla="*/ 273255 h 1161397"/>
              <a:gd name="connsiteX58" fmla="*/ 3732427 w 6884912"/>
              <a:gd name="connsiteY58" fmla="*/ 245039 h 1161397"/>
              <a:gd name="connsiteX59" fmla="*/ 3777022 w 6884912"/>
              <a:gd name="connsiteY59" fmla="*/ 200276 h 1161397"/>
              <a:gd name="connsiteX60" fmla="*/ 3791246 w 6884912"/>
              <a:gd name="connsiteY60" fmla="*/ 189996 h 1161397"/>
              <a:gd name="connsiteX61" fmla="*/ 3819864 w 6884912"/>
              <a:gd name="connsiteY61" fmla="*/ 194605 h 1161397"/>
              <a:gd name="connsiteX62" fmla="*/ 3830398 w 6884912"/>
              <a:gd name="connsiteY62" fmla="*/ 188383 h 1161397"/>
              <a:gd name="connsiteX63" fmla="*/ 3834360 w 6884912"/>
              <a:gd name="connsiteY63" fmla="*/ 188992 h 1161397"/>
              <a:gd name="connsiteX64" fmla="*/ 3843715 w 6884912"/>
              <a:gd name="connsiteY64" fmla="*/ 188752 h 1161397"/>
              <a:gd name="connsiteX65" fmla="*/ 3842609 w 6884912"/>
              <a:gd name="connsiteY65" fmla="*/ 197386 h 1161397"/>
              <a:gd name="connsiteX66" fmla="*/ 3853961 w 6884912"/>
              <a:gd name="connsiteY66" fmla="*/ 213380 h 1161397"/>
              <a:gd name="connsiteX67" fmla="*/ 3907640 w 6884912"/>
              <a:gd name="connsiteY67" fmla="*/ 207568 h 1161397"/>
              <a:gd name="connsiteX68" fmla="*/ 3910449 w 6884912"/>
              <a:gd name="connsiteY68" fmla="*/ 197808 h 1161397"/>
              <a:gd name="connsiteX69" fmla="*/ 3917197 w 6884912"/>
              <a:gd name="connsiteY69" fmla="*/ 196121 h 1161397"/>
              <a:gd name="connsiteX70" fmla="*/ 3922400 w 6884912"/>
              <a:gd name="connsiteY70" fmla="*/ 205056 h 1161397"/>
              <a:gd name="connsiteX71" fmla="*/ 4013061 w 6884912"/>
              <a:gd name="connsiteY71" fmla="*/ 224874 h 1161397"/>
              <a:gd name="connsiteX72" fmla="*/ 4220717 w 6884912"/>
              <a:gd name="connsiteY72" fmla="*/ 192946 h 1161397"/>
              <a:gd name="connsiteX73" fmla="*/ 4228802 w 6884912"/>
              <a:gd name="connsiteY73" fmla="*/ 201468 h 1161397"/>
              <a:gd name="connsiteX74" fmla="*/ 4289361 w 6884912"/>
              <a:gd name="connsiteY74" fmla="*/ 196642 h 1161397"/>
              <a:gd name="connsiteX75" fmla="*/ 4498913 w 6884912"/>
              <a:gd name="connsiteY75" fmla="*/ 118915 h 1161397"/>
              <a:gd name="connsiteX76" fmla="*/ 4617330 w 6884912"/>
              <a:gd name="connsiteY76" fmla="*/ 111163 h 1161397"/>
              <a:gd name="connsiteX77" fmla="*/ 4659778 w 6884912"/>
              <a:gd name="connsiteY77" fmla="*/ 118219 h 1161397"/>
              <a:gd name="connsiteX78" fmla="*/ 4730870 w 6884912"/>
              <a:gd name="connsiteY78" fmla="*/ 129432 h 1161397"/>
              <a:gd name="connsiteX79" fmla="*/ 4844073 w 6884912"/>
              <a:gd name="connsiteY79" fmla="*/ 161768 h 1161397"/>
              <a:gd name="connsiteX80" fmla="*/ 4856454 w 6884912"/>
              <a:gd name="connsiteY80" fmla="*/ 130488 h 1161397"/>
              <a:gd name="connsiteX81" fmla="*/ 4920038 w 6884912"/>
              <a:gd name="connsiteY81" fmla="*/ 140418 h 1161397"/>
              <a:gd name="connsiteX82" fmla="*/ 5016639 w 6884912"/>
              <a:gd name="connsiteY82" fmla="*/ 158905 h 1161397"/>
              <a:gd name="connsiteX83" fmla="*/ 5072009 w 6884912"/>
              <a:gd name="connsiteY83" fmla="*/ 161502 h 1161397"/>
              <a:gd name="connsiteX84" fmla="*/ 5223626 w 6884912"/>
              <a:gd name="connsiteY84" fmla="*/ 177356 h 1161397"/>
              <a:gd name="connsiteX85" fmla="*/ 5375773 w 6884912"/>
              <a:gd name="connsiteY85" fmla="*/ 199913 h 1161397"/>
              <a:gd name="connsiteX86" fmla="*/ 5467502 w 6884912"/>
              <a:gd name="connsiteY86" fmla="*/ 250963 h 1161397"/>
              <a:gd name="connsiteX87" fmla="*/ 5592395 w 6884912"/>
              <a:gd name="connsiteY87" fmla="*/ 265434 h 1161397"/>
              <a:gd name="connsiteX88" fmla="*/ 5613532 w 6884912"/>
              <a:gd name="connsiteY88" fmla="*/ 273379 h 1161397"/>
              <a:gd name="connsiteX89" fmla="*/ 5642173 w 6884912"/>
              <a:gd name="connsiteY89" fmla="*/ 266904 h 1161397"/>
              <a:gd name="connsiteX90" fmla="*/ 5756910 w 6884912"/>
              <a:gd name="connsiteY90" fmla="*/ 239211 h 1161397"/>
              <a:gd name="connsiteX91" fmla="*/ 5846667 w 6884912"/>
              <a:gd name="connsiteY91" fmla="*/ 201786 h 1161397"/>
              <a:gd name="connsiteX92" fmla="*/ 5960732 w 6884912"/>
              <a:gd name="connsiteY92" fmla="*/ 220708 h 1161397"/>
              <a:gd name="connsiteX93" fmla="*/ 6029542 w 6884912"/>
              <a:gd name="connsiteY93" fmla="*/ 210339 h 1161397"/>
              <a:gd name="connsiteX94" fmla="*/ 6141123 w 6884912"/>
              <a:gd name="connsiteY94" fmla="*/ 159923 h 1161397"/>
              <a:gd name="connsiteX95" fmla="*/ 6290640 w 6884912"/>
              <a:gd name="connsiteY95" fmla="*/ 167441 h 1161397"/>
              <a:gd name="connsiteX96" fmla="*/ 6322806 w 6884912"/>
              <a:gd name="connsiteY96" fmla="*/ 213293 h 1161397"/>
              <a:gd name="connsiteX97" fmla="*/ 6380420 w 6884912"/>
              <a:gd name="connsiteY97" fmla="*/ 173195 h 1161397"/>
              <a:gd name="connsiteX98" fmla="*/ 6507891 w 6884912"/>
              <a:gd name="connsiteY98" fmla="*/ 118474 h 1161397"/>
              <a:gd name="connsiteX99" fmla="*/ 6571807 w 6884912"/>
              <a:gd name="connsiteY99" fmla="*/ 98636 h 1161397"/>
              <a:gd name="connsiteX100" fmla="*/ 6671880 w 6884912"/>
              <a:gd name="connsiteY100" fmla="*/ 82931 h 1161397"/>
              <a:gd name="connsiteX101" fmla="*/ 6702266 w 6884912"/>
              <a:gd name="connsiteY101" fmla="*/ 75470 h 1161397"/>
              <a:gd name="connsiteX102" fmla="*/ 6845802 w 6884912"/>
              <a:gd name="connsiteY102" fmla="*/ 24496 h 1161397"/>
              <a:gd name="connsiteX103" fmla="*/ 6884912 w 6884912"/>
              <a:gd name="connsiteY103" fmla="*/ 0 h 1161397"/>
              <a:gd name="connsiteX0" fmla="*/ 6884912 w 6884912"/>
              <a:gd name="connsiteY0" fmla="*/ 0 h 1161397"/>
              <a:gd name="connsiteX1" fmla="*/ 6884912 w 6884912"/>
              <a:gd name="connsiteY1" fmla="*/ 1161397 h 1161397"/>
              <a:gd name="connsiteX2" fmla="*/ 0 w 6884912"/>
              <a:gd name="connsiteY2" fmla="*/ 1161397 h 1161397"/>
              <a:gd name="connsiteX3" fmla="*/ 27135 w 6884912"/>
              <a:gd name="connsiteY3" fmla="*/ 1147460 h 1161397"/>
              <a:gd name="connsiteX4" fmla="*/ 115388 w 6884912"/>
              <a:gd name="connsiteY4" fmla="*/ 1111320 h 1161397"/>
              <a:gd name="connsiteX5" fmla="*/ 213420 w 6884912"/>
              <a:gd name="connsiteY5" fmla="*/ 1056868 h 1161397"/>
              <a:gd name="connsiteX6" fmla="*/ 454970 w 6884912"/>
              <a:gd name="connsiteY6" fmla="*/ 1023343 h 1161397"/>
              <a:gd name="connsiteX7" fmla="*/ 548162 w 6884912"/>
              <a:gd name="connsiteY7" fmla="*/ 984908 h 1161397"/>
              <a:gd name="connsiteX8" fmla="*/ 651408 w 6884912"/>
              <a:gd name="connsiteY8" fmla="*/ 984938 h 1161397"/>
              <a:gd name="connsiteX9" fmla="*/ 723108 w 6884912"/>
              <a:gd name="connsiteY9" fmla="*/ 980081 h 1161397"/>
              <a:gd name="connsiteX10" fmla="*/ 797699 w 6884912"/>
              <a:gd name="connsiteY10" fmla="*/ 931362 h 1161397"/>
              <a:gd name="connsiteX11" fmla="*/ 843359 w 6884912"/>
              <a:gd name="connsiteY11" fmla="*/ 910894 h 1161397"/>
              <a:gd name="connsiteX12" fmla="*/ 965215 w 6884912"/>
              <a:gd name="connsiteY12" fmla="*/ 846701 h 1161397"/>
              <a:gd name="connsiteX13" fmla="*/ 1085080 w 6884912"/>
              <a:gd name="connsiteY13" fmla="*/ 776086 h 1161397"/>
              <a:gd name="connsiteX14" fmla="*/ 1131224 w 6884912"/>
              <a:gd name="connsiteY14" fmla="*/ 706160 h 1161397"/>
              <a:gd name="connsiteX15" fmla="*/ 1138051 w 6884912"/>
              <a:gd name="connsiteY15" fmla="*/ 702034 h 1161397"/>
              <a:gd name="connsiteX16" fmla="*/ 1158800 w 6884912"/>
              <a:gd name="connsiteY16" fmla="*/ 700004 h 1161397"/>
              <a:gd name="connsiteX17" fmla="*/ 1166947 w 6884912"/>
              <a:gd name="connsiteY17" fmla="*/ 700762 h 1161397"/>
              <a:gd name="connsiteX18" fmla="*/ 1178135 w 6884912"/>
              <a:gd name="connsiteY18" fmla="*/ 698631 h 1161397"/>
              <a:gd name="connsiteX19" fmla="*/ 1178301 w 6884912"/>
              <a:gd name="connsiteY19" fmla="*/ 698094 h 1161397"/>
              <a:gd name="connsiteX20" fmla="*/ 1188995 w 6884912"/>
              <a:gd name="connsiteY20" fmla="*/ 697048 h 1161397"/>
              <a:gd name="connsiteX21" fmla="*/ 1242716 w 6884912"/>
              <a:gd name="connsiteY21" fmla="*/ 698052 h 1161397"/>
              <a:gd name="connsiteX22" fmla="*/ 1299977 w 6884912"/>
              <a:gd name="connsiteY22" fmla="*/ 639196 h 1161397"/>
              <a:gd name="connsiteX23" fmla="*/ 1326190 w 6884912"/>
              <a:gd name="connsiteY23" fmla="*/ 625955 h 1161397"/>
              <a:gd name="connsiteX24" fmla="*/ 1339600 w 6884912"/>
              <a:gd name="connsiteY24" fmla="*/ 616295 h 1161397"/>
              <a:gd name="connsiteX25" fmla="*/ 1340054 w 6884912"/>
              <a:gd name="connsiteY25" fmla="*/ 614022 h 1161397"/>
              <a:gd name="connsiteX26" fmla="*/ 1391606 w 6884912"/>
              <a:gd name="connsiteY26" fmla="*/ 615229 h 1161397"/>
              <a:gd name="connsiteX27" fmla="*/ 1397565 w 6884912"/>
              <a:gd name="connsiteY27" fmla="*/ 611490 h 1161397"/>
              <a:gd name="connsiteX28" fmla="*/ 1432302 w 6884912"/>
              <a:gd name="connsiteY28" fmla="*/ 617267 h 1161397"/>
              <a:gd name="connsiteX29" fmla="*/ 1449644 w 6884912"/>
              <a:gd name="connsiteY29" fmla="*/ 617591 h 1161397"/>
              <a:gd name="connsiteX30" fmla="*/ 1455793 w 6884912"/>
              <a:gd name="connsiteY30" fmla="*/ 623174 h 1161397"/>
              <a:gd name="connsiteX31" fmla="*/ 1480758 w 6884912"/>
              <a:gd name="connsiteY31" fmla="*/ 620863 h 1161397"/>
              <a:gd name="connsiteX32" fmla="*/ 1483154 w 6884912"/>
              <a:gd name="connsiteY32" fmla="*/ 618527 h 1161397"/>
              <a:gd name="connsiteX33" fmla="*/ 1505495 w 6884912"/>
              <a:gd name="connsiteY33" fmla="*/ 624325 h 1161397"/>
              <a:gd name="connsiteX34" fmla="*/ 1526340 w 6884912"/>
              <a:gd name="connsiteY34" fmla="*/ 638496 h 1161397"/>
              <a:gd name="connsiteX35" fmla="*/ 1731986 w 6884912"/>
              <a:gd name="connsiteY35" fmla="*/ 589682 h 1161397"/>
              <a:gd name="connsiteX36" fmla="*/ 1927935 w 6884912"/>
              <a:gd name="connsiteY36" fmla="*/ 628540 h 1161397"/>
              <a:gd name="connsiteX37" fmla="*/ 2039075 w 6884912"/>
              <a:gd name="connsiteY37" fmla="*/ 599964 h 1161397"/>
              <a:gd name="connsiteX38" fmla="*/ 2066980 w 6884912"/>
              <a:gd name="connsiteY38" fmla="*/ 550413 h 1161397"/>
              <a:gd name="connsiteX39" fmla="*/ 2352236 w 6884912"/>
              <a:gd name="connsiteY39" fmla="*/ 519602 h 1161397"/>
              <a:gd name="connsiteX40" fmla="*/ 2420791 w 6884912"/>
              <a:gd name="connsiteY40" fmla="*/ 492826 h 1161397"/>
              <a:gd name="connsiteX41" fmla="*/ 2489932 w 6884912"/>
              <a:gd name="connsiteY41" fmla="*/ 507864 h 1161397"/>
              <a:gd name="connsiteX42" fmla="*/ 2512917 w 6884912"/>
              <a:gd name="connsiteY42" fmla="*/ 489127 h 1161397"/>
              <a:gd name="connsiteX43" fmla="*/ 2516783 w 6884912"/>
              <a:gd name="connsiteY43" fmla="*/ 485473 h 1161397"/>
              <a:gd name="connsiteX44" fmla="*/ 2534360 w 6884912"/>
              <a:gd name="connsiteY44" fmla="*/ 480064 h 1161397"/>
              <a:gd name="connsiteX45" fmla="*/ 2536691 w 6884912"/>
              <a:gd name="connsiteY45" fmla="*/ 467018 h 1161397"/>
              <a:gd name="connsiteX46" fmla="*/ 2561265 w 6884912"/>
              <a:gd name="connsiteY46" fmla="*/ 450623 h 1161397"/>
              <a:gd name="connsiteX47" fmla="*/ 2594349 w 6884912"/>
              <a:gd name="connsiteY47" fmla="*/ 443884 h 1161397"/>
              <a:gd name="connsiteX48" fmla="*/ 2754324 w 6884912"/>
              <a:gd name="connsiteY48" fmla="*/ 424766 h 1161397"/>
              <a:gd name="connsiteX49" fmla="*/ 2848470 w 6884912"/>
              <a:gd name="connsiteY49" fmla="*/ 405966 h 1161397"/>
              <a:gd name="connsiteX50" fmla="*/ 2881772 w 6884912"/>
              <a:gd name="connsiteY50" fmla="*/ 387260 h 1161397"/>
              <a:gd name="connsiteX51" fmla="*/ 2929932 w 6884912"/>
              <a:gd name="connsiteY51" fmla="*/ 368912 h 1161397"/>
              <a:gd name="connsiteX52" fmla="*/ 3013020 w 6884912"/>
              <a:gd name="connsiteY52" fmla="*/ 327578 h 1161397"/>
              <a:gd name="connsiteX53" fmla="*/ 3222191 w 6884912"/>
              <a:gd name="connsiteY53" fmla="*/ 307887 h 1161397"/>
              <a:gd name="connsiteX54" fmla="*/ 3227953 w 6884912"/>
              <a:gd name="connsiteY54" fmla="*/ 297650 h 1161397"/>
              <a:gd name="connsiteX55" fmla="*/ 3510042 w 6884912"/>
              <a:gd name="connsiteY55" fmla="*/ 311820 h 1161397"/>
              <a:gd name="connsiteX56" fmla="*/ 3626773 w 6884912"/>
              <a:gd name="connsiteY56" fmla="*/ 290452 h 1161397"/>
              <a:gd name="connsiteX57" fmla="*/ 3666217 w 6884912"/>
              <a:gd name="connsiteY57" fmla="*/ 273255 h 1161397"/>
              <a:gd name="connsiteX58" fmla="*/ 3732427 w 6884912"/>
              <a:gd name="connsiteY58" fmla="*/ 245039 h 1161397"/>
              <a:gd name="connsiteX59" fmla="*/ 3777022 w 6884912"/>
              <a:gd name="connsiteY59" fmla="*/ 200276 h 1161397"/>
              <a:gd name="connsiteX60" fmla="*/ 3791246 w 6884912"/>
              <a:gd name="connsiteY60" fmla="*/ 189996 h 1161397"/>
              <a:gd name="connsiteX61" fmla="*/ 3819864 w 6884912"/>
              <a:gd name="connsiteY61" fmla="*/ 194605 h 1161397"/>
              <a:gd name="connsiteX62" fmla="*/ 3830398 w 6884912"/>
              <a:gd name="connsiteY62" fmla="*/ 188383 h 1161397"/>
              <a:gd name="connsiteX63" fmla="*/ 3834360 w 6884912"/>
              <a:gd name="connsiteY63" fmla="*/ 188992 h 1161397"/>
              <a:gd name="connsiteX64" fmla="*/ 3843715 w 6884912"/>
              <a:gd name="connsiteY64" fmla="*/ 188752 h 1161397"/>
              <a:gd name="connsiteX65" fmla="*/ 3842609 w 6884912"/>
              <a:gd name="connsiteY65" fmla="*/ 197386 h 1161397"/>
              <a:gd name="connsiteX66" fmla="*/ 3853961 w 6884912"/>
              <a:gd name="connsiteY66" fmla="*/ 213380 h 1161397"/>
              <a:gd name="connsiteX67" fmla="*/ 3907640 w 6884912"/>
              <a:gd name="connsiteY67" fmla="*/ 207568 h 1161397"/>
              <a:gd name="connsiteX68" fmla="*/ 3910449 w 6884912"/>
              <a:gd name="connsiteY68" fmla="*/ 197808 h 1161397"/>
              <a:gd name="connsiteX69" fmla="*/ 3917197 w 6884912"/>
              <a:gd name="connsiteY69" fmla="*/ 196121 h 1161397"/>
              <a:gd name="connsiteX70" fmla="*/ 3922400 w 6884912"/>
              <a:gd name="connsiteY70" fmla="*/ 205056 h 1161397"/>
              <a:gd name="connsiteX71" fmla="*/ 4013061 w 6884912"/>
              <a:gd name="connsiteY71" fmla="*/ 224874 h 1161397"/>
              <a:gd name="connsiteX72" fmla="*/ 4220717 w 6884912"/>
              <a:gd name="connsiteY72" fmla="*/ 192946 h 1161397"/>
              <a:gd name="connsiteX73" fmla="*/ 4228802 w 6884912"/>
              <a:gd name="connsiteY73" fmla="*/ 201468 h 1161397"/>
              <a:gd name="connsiteX74" fmla="*/ 4289361 w 6884912"/>
              <a:gd name="connsiteY74" fmla="*/ 196642 h 1161397"/>
              <a:gd name="connsiteX75" fmla="*/ 4498913 w 6884912"/>
              <a:gd name="connsiteY75" fmla="*/ 118915 h 1161397"/>
              <a:gd name="connsiteX76" fmla="*/ 4617330 w 6884912"/>
              <a:gd name="connsiteY76" fmla="*/ 111163 h 1161397"/>
              <a:gd name="connsiteX77" fmla="*/ 4659778 w 6884912"/>
              <a:gd name="connsiteY77" fmla="*/ 118219 h 1161397"/>
              <a:gd name="connsiteX78" fmla="*/ 4730870 w 6884912"/>
              <a:gd name="connsiteY78" fmla="*/ 129432 h 1161397"/>
              <a:gd name="connsiteX79" fmla="*/ 4844073 w 6884912"/>
              <a:gd name="connsiteY79" fmla="*/ 161768 h 1161397"/>
              <a:gd name="connsiteX80" fmla="*/ 4856454 w 6884912"/>
              <a:gd name="connsiteY80" fmla="*/ 130488 h 1161397"/>
              <a:gd name="connsiteX81" fmla="*/ 4920038 w 6884912"/>
              <a:gd name="connsiteY81" fmla="*/ 140418 h 1161397"/>
              <a:gd name="connsiteX82" fmla="*/ 5016639 w 6884912"/>
              <a:gd name="connsiteY82" fmla="*/ 158905 h 1161397"/>
              <a:gd name="connsiteX83" fmla="*/ 5072009 w 6884912"/>
              <a:gd name="connsiteY83" fmla="*/ 161502 h 1161397"/>
              <a:gd name="connsiteX84" fmla="*/ 5223626 w 6884912"/>
              <a:gd name="connsiteY84" fmla="*/ 177356 h 1161397"/>
              <a:gd name="connsiteX85" fmla="*/ 5375773 w 6884912"/>
              <a:gd name="connsiteY85" fmla="*/ 199913 h 1161397"/>
              <a:gd name="connsiteX86" fmla="*/ 5467502 w 6884912"/>
              <a:gd name="connsiteY86" fmla="*/ 250963 h 1161397"/>
              <a:gd name="connsiteX87" fmla="*/ 5592395 w 6884912"/>
              <a:gd name="connsiteY87" fmla="*/ 265434 h 1161397"/>
              <a:gd name="connsiteX88" fmla="*/ 5613532 w 6884912"/>
              <a:gd name="connsiteY88" fmla="*/ 273379 h 1161397"/>
              <a:gd name="connsiteX89" fmla="*/ 5642173 w 6884912"/>
              <a:gd name="connsiteY89" fmla="*/ 266904 h 1161397"/>
              <a:gd name="connsiteX90" fmla="*/ 5756910 w 6884912"/>
              <a:gd name="connsiteY90" fmla="*/ 239211 h 1161397"/>
              <a:gd name="connsiteX91" fmla="*/ 5846667 w 6884912"/>
              <a:gd name="connsiteY91" fmla="*/ 201786 h 1161397"/>
              <a:gd name="connsiteX92" fmla="*/ 5960732 w 6884912"/>
              <a:gd name="connsiteY92" fmla="*/ 220708 h 1161397"/>
              <a:gd name="connsiteX93" fmla="*/ 6029542 w 6884912"/>
              <a:gd name="connsiteY93" fmla="*/ 210339 h 1161397"/>
              <a:gd name="connsiteX94" fmla="*/ 6141123 w 6884912"/>
              <a:gd name="connsiteY94" fmla="*/ 159923 h 1161397"/>
              <a:gd name="connsiteX95" fmla="*/ 6290640 w 6884912"/>
              <a:gd name="connsiteY95" fmla="*/ 167441 h 1161397"/>
              <a:gd name="connsiteX96" fmla="*/ 6322806 w 6884912"/>
              <a:gd name="connsiteY96" fmla="*/ 213293 h 1161397"/>
              <a:gd name="connsiteX97" fmla="*/ 6380420 w 6884912"/>
              <a:gd name="connsiteY97" fmla="*/ 173195 h 1161397"/>
              <a:gd name="connsiteX98" fmla="*/ 6507891 w 6884912"/>
              <a:gd name="connsiteY98" fmla="*/ 118474 h 1161397"/>
              <a:gd name="connsiteX99" fmla="*/ 6571807 w 6884912"/>
              <a:gd name="connsiteY99" fmla="*/ 98636 h 1161397"/>
              <a:gd name="connsiteX100" fmla="*/ 6671880 w 6884912"/>
              <a:gd name="connsiteY100" fmla="*/ 82931 h 1161397"/>
              <a:gd name="connsiteX101" fmla="*/ 6702266 w 6884912"/>
              <a:gd name="connsiteY101" fmla="*/ 75470 h 1161397"/>
              <a:gd name="connsiteX102" fmla="*/ 6845802 w 6884912"/>
              <a:gd name="connsiteY102" fmla="*/ 24496 h 1161397"/>
              <a:gd name="connsiteX103" fmla="*/ 6884912 w 6884912"/>
              <a:gd name="connsiteY103" fmla="*/ 0 h 1161397"/>
              <a:gd name="connsiteX0" fmla="*/ 6884912 w 6884912"/>
              <a:gd name="connsiteY0" fmla="*/ 0 h 1161397"/>
              <a:gd name="connsiteX1" fmla="*/ 6884912 w 6884912"/>
              <a:gd name="connsiteY1" fmla="*/ 1161397 h 1161397"/>
              <a:gd name="connsiteX2" fmla="*/ 0 w 6884912"/>
              <a:gd name="connsiteY2" fmla="*/ 1161397 h 1161397"/>
              <a:gd name="connsiteX3" fmla="*/ 27135 w 6884912"/>
              <a:gd name="connsiteY3" fmla="*/ 1147460 h 1161397"/>
              <a:gd name="connsiteX4" fmla="*/ 115388 w 6884912"/>
              <a:gd name="connsiteY4" fmla="*/ 1111320 h 1161397"/>
              <a:gd name="connsiteX5" fmla="*/ 213420 w 6884912"/>
              <a:gd name="connsiteY5" fmla="*/ 1056868 h 1161397"/>
              <a:gd name="connsiteX6" fmla="*/ 454970 w 6884912"/>
              <a:gd name="connsiteY6" fmla="*/ 1023343 h 1161397"/>
              <a:gd name="connsiteX7" fmla="*/ 548162 w 6884912"/>
              <a:gd name="connsiteY7" fmla="*/ 984908 h 1161397"/>
              <a:gd name="connsiteX8" fmla="*/ 651408 w 6884912"/>
              <a:gd name="connsiteY8" fmla="*/ 984938 h 1161397"/>
              <a:gd name="connsiteX9" fmla="*/ 723108 w 6884912"/>
              <a:gd name="connsiteY9" fmla="*/ 941904 h 1161397"/>
              <a:gd name="connsiteX10" fmla="*/ 797699 w 6884912"/>
              <a:gd name="connsiteY10" fmla="*/ 931362 h 1161397"/>
              <a:gd name="connsiteX11" fmla="*/ 843359 w 6884912"/>
              <a:gd name="connsiteY11" fmla="*/ 910894 h 1161397"/>
              <a:gd name="connsiteX12" fmla="*/ 965215 w 6884912"/>
              <a:gd name="connsiteY12" fmla="*/ 846701 h 1161397"/>
              <a:gd name="connsiteX13" fmla="*/ 1085080 w 6884912"/>
              <a:gd name="connsiteY13" fmla="*/ 776086 h 1161397"/>
              <a:gd name="connsiteX14" fmla="*/ 1131224 w 6884912"/>
              <a:gd name="connsiteY14" fmla="*/ 706160 h 1161397"/>
              <a:gd name="connsiteX15" fmla="*/ 1138051 w 6884912"/>
              <a:gd name="connsiteY15" fmla="*/ 702034 h 1161397"/>
              <a:gd name="connsiteX16" fmla="*/ 1158800 w 6884912"/>
              <a:gd name="connsiteY16" fmla="*/ 700004 h 1161397"/>
              <a:gd name="connsiteX17" fmla="*/ 1166947 w 6884912"/>
              <a:gd name="connsiteY17" fmla="*/ 700762 h 1161397"/>
              <a:gd name="connsiteX18" fmla="*/ 1178135 w 6884912"/>
              <a:gd name="connsiteY18" fmla="*/ 698631 h 1161397"/>
              <a:gd name="connsiteX19" fmla="*/ 1178301 w 6884912"/>
              <a:gd name="connsiteY19" fmla="*/ 698094 h 1161397"/>
              <a:gd name="connsiteX20" fmla="*/ 1188995 w 6884912"/>
              <a:gd name="connsiteY20" fmla="*/ 697048 h 1161397"/>
              <a:gd name="connsiteX21" fmla="*/ 1242716 w 6884912"/>
              <a:gd name="connsiteY21" fmla="*/ 698052 h 1161397"/>
              <a:gd name="connsiteX22" fmla="*/ 1299977 w 6884912"/>
              <a:gd name="connsiteY22" fmla="*/ 639196 h 1161397"/>
              <a:gd name="connsiteX23" fmla="*/ 1326190 w 6884912"/>
              <a:gd name="connsiteY23" fmla="*/ 625955 h 1161397"/>
              <a:gd name="connsiteX24" fmla="*/ 1339600 w 6884912"/>
              <a:gd name="connsiteY24" fmla="*/ 616295 h 1161397"/>
              <a:gd name="connsiteX25" fmla="*/ 1340054 w 6884912"/>
              <a:gd name="connsiteY25" fmla="*/ 614022 h 1161397"/>
              <a:gd name="connsiteX26" fmla="*/ 1391606 w 6884912"/>
              <a:gd name="connsiteY26" fmla="*/ 615229 h 1161397"/>
              <a:gd name="connsiteX27" fmla="*/ 1397565 w 6884912"/>
              <a:gd name="connsiteY27" fmla="*/ 611490 h 1161397"/>
              <a:gd name="connsiteX28" fmla="*/ 1432302 w 6884912"/>
              <a:gd name="connsiteY28" fmla="*/ 617267 h 1161397"/>
              <a:gd name="connsiteX29" fmla="*/ 1449644 w 6884912"/>
              <a:gd name="connsiteY29" fmla="*/ 617591 h 1161397"/>
              <a:gd name="connsiteX30" fmla="*/ 1455793 w 6884912"/>
              <a:gd name="connsiteY30" fmla="*/ 623174 h 1161397"/>
              <a:gd name="connsiteX31" fmla="*/ 1480758 w 6884912"/>
              <a:gd name="connsiteY31" fmla="*/ 620863 h 1161397"/>
              <a:gd name="connsiteX32" fmla="*/ 1483154 w 6884912"/>
              <a:gd name="connsiteY32" fmla="*/ 618527 h 1161397"/>
              <a:gd name="connsiteX33" fmla="*/ 1505495 w 6884912"/>
              <a:gd name="connsiteY33" fmla="*/ 624325 h 1161397"/>
              <a:gd name="connsiteX34" fmla="*/ 1526340 w 6884912"/>
              <a:gd name="connsiteY34" fmla="*/ 638496 h 1161397"/>
              <a:gd name="connsiteX35" fmla="*/ 1731986 w 6884912"/>
              <a:gd name="connsiteY35" fmla="*/ 589682 h 1161397"/>
              <a:gd name="connsiteX36" fmla="*/ 1927935 w 6884912"/>
              <a:gd name="connsiteY36" fmla="*/ 628540 h 1161397"/>
              <a:gd name="connsiteX37" fmla="*/ 2039075 w 6884912"/>
              <a:gd name="connsiteY37" fmla="*/ 599964 h 1161397"/>
              <a:gd name="connsiteX38" fmla="*/ 2066980 w 6884912"/>
              <a:gd name="connsiteY38" fmla="*/ 550413 h 1161397"/>
              <a:gd name="connsiteX39" fmla="*/ 2352236 w 6884912"/>
              <a:gd name="connsiteY39" fmla="*/ 519602 h 1161397"/>
              <a:gd name="connsiteX40" fmla="*/ 2420791 w 6884912"/>
              <a:gd name="connsiteY40" fmla="*/ 492826 h 1161397"/>
              <a:gd name="connsiteX41" fmla="*/ 2489932 w 6884912"/>
              <a:gd name="connsiteY41" fmla="*/ 507864 h 1161397"/>
              <a:gd name="connsiteX42" fmla="*/ 2512917 w 6884912"/>
              <a:gd name="connsiteY42" fmla="*/ 489127 h 1161397"/>
              <a:gd name="connsiteX43" fmla="*/ 2516783 w 6884912"/>
              <a:gd name="connsiteY43" fmla="*/ 485473 h 1161397"/>
              <a:gd name="connsiteX44" fmla="*/ 2534360 w 6884912"/>
              <a:gd name="connsiteY44" fmla="*/ 480064 h 1161397"/>
              <a:gd name="connsiteX45" fmla="*/ 2536691 w 6884912"/>
              <a:gd name="connsiteY45" fmla="*/ 467018 h 1161397"/>
              <a:gd name="connsiteX46" fmla="*/ 2561265 w 6884912"/>
              <a:gd name="connsiteY46" fmla="*/ 450623 h 1161397"/>
              <a:gd name="connsiteX47" fmla="*/ 2594349 w 6884912"/>
              <a:gd name="connsiteY47" fmla="*/ 443884 h 1161397"/>
              <a:gd name="connsiteX48" fmla="*/ 2754324 w 6884912"/>
              <a:gd name="connsiteY48" fmla="*/ 424766 h 1161397"/>
              <a:gd name="connsiteX49" fmla="*/ 2848470 w 6884912"/>
              <a:gd name="connsiteY49" fmla="*/ 405966 h 1161397"/>
              <a:gd name="connsiteX50" fmla="*/ 2881772 w 6884912"/>
              <a:gd name="connsiteY50" fmla="*/ 387260 h 1161397"/>
              <a:gd name="connsiteX51" fmla="*/ 2929932 w 6884912"/>
              <a:gd name="connsiteY51" fmla="*/ 368912 h 1161397"/>
              <a:gd name="connsiteX52" fmla="*/ 3013020 w 6884912"/>
              <a:gd name="connsiteY52" fmla="*/ 327578 h 1161397"/>
              <a:gd name="connsiteX53" fmla="*/ 3222191 w 6884912"/>
              <a:gd name="connsiteY53" fmla="*/ 307887 h 1161397"/>
              <a:gd name="connsiteX54" fmla="*/ 3227953 w 6884912"/>
              <a:gd name="connsiteY54" fmla="*/ 297650 h 1161397"/>
              <a:gd name="connsiteX55" fmla="*/ 3510042 w 6884912"/>
              <a:gd name="connsiteY55" fmla="*/ 311820 h 1161397"/>
              <a:gd name="connsiteX56" fmla="*/ 3626773 w 6884912"/>
              <a:gd name="connsiteY56" fmla="*/ 290452 h 1161397"/>
              <a:gd name="connsiteX57" fmla="*/ 3666217 w 6884912"/>
              <a:gd name="connsiteY57" fmla="*/ 273255 h 1161397"/>
              <a:gd name="connsiteX58" fmla="*/ 3732427 w 6884912"/>
              <a:gd name="connsiteY58" fmla="*/ 245039 h 1161397"/>
              <a:gd name="connsiteX59" fmla="*/ 3777022 w 6884912"/>
              <a:gd name="connsiteY59" fmla="*/ 200276 h 1161397"/>
              <a:gd name="connsiteX60" fmla="*/ 3791246 w 6884912"/>
              <a:gd name="connsiteY60" fmla="*/ 189996 h 1161397"/>
              <a:gd name="connsiteX61" fmla="*/ 3819864 w 6884912"/>
              <a:gd name="connsiteY61" fmla="*/ 194605 h 1161397"/>
              <a:gd name="connsiteX62" fmla="*/ 3830398 w 6884912"/>
              <a:gd name="connsiteY62" fmla="*/ 188383 h 1161397"/>
              <a:gd name="connsiteX63" fmla="*/ 3834360 w 6884912"/>
              <a:gd name="connsiteY63" fmla="*/ 188992 h 1161397"/>
              <a:gd name="connsiteX64" fmla="*/ 3843715 w 6884912"/>
              <a:gd name="connsiteY64" fmla="*/ 188752 h 1161397"/>
              <a:gd name="connsiteX65" fmla="*/ 3842609 w 6884912"/>
              <a:gd name="connsiteY65" fmla="*/ 197386 h 1161397"/>
              <a:gd name="connsiteX66" fmla="*/ 3853961 w 6884912"/>
              <a:gd name="connsiteY66" fmla="*/ 213380 h 1161397"/>
              <a:gd name="connsiteX67" fmla="*/ 3907640 w 6884912"/>
              <a:gd name="connsiteY67" fmla="*/ 207568 h 1161397"/>
              <a:gd name="connsiteX68" fmla="*/ 3910449 w 6884912"/>
              <a:gd name="connsiteY68" fmla="*/ 197808 h 1161397"/>
              <a:gd name="connsiteX69" fmla="*/ 3917197 w 6884912"/>
              <a:gd name="connsiteY69" fmla="*/ 196121 h 1161397"/>
              <a:gd name="connsiteX70" fmla="*/ 3922400 w 6884912"/>
              <a:gd name="connsiteY70" fmla="*/ 205056 h 1161397"/>
              <a:gd name="connsiteX71" fmla="*/ 4013061 w 6884912"/>
              <a:gd name="connsiteY71" fmla="*/ 224874 h 1161397"/>
              <a:gd name="connsiteX72" fmla="*/ 4220717 w 6884912"/>
              <a:gd name="connsiteY72" fmla="*/ 192946 h 1161397"/>
              <a:gd name="connsiteX73" fmla="*/ 4228802 w 6884912"/>
              <a:gd name="connsiteY73" fmla="*/ 201468 h 1161397"/>
              <a:gd name="connsiteX74" fmla="*/ 4289361 w 6884912"/>
              <a:gd name="connsiteY74" fmla="*/ 196642 h 1161397"/>
              <a:gd name="connsiteX75" fmla="*/ 4498913 w 6884912"/>
              <a:gd name="connsiteY75" fmla="*/ 118915 h 1161397"/>
              <a:gd name="connsiteX76" fmla="*/ 4617330 w 6884912"/>
              <a:gd name="connsiteY76" fmla="*/ 111163 h 1161397"/>
              <a:gd name="connsiteX77" fmla="*/ 4659778 w 6884912"/>
              <a:gd name="connsiteY77" fmla="*/ 118219 h 1161397"/>
              <a:gd name="connsiteX78" fmla="*/ 4730870 w 6884912"/>
              <a:gd name="connsiteY78" fmla="*/ 129432 h 1161397"/>
              <a:gd name="connsiteX79" fmla="*/ 4844073 w 6884912"/>
              <a:gd name="connsiteY79" fmla="*/ 161768 h 1161397"/>
              <a:gd name="connsiteX80" fmla="*/ 4856454 w 6884912"/>
              <a:gd name="connsiteY80" fmla="*/ 130488 h 1161397"/>
              <a:gd name="connsiteX81" fmla="*/ 4920038 w 6884912"/>
              <a:gd name="connsiteY81" fmla="*/ 140418 h 1161397"/>
              <a:gd name="connsiteX82" fmla="*/ 5016639 w 6884912"/>
              <a:gd name="connsiteY82" fmla="*/ 158905 h 1161397"/>
              <a:gd name="connsiteX83" fmla="*/ 5072009 w 6884912"/>
              <a:gd name="connsiteY83" fmla="*/ 161502 h 1161397"/>
              <a:gd name="connsiteX84" fmla="*/ 5223626 w 6884912"/>
              <a:gd name="connsiteY84" fmla="*/ 177356 h 1161397"/>
              <a:gd name="connsiteX85" fmla="*/ 5375773 w 6884912"/>
              <a:gd name="connsiteY85" fmla="*/ 199913 h 1161397"/>
              <a:gd name="connsiteX86" fmla="*/ 5467502 w 6884912"/>
              <a:gd name="connsiteY86" fmla="*/ 250963 h 1161397"/>
              <a:gd name="connsiteX87" fmla="*/ 5592395 w 6884912"/>
              <a:gd name="connsiteY87" fmla="*/ 265434 h 1161397"/>
              <a:gd name="connsiteX88" fmla="*/ 5613532 w 6884912"/>
              <a:gd name="connsiteY88" fmla="*/ 273379 h 1161397"/>
              <a:gd name="connsiteX89" fmla="*/ 5642173 w 6884912"/>
              <a:gd name="connsiteY89" fmla="*/ 266904 h 1161397"/>
              <a:gd name="connsiteX90" fmla="*/ 5756910 w 6884912"/>
              <a:gd name="connsiteY90" fmla="*/ 239211 h 1161397"/>
              <a:gd name="connsiteX91" fmla="*/ 5846667 w 6884912"/>
              <a:gd name="connsiteY91" fmla="*/ 201786 h 1161397"/>
              <a:gd name="connsiteX92" fmla="*/ 5960732 w 6884912"/>
              <a:gd name="connsiteY92" fmla="*/ 220708 h 1161397"/>
              <a:gd name="connsiteX93" fmla="*/ 6029542 w 6884912"/>
              <a:gd name="connsiteY93" fmla="*/ 210339 h 1161397"/>
              <a:gd name="connsiteX94" fmla="*/ 6141123 w 6884912"/>
              <a:gd name="connsiteY94" fmla="*/ 159923 h 1161397"/>
              <a:gd name="connsiteX95" fmla="*/ 6290640 w 6884912"/>
              <a:gd name="connsiteY95" fmla="*/ 167441 h 1161397"/>
              <a:gd name="connsiteX96" fmla="*/ 6322806 w 6884912"/>
              <a:gd name="connsiteY96" fmla="*/ 213293 h 1161397"/>
              <a:gd name="connsiteX97" fmla="*/ 6380420 w 6884912"/>
              <a:gd name="connsiteY97" fmla="*/ 173195 h 1161397"/>
              <a:gd name="connsiteX98" fmla="*/ 6507891 w 6884912"/>
              <a:gd name="connsiteY98" fmla="*/ 118474 h 1161397"/>
              <a:gd name="connsiteX99" fmla="*/ 6571807 w 6884912"/>
              <a:gd name="connsiteY99" fmla="*/ 98636 h 1161397"/>
              <a:gd name="connsiteX100" fmla="*/ 6671880 w 6884912"/>
              <a:gd name="connsiteY100" fmla="*/ 82931 h 1161397"/>
              <a:gd name="connsiteX101" fmla="*/ 6702266 w 6884912"/>
              <a:gd name="connsiteY101" fmla="*/ 75470 h 1161397"/>
              <a:gd name="connsiteX102" fmla="*/ 6845802 w 6884912"/>
              <a:gd name="connsiteY102" fmla="*/ 24496 h 1161397"/>
              <a:gd name="connsiteX103" fmla="*/ 6884912 w 6884912"/>
              <a:gd name="connsiteY103" fmla="*/ 0 h 1161397"/>
              <a:gd name="connsiteX0" fmla="*/ 6884912 w 6884912"/>
              <a:gd name="connsiteY0" fmla="*/ 0 h 1161397"/>
              <a:gd name="connsiteX1" fmla="*/ 6884912 w 6884912"/>
              <a:gd name="connsiteY1" fmla="*/ 1161397 h 1161397"/>
              <a:gd name="connsiteX2" fmla="*/ 0 w 6884912"/>
              <a:gd name="connsiteY2" fmla="*/ 1161397 h 1161397"/>
              <a:gd name="connsiteX3" fmla="*/ 27135 w 6884912"/>
              <a:gd name="connsiteY3" fmla="*/ 1147460 h 1161397"/>
              <a:gd name="connsiteX4" fmla="*/ 115388 w 6884912"/>
              <a:gd name="connsiteY4" fmla="*/ 1111320 h 1161397"/>
              <a:gd name="connsiteX5" fmla="*/ 213420 w 6884912"/>
              <a:gd name="connsiteY5" fmla="*/ 1056868 h 1161397"/>
              <a:gd name="connsiteX6" fmla="*/ 454970 w 6884912"/>
              <a:gd name="connsiteY6" fmla="*/ 1023343 h 1161397"/>
              <a:gd name="connsiteX7" fmla="*/ 548162 w 6884912"/>
              <a:gd name="connsiteY7" fmla="*/ 984908 h 1161397"/>
              <a:gd name="connsiteX8" fmla="*/ 651408 w 6884912"/>
              <a:gd name="connsiteY8" fmla="*/ 984938 h 1161397"/>
              <a:gd name="connsiteX9" fmla="*/ 723108 w 6884912"/>
              <a:gd name="connsiteY9" fmla="*/ 941904 h 1161397"/>
              <a:gd name="connsiteX10" fmla="*/ 797699 w 6884912"/>
              <a:gd name="connsiteY10" fmla="*/ 931362 h 1161397"/>
              <a:gd name="connsiteX11" fmla="*/ 843359 w 6884912"/>
              <a:gd name="connsiteY11" fmla="*/ 910894 h 1161397"/>
              <a:gd name="connsiteX12" fmla="*/ 965215 w 6884912"/>
              <a:gd name="connsiteY12" fmla="*/ 846701 h 1161397"/>
              <a:gd name="connsiteX13" fmla="*/ 1085080 w 6884912"/>
              <a:gd name="connsiteY13" fmla="*/ 776086 h 1161397"/>
              <a:gd name="connsiteX14" fmla="*/ 1131224 w 6884912"/>
              <a:gd name="connsiteY14" fmla="*/ 706160 h 1161397"/>
              <a:gd name="connsiteX15" fmla="*/ 1138051 w 6884912"/>
              <a:gd name="connsiteY15" fmla="*/ 702034 h 1161397"/>
              <a:gd name="connsiteX16" fmla="*/ 1158800 w 6884912"/>
              <a:gd name="connsiteY16" fmla="*/ 700004 h 1161397"/>
              <a:gd name="connsiteX17" fmla="*/ 1166947 w 6884912"/>
              <a:gd name="connsiteY17" fmla="*/ 700762 h 1161397"/>
              <a:gd name="connsiteX18" fmla="*/ 1178135 w 6884912"/>
              <a:gd name="connsiteY18" fmla="*/ 698631 h 1161397"/>
              <a:gd name="connsiteX19" fmla="*/ 1178301 w 6884912"/>
              <a:gd name="connsiteY19" fmla="*/ 698094 h 1161397"/>
              <a:gd name="connsiteX20" fmla="*/ 1242716 w 6884912"/>
              <a:gd name="connsiteY20" fmla="*/ 698052 h 1161397"/>
              <a:gd name="connsiteX21" fmla="*/ 1299977 w 6884912"/>
              <a:gd name="connsiteY21" fmla="*/ 639196 h 1161397"/>
              <a:gd name="connsiteX22" fmla="*/ 1326190 w 6884912"/>
              <a:gd name="connsiteY22" fmla="*/ 625955 h 1161397"/>
              <a:gd name="connsiteX23" fmla="*/ 1339600 w 6884912"/>
              <a:gd name="connsiteY23" fmla="*/ 616295 h 1161397"/>
              <a:gd name="connsiteX24" fmla="*/ 1340054 w 6884912"/>
              <a:gd name="connsiteY24" fmla="*/ 614022 h 1161397"/>
              <a:gd name="connsiteX25" fmla="*/ 1391606 w 6884912"/>
              <a:gd name="connsiteY25" fmla="*/ 615229 h 1161397"/>
              <a:gd name="connsiteX26" fmla="*/ 1397565 w 6884912"/>
              <a:gd name="connsiteY26" fmla="*/ 611490 h 1161397"/>
              <a:gd name="connsiteX27" fmla="*/ 1432302 w 6884912"/>
              <a:gd name="connsiteY27" fmla="*/ 617267 h 1161397"/>
              <a:gd name="connsiteX28" fmla="*/ 1449644 w 6884912"/>
              <a:gd name="connsiteY28" fmla="*/ 617591 h 1161397"/>
              <a:gd name="connsiteX29" fmla="*/ 1455793 w 6884912"/>
              <a:gd name="connsiteY29" fmla="*/ 623174 h 1161397"/>
              <a:gd name="connsiteX30" fmla="*/ 1480758 w 6884912"/>
              <a:gd name="connsiteY30" fmla="*/ 620863 h 1161397"/>
              <a:gd name="connsiteX31" fmla="*/ 1483154 w 6884912"/>
              <a:gd name="connsiteY31" fmla="*/ 618527 h 1161397"/>
              <a:gd name="connsiteX32" fmla="*/ 1505495 w 6884912"/>
              <a:gd name="connsiteY32" fmla="*/ 624325 h 1161397"/>
              <a:gd name="connsiteX33" fmla="*/ 1526340 w 6884912"/>
              <a:gd name="connsiteY33" fmla="*/ 638496 h 1161397"/>
              <a:gd name="connsiteX34" fmla="*/ 1731986 w 6884912"/>
              <a:gd name="connsiteY34" fmla="*/ 589682 h 1161397"/>
              <a:gd name="connsiteX35" fmla="*/ 1927935 w 6884912"/>
              <a:gd name="connsiteY35" fmla="*/ 628540 h 1161397"/>
              <a:gd name="connsiteX36" fmla="*/ 2039075 w 6884912"/>
              <a:gd name="connsiteY36" fmla="*/ 599964 h 1161397"/>
              <a:gd name="connsiteX37" fmla="*/ 2066980 w 6884912"/>
              <a:gd name="connsiteY37" fmla="*/ 550413 h 1161397"/>
              <a:gd name="connsiteX38" fmla="*/ 2352236 w 6884912"/>
              <a:gd name="connsiteY38" fmla="*/ 519602 h 1161397"/>
              <a:gd name="connsiteX39" fmla="*/ 2420791 w 6884912"/>
              <a:gd name="connsiteY39" fmla="*/ 492826 h 1161397"/>
              <a:gd name="connsiteX40" fmla="*/ 2489932 w 6884912"/>
              <a:gd name="connsiteY40" fmla="*/ 507864 h 1161397"/>
              <a:gd name="connsiteX41" fmla="*/ 2512917 w 6884912"/>
              <a:gd name="connsiteY41" fmla="*/ 489127 h 1161397"/>
              <a:gd name="connsiteX42" fmla="*/ 2516783 w 6884912"/>
              <a:gd name="connsiteY42" fmla="*/ 485473 h 1161397"/>
              <a:gd name="connsiteX43" fmla="*/ 2534360 w 6884912"/>
              <a:gd name="connsiteY43" fmla="*/ 480064 h 1161397"/>
              <a:gd name="connsiteX44" fmla="*/ 2536691 w 6884912"/>
              <a:gd name="connsiteY44" fmla="*/ 467018 h 1161397"/>
              <a:gd name="connsiteX45" fmla="*/ 2561265 w 6884912"/>
              <a:gd name="connsiteY45" fmla="*/ 450623 h 1161397"/>
              <a:gd name="connsiteX46" fmla="*/ 2594349 w 6884912"/>
              <a:gd name="connsiteY46" fmla="*/ 443884 h 1161397"/>
              <a:gd name="connsiteX47" fmla="*/ 2754324 w 6884912"/>
              <a:gd name="connsiteY47" fmla="*/ 424766 h 1161397"/>
              <a:gd name="connsiteX48" fmla="*/ 2848470 w 6884912"/>
              <a:gd name="connsiteY48" fmla="*/ 405966 h 1161397"/>
              <a:gd name="connsiteX49" fmla="*/ 2881772 w 6884912"/>
              <a:gd name="connsiteY49" fmla="*/ 387260 h 1161397"/>
              <a:gd name="connsiteX50" fmla="*/ 2929932 w 6884912"/>
              <a:gd name="connsiteY50" fmla="*/ 368912 h 1161397"/>
              <a:gd name="connsiteX51" fmla="*/ 3013020 w 6884912"/>
              <a:gd name="connsiteY51" fmla="*/ 327578 h 1161397"/>
              <a:gd name="connsiteX52" fmla="*/ 3222191 w 6884912"/>
              <a:gd name="connsiteY52" fmla="*/ 307887 h 1161397"/>
              <a:gd name="connsiteX53" fmla="*/ 3227953 w 6884912"/>
              <a:gd name="connsiteY53" fmla="*/ 297650 h 1161397"/>
              <a:gd name="connsiteX54" fmla="*/ 3510042 w 6884912"/>
              <a:gd name="connsiteY54" fmla="*/ 311820 h 1161397"/>
              <a:gd name="connsiteX55" fmla="*/ 3626773 w 6884912"/>
              <a:gd name="connsiteY55" fmla="*/ 290452 h 1161397"/>
              <a:gd name="connsiteX56" fmla="*/ 3666217 w 6884912"/>
              <a:gd name="connsiteY56" fmla="*/ 273255 h 1161397"/>
              <a:gd name="connsiteX57" fmla="*/ 3732427 w 6884912"/>
              <a:gd name="connsiteY57" fmla="*/ 245039 h 1161397"/>
              <a:gd name="connsiteX58" fmla="*/ 3777022 w 6884912"/>
              <a:gd name="connsiteY58" fmla="*/ 200276 h 1161397"/>
              <a:gd name="connsiteX59" fmla="*/ 3791246 w 6884912"/>
              <a:gd name="connsiteY59" fmla="*/ 189996 h 1161397"/>
              <a:gd name="connsiteX60" fmla="*/ 3819864 w 6884912"/>
              <a:gd name="connsiteY60" fmla="*/ 194605 h 1161397"/>
              <a:gd name="connsiteX61" fmla="*/ 3830398 w 6884912"/>
              <a:gd name="connsiteY61" fmla="*/ 188383 h 1161397"/>
              <a:gd name="connsiteX62" fmla="*/ 3834360 w 6884912"/>
              <a:gd name="connsiteY62" fmla="*/ 188992 h 1161397"/>
              <a:gd name="connsiteX63" fmla="*/ 3843715 w 6884912"/>
              <a:gd name="connsiteY63" fmla="*/ 188752 h 1161397"/>
              <a:gd name="connsiteX64" fmla="*/ 3842609 w 6884912"/>
              <a:gd name="connsiteY64" fmla="*/ 197386 h 1161397"/>
              <a:gd name="connsiteX65" fmla="*/ 3853961 w 6884912"/>
              <a:gd name="connsiteY65" fmla="*/ 213380 h 1161397"/>
              <a:gd name="connsiteX66" fmla="*/ 3907640 w 6884912"/>
              <a:gd name="connsiteY66" fmla="*/ 207568 h 1161397"/>
              <a:gd name="connsiteX67" fmla="*/ 3910449 w 6884912"/>
              <a:gd name="connsiteY67" fmla="*/ 197808 h 1161397"/>
              <a:gd name="connsiteX68" fmla="*/ 3917197 w 6884912"/>
              <a:gd name="connsiteY68" fmla="*/ 196121 h 1161397"/>
              <a:gd name="connsiteX69" fmla="*/ 3922400 w 6884912"/>
              <a:gd name="connsiteY69" fmla="*/ 205056 h 1161397"/>
              <a:gd name="connsiteX70" fmla="*/ 4013061 w 6884912"/>
              <a:gd name="connsiteY70" fmla="*/ 224874 h 1161397"/>
              <a:gd name="connsiteX71" fmla="*/ 4220717 w 6884912"/>
              <a:gd name="connsiteY71" fmla="*/ 192946 h 1161397"/>
              <a:gd name="connsiteX72" fmla="*/ 4228802 w 6884912"/>
              <a:gd name="connsiteY72" fmla="*/ 201468 h 1161397"/>
              <a:gd name="connsiteX73" fmla="*/ 4289361 w 6884912"/>
              <a:gd name="connsiteY73" fmla="*/ 196642 h 1161397"/>
              <a:gd name="connsiteX74" fmla="*/ 4498913 w 6884912"/>
              <a:gd name="connsiteY74" fmla="*/ 118915 h 1161397"/>
              <a:gd name="connsiteX75" fmla="*/ 4617330 w 6884912"/>
              <a:gd name="connsiteY75" fmla="*/ 111163 h 1161397"/>
              <a:gd name="connsiteX76" fmla="*/ 4659778 w 6884912"/>
              <a:gd name="connsiteY76" fmla="*/ 118219 h 1161397"/>
              <a:gd name="connsiteX77" fmla="*/ 4730870 w 6884912"/>
              <a:gd name="connsiteY77" fmla="*/ 129432 h 1161397"/>
              <a:gd name="connsiteX78" fmla="*/ 4844073 w 6884912"/>
              <a:gd name="connsiteY78" fmla="*/ 161768 h 1161397"/>
              <a:gd name="connsiteX79" fmla="*/ 4856454 w 6884912"/>
              <a:gd name="connsiteY79" fmla="*/ 130488 h 1161397"/>
              <a:gd name="connsiteX80" fmla="*/ 4920038 w 6884912"/>
              <a:gd name="connsiteY80" fmla="*/ 140418 h 1161397"/>
              <a:gd name="connsiteX81" fmla="*/ 5016639 w 6884912"/>
              <a:gd name="connsiteY81" fmla="*/ 158905 h 1161397"/>
              <a:gd name="connsiteX82" fmla="*/ 5072009 w 6884912"/>
              <a:gd name="connsiteY82" fmla="*/ 161502 h 1161397"/>
              <a:gd name="connsiteX83" fmla="*/ 5223626 w 6884912"/>
              <a:gd name="connsiteY83" fmla="*/ 177356 h 1161397"/>
              <a:gd name="connsiteX84" fmla="*/ 5375773 w 6884912"/>
              <a:gd name="connsiteY84" fmla="*/ 199913 h 1161397"/>
              <a:gd name="connsiteX85" fmla="*/ 5467502 w 6884912"/>
              <a:gd name="connsiteY85" fmla="*/ 250963 h 1161397"/>
              <a:gd name="connsiteX86" fmla="*/ 5592395 w 6884912"/>
              <a:gd name="connsiteY86" fmla="*/ 265434 h 1161397"/>
              <a:gd name="connsiteX87" fmla="*/ 5613532 w 6884912"/>
              <a:gd name="connsiteY87" fmla="*/ 273379 h 1161397"/>
              <a:gd name="connsiteX88" fmla="*/ 5642173 w 6884912"/>
              <a:gd name="connsiteY88" fmla="*/ 266904 h 1161397"/>
              <a:gd name="connsiteX89" fmla="*/ 5756910 w 6884912"/>
              <a:gd name="connsiteY89" fmla="*/ 239211 h 1161397"/>
              <a:gd name="connsiteX90" fmla="*/ 5846667 w 6884912"/>
              <a:gd name="connsiteY90" fmla="*/ 201786 h 1161397"/>
              <a:gd name="connsiteX91" fmla="*/ 5960732 w 6884912"/>
              <a:gd name="connsiteY91" fmla="*/ 220708 h 1161397"/>
              <a:gd name="connsiteX92" fmla="*/ 6029542 w 6884912"/>
              <a:gd name="connsiteY92" fmla="*/ 210339 h 1161397"/>
              <a:gd name="connsiteX93" fmla="*/ 6141123 w 6884912"/>
              <a:gd name="connsiteY93" fmla="*/ 159923 h 1161397"/>
              <a:gd name="connsiteX94" fmla="*/ 6290640 w 6884912"/>
              <a:gd name="connsiteY94" fmla="*/ 167441 h 1161397"/>
              <a:gd name="connsiteX95" fmla="*/ 6322806 w 6884912"/>
              <a:gd name="connsiteY95" fmla="*/ 213293 h 1161397"/>
              <a:gd name="connsiteX96" fmla="*/ 6380420 w 6884912"/>
              <a:gd name="connsiteY96" fmla="*/ 173195 h 1161397"/>
              <a:gd name="connsiteX97" fmla="*/ 6507891 w 6884912"/>
              <a:gd name="connsiteY97" fmla="*/ 118474 h 1161397"/>
              <a:gd name="connsiteX98" fmla="*/ 6571807 w 6884912"/>
              <a:gd name="connsiteY98" fmla="*/ 98636 h 1161397"/>
              <a:gd name="connsiteX99" fmla="*/ 6671880 w 6884912"/>
              <a:gd name="connsiteY99" fmla="*/ 82931 h 1161397"/>
              <a:gd name="connsiteX100" fmla="*/ 6702266 w 6884912"/>
              <a:gd name="connsiteY100" fmla="*/ 75470 h 1161397"/>
              <a:gd name="connsiteX101" fmla="*/ 6845802 w 6884912"/>
              <a:gd name="connsiteY101" fmla="*/ 24496 h 1161397"/>
              <a:gd name="connsiteX102" fmla="*/ 6884912 w 6884912"/>
              <a:gd name="connsiteY102" fmla="*/ 0 h 1161397"/>
              <a:gd name="connsiteX0" fmla="*/ 6884912 w 6884912"/>
              <a:gd name="connsiteY0" fmla="*/ 0 h 1161397"/>
              <a:gd name="connsiteX1" fmla="*/ 6884912 w 6884912"/>
              <a:gd name="connsiteY1" fmla="*/ 1161397 h 1161397"/>
              <a:gd name="connsiteX2" fmla="*/ 0 w 6884912"/>
              <a:gd name="connsiteY2" fmla="*/ 1161397 h 1161397"/>
              <a:gd name="connsiteX3" fmla="*/ 27135 w 6884912"/>
              <a:gd name="connsiteY3" fmla="*/ 1147460 h 1161397"/>
              <a:gd name="connsiteX4" fmla="*/ 115388 w 6884912"/>
              <a:gd name="connsiteY4" fmla="*/ 1111320 h 1161397"/>
              <a:gd name="connsiteX5" fmla="*/ 213420 w 6884912"/>
              <a:gd name="connsiteY5" fmla="*/ 1056868 h 1161397"/>
              <a:gd name="connsiteX6" fmla="*/ 454970 w 6884912"/>
              <a:gd name="connsiteY6" fmla="*/ 1023343 h 1161397"/>
              <a:gd name="connsiteX7" fmla="*/ 548162 w 6884912"/>
              <a:gd name="connsiteY7" fmla="*/ 984908 h 1161397"/>
              <a:gd name="connsiteX8" fmla="*/ 651408 w 6884912"/>
              <a:gd name="connsiteY8" fmla="*/ 984938 h 1161397"/>
              <a:gd name="connsiteX9" fmla="*/ 723108 w 6884912"/>
              <a:gd name="connsiteY9" fmla="*/ 941904 h 1161397"/>
              <a:gd name="connsiteX10" fmla="*/ 797699 w 6884912"/>
              <a:gd name="connsiteY10" fmla="*/ 931362 h 1161397"/>
              <a:gd name="connsiteX11" fmla="*/ 843359 w 6884912"/>
              <a:gd name="connsiteY11" fmla="*/ 910894 h 1161397"/>
              <a:gd name="connsiteX12" fmla="*/ 965215 w 6884912"/>
              <a:gd name="connsiteY12" fmla="*/ 846701 h 1161397"/>
              <a:gd name="connsiteX13" fmla="*/ 1085080 w 6884912"/>
              <a:gd name="connsiteY13" fmla="*/ 776086 h 1161397"/>
              <a:gd name="connsiteX14" fmla="*/ 1131224 w 6884912"/>
              <a:gd name="connsiteY14" fmla="*/ 706160 h 1161397"/>
              <a:gd name="connsiteX15" fmla="*/ 1138051 w 6884912"/>
              <a:gd name="connsiteY15" fmla="*/ 702034 h 1161397"/>
              <a:gd name="connsiteX16" fmla="*/ 1166947 w 6884912"/>
              <a:gd name="connsiteY16" fmla="*/ 700762 h 1161397"/>
              <a:gd name="connsiteX17" fmla="*/ 1178135 w 6884912"/>
              <a:gd name="connsiteY17" fmla="*/ 698631 h 1161397"/>
              <a:gd name="connsiteX18" fmla="*/ 1178301 w 6884912"/>
              <a:gd name="connsiteY18" fmla="*/ 698094 h 1161397"/>
              <a:gd name="connsiteX19" fmla="*/ 1242716 w 6884912"/>
              <a:gd name="connsiteY19" fmla="*/ 698052 h 1161397"/>
              <a:gd name="connsiteX20" fmla="*/ 1299977 w 6884912"/>
              <a:gd name="connsiteY20" fmla="*/ 639196 h 1161397"/>
              <a:gd name="connsiteX21" fmla="*/ 1326190 w 6884912"/>
              <a:gd name="connsiteY21" fmla="*/ 625955 h 1161397"/>
              <a:gd name="connsiteX22" fmla="*/ 1339600 w 6884912"/>
              <a:gd name="connsiteY22" fmla="*/ 616295 h 1161397"/>
              <a:gd name="connsiteX23" fmla="*/ 1340054 w 6884912"/>
              <a:gd name="connsiteY23" fmla="*/ 614022 h 1161397"/>
              <a:gd name="connsiteX24" fmla="*/ 1391606 w 6884912"/>
              <a:gd name="connsiteY24" fmla="*/ 615229 h 1161397"/>
              <a:gd name="connsiteX25" fmla="*/ 1397565 w 6884912"/>
              <a:gd name="connsiteY25" fmla="*/ 611490 h 1161397"/>
              <a:gd name="connsiteX26" fmla="*/ 1432302 w 6884912"/>
              <a:gd name="connsiteY26" fmla="*/ 617267 h 1161397"/>
              <a:gd name="connsiteX27" fmla="*/ 1449644 w 6884912"/>
              <a:gd name="connsiteY27" fmla="*/ 617591 h 1161397"/>
              <a:gd name="connsiteX28" fmla="*/ 1455793 w 6884912"/>
              <a:gd name="connsiteY28" fmla="*/ 623174 h 1161397"/>
              <a:gd name="connsiteX29" fmla="*/ 1480758 w 6884912"/>
              <a:gd name="connsiteY29" fmla="*/ 620863 h 1161397"/>
              <a:gd name="connsiteX30" fmla="*/ 1483154 w 6884912"/>
              <a:gd name="connsiteY30" fmla="*/ 618527 h 1161397"/>
              <a:gd name="connsiteX31" fmla="*/ 1505495 w 6884912"/>
              <a:gd name="connsiteY31" fmla="*/ 624325 h 1161397"/>
              <a:gd name="connsiteX32" fmla="*/ 1526340 w 6884912"/>
              <a:gd name="connsiteY32" fmla="*/ 638496 h 1161397"/>
              <a:gd name="connsiteX33" fmla="*/ 1731986 w 6884912"/>
              <a:gd name="connsiteY33" fmla="*/ 589682 h 1161397"/>
              <a:gd name="connsiteX34" fmla="*/ 1927935 w 6884912"/>
              <a:gd name="connsiteY34" fmla="*/ 628540 h 1161397"/>
              <a:gd name="connsiteX35" fmla="*/ 2039075 w 6884912"/>
              <a:gd name="connsiteY35" fmla="*/ 599964 h 1161397"/>
              <a:gd name="connsiteX36" fmla="*/ 2066980 w 6884912"/>
              <a:gd name="connsiteY36" fmla="*/ 550413 h 1161397"/>
              <a:gd name="connsiteX37" fmla="*/ 2352236 w 6884912"/>
              <a:gd name="connsiteY37" fmla="*/ 519602 h 1161397"/>
              <a:gd name="connsiteX38" fmla="*/ 2420791 w 6884912"/>
              <a:gd name="connsiteY38" fmla="*/ 492826 h 1161397"/>
              <a:gd name="connsiteX39" fmla="*/ 2489932 w 6884912"/>
              <a:gd name="connsiteY39" fmla="*/ 507864 h 1161397"/>
              <a:gd name="connsiteX40" fmla="*/ 2512917 w 6884912"/>
              <a:gd name="connsiteY40" fmla="*/ 489127 h 1161397"/>
              <a:gd name="connsiteX41" fmla="*/ 2516783 w 6884912"/>
              <a:gd name="connsiteY41" fmla="*/ 485473 h 1161397"/>
              <a:gd name="connsiteX42" fmla="*/ 2534360 w 6884912"/>
              <a:gd name="connsiteY42" fmla="*/ 480064 h 1161397"/>
              <a:gd name="connsiteX43" fmla="*/ 2536691 w 6884912"/>
              <a:gd name="connsiteY43" fmla="*/ 467018 h 1161397"/>
              <a:gd name="connsiteX44" fmla="*/ 2561265 w 6884912"/>
              <a:gd name="connsiteY44" fmla="*/ 450623 h 1161397"/>
              <a:gd name="connsiteX45" fmla="*/ 2594349 w 6884912"/>
              <a:gd name="connsiteY45" fmla="*/ 443884 h 1161397"/>
              <a:gd name="connsiteX46" fmla="*/ 2754324 w 6884912"/>
              <a:gd name="connsiteY46" fmla="*/ 424766 h 1161397"/>
              <a:gd name="connsiteX47" fmla="*/ 2848470 w 6884912"/>
              <a:gd name="connsiteY47" fmla="*/ 405966 h 1161397"/>
              <a:gd name="connsiteX48" fmla="*/ 2881772 w 6884912"/>
              <a:gd name="connsiteY48" fmla="*/ 387260 h 1161397"/>
              <a:gd name="connsiteX49" fmla="*/ 2929932 w 6884912"/>
              <a:gd name="connsiteY49" fmla="*/ 368912 h 1161397"/>
              <a:gd name="connsiteX50" fmla="*/ 3013020 w 6884912"/>
              <a:gd name="connsiteY50" fmla="*/ 327578 h 1161397"/>
              <a:gd name="connsiteX51" fmla="*/ 3222191 w 6884912"/>
              <a:gd name="connsiteY51" fmla="*/ 307887 h 1161397"/>
              <a:gd name="connsiteX52" fmla="*/ 3227953 w 6884912"/>
              <a:gd name="connsiteY52" fmla="*/ 297650 h 1161397"/>
              <a:gd name="connsiteX53" fmla="*/ 3510042 w 6884912"/>
              <a:gd name="connsiteY53" fmla="*/ 311820 h 1161397"/>
              <a:gd name="connsiteX54" fmla="*/ 3626773 w 6884912"/>
              <a:gd name="connsiteY54" fmla="*/ 290452 h 1161397"/>
              <a:gd name="connsiteX55" fmla="*/ 3666217 w 6884912"/>
              <a:gd name="connsiteY55" fmla="*/ 273255 h 1161397"/>
              <a:gd name="connsiteX56" fmla="*/ 3732427 w 6884912"/>
              <a:gd name="connsiteY56" fmla="*/ 245039 h 1161397"/>
              <a:gd name="connsiteX57" fmla="*/ 3777022 w 6884912"/>
              <a:gd name="connsiteY57" fmla="*/ 200276 h 1161397"/>
              <a:gd name="connsiteX58" fmla="*/ 3791246 w 6884912"/>
              <a:gd name="connsiteY58" fmla="*/ 189996 h 1161397"/>
              <a:gd name="connsiteX59" fmla="*/ 3819864 w 6884912"/>
              <a:gd name="connsiteY59" fmla="*/ 194605 h 1161397"/>
              <a:gd name="connsiteX60" fmla="*/ 3830398 w 6884912"/>
              <a:gd name="connsiteY60" fmla="*/ 188383 h 1161397"/>
              <a:gd name="connsiteX61" fmla="*/ 3834360 w 6884912"/>
              <a:gd name="connsiteY61" fmla="*/ 188992 h 1161397"/>
              <a:gd name="connsiteX62" fmla="*/ 3843715 w 6884912"/>
              <a:gd name="connsiteY62" fmla="*/ 188752 h 1161397"/>
              <a:gd name="connsiteX63" fmla="*/ 3842609 w 6884912"/>
              <a:gd name="connsiteY63" fmla="*/ 197386 h 1161397"/>
              <a:gd name="connsiteX64" fmla="*/ 3853961 w 6884912"/>
              <a:gd name="connsiteY64" fmla="*/ 213380 h 1161397"/>
              <a:gd name="connsiteX65" fmla="*/ 3907640 w 6884912"/>
              <a:gd name="connsiteY65" fmla="*/ 207568 h 1161397"/>
              <a:gd name="connsiteX66" fmla="*/ 3910449 w 6884912"/>
              <a:gd name="connsiteY66" fmla="*/ 197808 h 1161397"/>
              <a:gd name="connsiteX67" fmla="*/ 3917197 w 6884912"/>
              <a:gd name="connsiteY67" fmla="*/ 196121 h 1161397"/>
              <a:gd name="connsiteX68" fmla="*/ 3922400 w 6884912"/>
              <a:gd name="connsiteY68" fmla="*/ 205056 h 1161397"/>
              <a:gd name="connsiteX69" fmla="*/ 4013061 w 6884912"/>
              <a:gd name="connsiteY69" fmla="*/ 224874 h 1161397"/>
              <a:gd name="connsiteX70" fmla="*/ 4220717 w 6884912"/>
              <a:gd name="connsiteY70" fmla="*/ 192946 h 1161397"/>
              <a:gd name="connsiteX71" fmla="*/ 4228802 w 6884912"/>
              <a:gd name="connsiteY71" fmla="*/ 201468 h 1161397"/>
              <a:gd name="connsiteX72" fmla="*/ 4289361 w 6884912"/>
              <a:gd name="connsiteY72" fmla="*/ 196642 h 1161397"/>
              <a:gd name="connsiteX73" fmla="*/ 4498913 w 6884912"/>
              <a:gd name="connsiteY73" fmla="*/ 118915 h 1161397"/>
              <a:gd name="connsiteX74" fmla="*/ 4617330 w 6884912"/>
              <a:gd name="connsiteY74" fmla="*/ 111163 h 1161397"/>
              <a:gd name="connsiteX75" fmla="*/ 4659778 w 6884912"/>
              <a:gd name="connsiteY75" fmla="*/ 118219 h 1161397"/>
              <a:gd name="connsiteX76" fmla="*/ 4730870 w 6884912"/>
              <a:gd name="connsiteY76" fmla="*/ 129432 h 1161397"/>
              <a:gd name="connsiteX77" fmla="*/ 4844073 w 6884912"/>
              <a:gd name="connsiteY77" fmla="*/ 161768 h 1161397"/>
              <a:gd name="connsiteX78" fmla="*/ 4856454 w 6884912"/>
              <a:gd name="connsiteY78" fmla="*/ 130488 h 1161397"/>
              <a:gd name="connsiteX79" fmla="*/ 4920038 w 6884912"/>
              <a:gd name="connsiteY79" fmla="*/ 140418 h 1161397"/>
              <a:gd name="connsiteX80" fmla="*/ 5016639 w 6884912"/>
              <a:gd name="connsiteY80" fmla="*/ 158905 h 1161397"/>
              <a:gd name="connsiteX81" fmla="*/ 5072009 w 6884912"/>
              <a:gd name="connsiteY81" fmla="*/ 161502 h 1161397"/>
              <a:gd name="connsiteX82" fmla="*/ 5223626 w 6884912"/>
              <a:gd name="connsiteY82" fmla="*/ 177356 h 1161397"/>
              <a:gd name="connsiteX83" fmla="*/ 5375773 w 6884912"/>
              <a:gd name="connsiteY83" fmla="*/ 199913 h 1161397"/>
              <a:gd name="connsiteX84" fmla="*/ 5467502 w 6884912"/>
              <a:gd name="connsiteY84" fmla="*/ 250963 h 1161397"/>
              <a:gd name="connsiteX85" fmla="*/ 5592395 w 6884912"/>
              <a:gd name="connsiteY85" fmla="*/ 265434 h 1161397"/>
              <a:gd name="connsiteX86" fmla="*/ 5613532 w 6884912"/>
              <a:gd name="connsiteY86" fmla="*/ 273379 h 1161397"/>
              <a:gd name="connsiteX87" fmla="*/ 5642173 w 6884912"/>
              <a:gd name="connsiteY87" fmla="*/ 266904 h 1161397"/>
              <a:gd name="connsiteX88" fmla="*/ 5756910 w 6884912"/>
              <a:gd name="connsiteY88" fmla="*/ 239211 h 1161397"/>
              <a:gd name="connsiteX89" fmla="*/ 5846667 w 6884912"/>
              <a:gd name="connsiteY89" fmla="*/ 201786 h 1161397"/>
              <a:gd name="connsiteX90" fmla="*/ 5960732 w 6884912"/>
              <a:gd name="connsiteY90" fmla="*/ 220708 h 1161397"/>
              <a:gd name="connsiteX91" fmla="*/ 6029542 w 6884912"/>
              <a:gd name="connsiteY91" fmla="*/ 210339 h 1161397"/>
              <a:gd name="connsiteX92" fmla="*/ 6141123 w 6884912"/>
              <a:gd name="connsiteY92" fmla="*/ 159923 h 1161397"/>
              <a:gd name="connsiteX93" fmla="*/ 6290640 w 6884912"/>
              <a:gd name="connsiteY93" fmla="*/ 167441 h 1161397"/>
              <a:gd name="connsiteX94" fmla="*/ 6322806 w 6884912"/>
              <a:gd name="connsiteY94" fmla="*/ 213293 h 1161397"/>
              <a:gd name="connsiteX95" fmla="*/ 6380420 w 6884912"/>
              <a:gd name="connsiteY95" fmla="*/ 173195 h 1161397"/>
              <a:gd name="connsiteX96" fmla="*/ 6507891 w 6884912"/>
              <a:gd name="connsiteY96" fmla="*/ 118474 h 1161397"/>
              <a:gd name="connsiteX97" fmla="*/ 6571807 w 6884912"/>
              <a:gd name="connsiteY97" fmla="*/ 98636 h 1161397"/>
              <a:gd name="connsiteX98" fmla="*/ 6671880 w 6884912"/>
              <a:gd name="connsiteY98" fmla="*/ 82931 h 1161397"/>
              <a:gd name="connsiteX99" fmla="*/ 6702266 w 6884912"/>
              <a:gd name="connsiteY99" fmla="*/ 75470 h 1161397"/>
              <a:gd name="connsiteX100" fmla="*/ 6845802 w 6884912"/>
              <a:gd name="connsiteY100" fmla="*/ 24496 h 1161397"/>
              <a:gd name="connsiteX101" fmla="*/ 6884912 w 6884912"/>
              <a:gd name="connsiteY101" fmla="*/ 0 h 1161397"/>
              <a:gd name="connsiteX0" fmla="*/ 6884912 w 6884912"/>
              <a:gd name="connsiteY0" fmla="*/ 0 h 1161397"/>
              <a:gd name="connsiteX1" fmla="*/ 6884912 w 6884912"/>
              <a:gd name="connsiteY1" fmla="*/ 1161397 h 1161397"/>
              <a:gd name="connsiteX2" fmla="*/ 0 w 6884912"/>
              <a:gd name="connsiteY2" fmla="*/ 1161397 h 1161397"/>
              <a:gd name="connsiteX3" fmla="*/ 27135 w 6884912"/>
              <a:gd name="connsiteY3" fmla="*/ 1147460 h 1161397"/>
              <a:gd name="connsiteX4" fmla="*/ 115388 w 6884912"/>
              <a:gd name="connsiteY4" fmla="*/ 1111320 h 1161397"/>
              <a:gd name="connsiteX5" fmla="*/ 213420 w 6884912"/>
              <a:gd name="connsiteY5" fmla="*/ 1056868 h 1161397"/>
              <a:gd name="connsiteX6" fmla="*/ 454970 w 6884912"/>
              <a:gd name="connsiteY6" fmla="*/ 1023343 h 1161397"/>
              <a:gd name="connsiteX7" fmla="*/ 548162 w 6884912"/>
              <a:gd name="connsiteY7" fmla="*/ 984908 h 1161397"/>
              <a:gd name="connsiteX8" fmla="*/ 651408 w 6884912"/>
              <a:gd name="connsiteY8" fmla="*/ 984938 h 1161397"/>
              <a:gd name="connsiteX9" fmla="*/ 723108 w 6884912"/>
              <a:gd name="connsiteY9" fmla="*/ 941904 h 1161397"/>
              <a:gd name="connsiteX10" fmla="*/ 797699 w 6884912"/>
              <a:gd name="connsiteY10" fmla="*/ 931362 h 1161397"/>
              <a:gd name="connsiteX11" fmla="*/ 843359 w 6884912"/>
              <a:gd name="connsiteY11" fmla="*/ 910894 h 1161397"/>
              <a:gd name="connsiteX12" fmla="*/ 965215 w 6884912"/>
              <a:gd name="connsiteY12" fmla="*/ 846701 h 1161397"/>
              <a:gd name="connsiteX13" fmla="*/ 1085080 w 6884912"/>
              <a:gd name="connsiteY13" fmla="*/ 776086 h 1161397"/>
              <a:gd name="connsiteX14" fmla="*/ 1131224 w 6884912"/>
              <a:gd name="connsiteY14" fmla="*/ 706160 h 1161397"/>
              <a:gd name="connsiteX15" fmla="*/ 1138051 w 6884912"/>
              <a:gd name="connsiteY15" fmla="*/ 702034 h 1161397"/>
              <a:gd name="connsiteX16" fmla="*/ 1178135 w 6884912"/>
              <a:gd name="connsiteY16" fmla="*/ 698631 h 1161397"/>
              <a:gd name="connsiteX17" fmla="*/ 1178301 w 6884912"/>
              <a:gd name="connsiteY17" fmla="*/ 698094 h 1161397"/>
              <a:gd name="connsiteX18" fmla="*/ 1242716 w 6884912"/>
              <a:gd name="connsiteY18" fmla="*/ 698052 h 1161397"/>
              <a:gd name="connsiteX19" fmla="*/ 1299977 w 6884912"/>
              <a:gd name="connsiteY19" fmla="*/ 639196 h 1161397"/>
              <a:gd name="connsiteX20" fmla="*/ 1326190 w 6884912"/>
              <a:gd name="connsiteY20" fmla="*/ 625955 h 1161397"/>
              <a:gd name="connsiteX21" fmla="*/ 1339600 w 6884912"/>
              <a:gd name="connsiteY21" fmla="*/ 616295 h 1161397"/>
              <a:gd name="connsiteX22" fmla="*/ 1340054 w 6884912"/>
              <a:gd name="connsiteY22" fmla="*/ 614022 h 1161397"/>
              <a:gd name="connsiteX23" fmla="*/ 1391606 w 6884912"/>
              <a:gd name="connsiteY23" fmla="*/ 615229 h 1161397"/>
              <a:gd name="connsiteX24" fmla="*/ 1397565 w 6884912"/>
              <a:gd name="connsiteY24" fmla="*/ 611490 h 1161397"/>
              <a:gd name="connsiteX25" fmla="*/ 1432302 w 6884912"/>
              <a:gd name="connsiteY25" fmla="*/ 617267 h 1161397"/>
              <a:gd name="connsiteX26" fmla="*/ 1449644 w 6884912"/>
              <a:gd name="connsiteY26" fmla="*/ 617591 h 1161397"/>
              <a:gd name="connsiteX27" fmla="*/ 1455793 w 6884912"/>
              <a:gd name="connsiteY27" fmla="*/ 623174 h 1161397"/>
              <a:gd name="connsiteX28" fmla="*/ 1480758 w 6884912"/>
              <a:gd name="connsiteY28" fmla="*/ 620863 h 1161397"/>
              <a:gd name="connsiteX29" fmla="*/ 1483154 w 6884912"/>
              <a:gd name="connsiteY29" fmla="*/ 618527 h 1161397"/>
              <a:gd name="connsiteX30" fmla="*/ 1505495 w 6884912"/>
              <a:gd name="connsiteY30" fmla="*/ 624325 h 1161397"/>
              <a:gd name="connsiteX31" fmla="*/ 1526340 w 6884912"/>
              <a:gd name="connsiteY31" fmla="*/ 638496 h 1161397"/>
              <a:gd name="connsiteX32" fmla="*/ 1731986 w 6884912"/>
              <a:gd name="connsiteY32" fmla="*/ 589682 h 1161397"/>
              <a:gd name="connsiteX33" fmla="*/ 1927935 w 6884912"/>
              <a:gd name="connsiteY33" fmla="*/ 628540 h 1161397"/>
              <a:gd name="connsiteX34" fmla="*/ 2039075 w 6884912"/>
              <a:gd name="connsiteY34" fmla="*/ 599964 h 1161397"/>
              <a:gd name="connsiteX35" fmla="*/ 2066980 w 6884912"/>
              <a:gd name="connsiteY35" fmla="*/ 550413 h 1161397"/>
              <a:gd name="connsiteX36" fmla="*/ 2352236 w 6884912"/>
              <a:gd name="connsiteY36" fmla="*/ 519602 h 1161397"/>
              <a:gd name="connsiteX37" fmla="*/ 2420791 w 6884912"/>
              <a:gd name="connsiteY37" fmla="*/ 492826 h 1161397"/>
              <a:gd name="connsiteX38" fmla="*/ 2489932 w 6884912"/>
              <a:gd name="connsiteY38" fmla="*/ 507864 h 1161397"/>
              <a:gd name="connsiteX39" fmla="*/ 2512917 w 6884912"/>
              <a:gd name="connsiteY39" fmla="*/ 489127 h 1161397"/>
              <a:gd name="connsiteX40" fmla="*/ 2516783 w 6884912"/>
              <a:gd name="connsiteY40" fmla="*/ 485473 h 1161397"/>
              <a:gd name="connsiteX41" fmla="*/ 2534360 w 6884912"/>
              <a:gd name="connsiteY41" fmla="*/ 480064 h 1161397"/>
              <a:gd name="connsiteX42" fmla="*/ 2536691 w 6884912"/>
              <a:gd name="connsiteY42" fmla="*/ 467018 h 1161397"/>
              <a:gd name="connsiteX43" fmla="*/ 2561265 w 6884912"/>
              <a:gd name="connsiteY43" fmla="*/ 450623 h 1161397"/>
              <a:gd name="connsiteX44" fmla="*/ 2594349 w 6884912"/>
              <a:gd name="connsiteY44" fmla="*/ 443884 h 1161397"/>
              <a:gd name="connsiteX45" fmla="*/ 2754324 w 6884912"/>
              <a:gd name="connsiteY45" fmla="*/ 424766 h 1161397"/>
              <a:gd name="connsiteX46" fmla="*/ 2848470 w 6884912"/>
              <a:gd name="connsiteY46" fmla="*/ 405966 h 1161397"/>
              <a:gd name="connsiteX47" fmla="*/ 2881772 w 6884912"/>
              <a:gd name="connsiteY47" fmla="*/ 387260 h 1161397"/>
              <a:gd name="connsiteX48" fmla="*/ 2929932 w 6884912"/>
              <a:gd name="connsiteY48" fmla="*/ 368912 h 1161397"/>
              <a:gd name="connsiteX49" fmla="*/ 3013020 w 6884912"/>
              <a:gd name="connsiteY49" fmla="*/ 327578 h 1161397"/>
              <a:gd name="connsiteX50" fmla="*/ 3222191 w 6884912"/>
              <a:gd name="connsiteY50" fmla="*/ 307887 h 1161397"/>
              <a:gd name="connsiteX51" fmla="*/ 3227953 w 6884912"/>
              <a:gd name="connsiteY51" fmla="*/ 297650 h 1161397"/>
              <a:gd name="connsiteX52" fmla="*/ 3510042 w 6884912"/>
              <a:gd name="connsiteY52" fmla="*/ 311820 h 1161397"/>
              <a:gd name="connsiteX53" fmla="*/ 3626773 w 6884912"/>
              <a:gd name="connsiteY53" fmla="*/ 290452 h 1161397"/>
              <a:gd name="connsiteX54" fmla="*/ 3666217 w 6884912"/>
              <a:gd name="connsiteY54" fmla="*/ 273255 h 1161397"/>
              <a:gd name="connsiteX55" fmla="*/ 3732427 w 6884912"/>
              <a:gd name="connsiteY55" fmla="*/ 245039 h 1161397"/>
              <a:gd name="connsiteX56" fmla="*/ 3777022 w 6884912"/>
              <a:gd name="connsiteY56" fmla="*/ 200276 h 1161397"/>
              <a:gd name="connsiteX57" fmla="*/ 3791246 w 6884912"/>
              <a:gd name="connsiteY57" fmla="*/ 189996 h 1161397"/>
              <a:gd name="connsiteX58" fmla="*/ 3819864 w 6884912"/>
              <a:gd name="connsiteY58" fmla="*/ 194605 h 1161397"/>
              <a:gd name="connsiteX59" fmla="*/ 3830398 w 6884912"/>
              <a:gd name="connsiteY59" fmla="*/ 188383 h 1161397"/>
              <a:gd name="connsiteX60" fmla="*/ 3834360 w 6884912"/>
              <a:gd name="connsiteY60" fmla="*/ 188992 h 1161397"/>
              <a:gd name="connsiteX61" fmla="*/ 3843715 w 6884912"/>
              <a:gd name="connsiteY61" fmla="*/ 188752 h 1161397"/>
              <a:gd name="connsiteX62" fmla="*/ 3842609 w 6884912"/>
              <a:gd name="connsiteY62" fmla="*/ 197386 h 1161397"/>
              <a:gd name="connsiteX63" fmla="*/ 3853961 w 6884912"/>
              <a:gd name="connsiteY63" fmla="*/ 213380 h 1161397"/>
              <a:gd name="connsiteX64" fmla="*/ 3907640 w 6884912"/>
              <a:gd name="connsiteY64" fmla="*/ 207568 h 1161397"/>
              <a:gd name="connsiteX65" fmla="*/ 3910449 w 6884912"/>
              <a:gd name="connsiteY65" fmla="*/ 197808 h 1161397"/>
              <a:gd name="connsiteX66" fmla="*/ 3917197 w 6884912"/>
              <a:gd name="connsiteY66" fmla="*/ 196121 h 1161397"/>
              <a:gd name="connsiteX67" fmla="*/ 3922400 w 6884912"/>
              <a:gd name="connsiteY67" fmla="*/ 205056 h 1161397"/>
              <a:gd name="connsiteX68" fmla="*/ 4013061 w 6884912"/>
              <a:gd name="connsiteY68" fmla="*/ 224874 h 1161397"/>
              <a:gd name="connsiteX69" fmla="*/ 4220717 w 6884912"/>
              <a:gd name="connsiteY69" fmla="*/ 192946 h 1161397"/>
              <a:gd name="connsiteX70" fmla="*/ 4228802 w 6884912"/>
              <a:gd name="connsiteY70" fmla="*/ 201468 h 1161397"/>
              <a:gd name="connsiteX71" fmla="*/ 4289361 w 6884912"/>
              <a:gd name="connsiteY71" fmla="*/ 196642 h 1161397"/>
              <a:gd name="connsiteX72" fmla="*/ 4498913 w 6884912"/>
              <a:gd name="connsiteY72" fmla="*/ 118915 h 1161397"/>
              <a:gd name="connsiteX73" fmla="*/ 4617330 w 6884912"/>
              <a:gd name="connsiteY73" fmla="*/ 111163 h 1161397"/>
              <a:gd name="connsiteX74" fmla="*/ 4659778 w 6884912"/>
              <a:gd name="connsiteY74" fmla="*/ 118219 h 1161397"/>
              <a:gd name="connsiteX75" fmla="*/ 4730870 w 6884912"/>
              <a:gd name="connsiteY75" fmla="*/ 129432 h 1161397"/>
              <a:gd name="connsiteX76" fmla="*/ 4844073 w 6884912"/>
              <a:gd name="connsiteY76" fmla="*/ 161768 h 1161397"/>
              <a:gd name="connsiteX77" fmla="*/ 4856454 w 6884912"/>
              <a:gd name="connsiteY77" fmla="*/ 130488 h 1161397"/>
              <a:gd name="connsiteX78" fmla="*/ 4920038 w 6884912"/>
              <a:gd name="connsiteY78" fmla="*/ 140418 h 1161397"/>
              <a:gd name="connsiteX79" fmla="*/ 5016639 w 6884912"/>
              <a:gd name="connsiteY79" fmla="*/ 158905 h 1161397"/>
              <a:gd name="connsiteX80" fmla="*/ 5072009 w 6884912"/>
              <a:gd name="connsiteY80" fmla="*/ 161502 h 1161397"/>
              <a:gd name="connsiteX81" fmla="*/ 5223626 w 6884912"/>
              <a:gd name="connsiteY81" fmla="*/ 177356 h 1161397"/>
              <a:gd name="connsiteX82" fmla="*/ 5375773 w 6884912"/>
              <a:gd name="connsiteY82" fmla="*/ 199913 h 1161397"/>
              <a:gd name="connsiteX83" fmla="*/ 5467502 w 6884912"/>
              <a:gd name="connsiteY83" fmla="*/ 250963 h 1161397"/>
              <a:gd name="connsiteX84" fmla="*/ 5592395 w 6884912"/>
              <a:gd name="connsiteY84" fmla="*/ 265434 h 1161397"/>
              <a:gd name="connsiteX85" fmla="*/ 5613532 w 6884912"/>
              <a:gd name="connsiteY85" fmla="*/ 273379 h 1161397"/>
              <a:gd name="connsiteX86" fmla="*/ 5642173 w 6884912"/>
              <a:gd name="connsiteY86" fmla="*/ 266904 h 1161397"/>
              <a:gd name="connsiteX87" fmla="*/ 5756910 w 6884912"/>
              <a:gd name="connsiteY87" fmla="*/ 239211 h 1161397"/>
              <a:gd name="connsiteX88" fmla="*/ 5846667 w 6884912"/>
              <a:gd name="connsiteY88" fmla="*/ 201786 h 1161397"/>
              <a:gd name="connsiteX89" fmla="*/ 5960732 w 6884912"/>
              <a:gd name="connsiteY89" fmla="*/ 220708 h 1161397"/>
              <a:gd name="connsiteX90" fmla="*/ 6029542 w 6884912"/>
              <a:gd name="connsiteY90" fmla="*/ 210339 h 1161397"/>
              <a:gd name="connsiteX91" fmla="*/ 6141123 w 6884912"/>
              <a:gd name="connsiteY91" fmla="*/ 159923 h 1161397"/>
              <a:gd name="connsiteX92" fmla="*/ 6290640 w 6884912"/>
              <a:gd name="connsiteY92" fmla="*/ 167441 h 1161397"/>
              <a:gd name="connsiteX93" fmla="*/ 6322806 w 6884912"/>
              <a:gd name="connsiteY93" fmla="*/ 213293 h 1161397"/>
              <a:gd name="connsiteX94" fmla="*/ 6380420 w 6884912"/>
              <a:gd name="connsiteY94" fmla="*/ 173195 h 1161397"/>
              <a:gd name="connsiteX95" fmla="*/ 6507891 w 6884912"/>
              <a:gd name="connsiteY95" fmla="*/ 118474 h 1161397"/>
              <a:gd name="connsiteX96" fmla="*/ 6571807 w 6884912"/>
              <a:gd name="connsiteY96" fmla="*/ 98636 h 1161397"/>
              <a:gd name="connsiteX97" fmla="*/ 6671880 w 6884912"/>
              <a:gd name="connsiteY97" fmla="*/ 82931 h 1161397"/>
              <a:gd name="connsiteX98" fmla="*/ 6702266 w 6884912"/>
              <a:gd name="connsiteY98" fmla="*/ 75470 h 1161397"/>
              <a:gd name="connsiteX99" fmla="*/ 6845802 w 6884912"/>
              <a:gd name="connsiteY99" fmla="*/ 24496 h 1161397"/>
              <a:gd name="connsiteX100" fmla="*/ 6884912 w 6884912"/>
              <a:gd name="connsiteY100" fmla="*/ 0 h 1161397"/>
              <a:gd name="connsiteX0" fmla="*/ 6884912 w 6884912"/>
              <a:gd name="connsiteY0" fmla="*/ 0 h 1161397"/>
              <a:gd name="connsiteX1" fmla="*/ 6884912 w 6884912"/>
              <a:gd name="connsiteY1" fmla="*/ 1161397 h 1161397"/>
              <a:gd name="connsiteX2" fmla="*/ 0 w 6884912"/>
              <a:gd name="connsiteY2" fmla="*/ 1161397 h 1161397"/>
              <a:gd name="connsiteX3" fmla="*/ 27135 w 6884912"/>
              <a:gd name="connsiteY3" fmla="*/ 1147460 h 1161397"/>
              <a:gd name="connsiteX4" fmla="*/ 115388 w 6884912"/>
              <a:gd name="connsiteY4" fmla="*/ 1111320 h 1161397"/>
              <a:gd name="connsiteX5" fmla="*/ 213420 w 6884912"/>
              <a:gd name="connsiteY5" fmla="*/ 1056868 h 1161397"/>
              <a:gd name="connsiteX6" fmla="*/ 454970 w 6884912"/>
              <a:gd name="connsiteY6" fmla="*/ 1023343 h 1161397"/>
              <a:gd name="connsiteX7" fmla="*/ 548162 w 6884912"/>
              <a:gd name="connsiteY7" fmla="*/ 984908 h 1161397"/>
              <a:gd name="connsiteX8" fmla="*/ 651408 w 6884912"/>
              <a:gd name="connsiteY8" fmla="*/ 984938 h 1161397"/>
              <a:gd name="connsiteX9" fmla="*/ 723108 w 6884912"/>
              <a:gd name="connsiteY9" fmla="*/ 941904 h 1161397"/>
              <a:gd name="connsiteX10" fmla="*/ 797699 w 6884912"/>
              <a:gd name="connsiteY10" fmla="*/ 931362 h 1161397"/>
              <a:gd name="connsiteX11" fmla="*/ 843359 w 6884912"/>
              <a:gd name="connsiteY11" fmla="*/ 910894 h 1161397"/>
              <a:gd name="connsiteX12" fmla="*/ 965215 w 6884912"/>
              <a:gd name="connsiteY12" fmla="*/ 846701 h 1161397"/>
              <a:gd name="connsiteX13" fmla="*/ 1085080 w 6884912"/>
              <a:gd name="connsiteY13" fmla="*/ 776086 h 1161397"/>
              <a:gd name="connsiteX14" fmla="*/ 1131224 w 6884912"/>
              <a:gd name="connsiteY14" fmla="*/ 706160 h 1161397"/>
              <a:gd name="connsiteX15" fmla="*/ 1178135 w 6884912"/>
              <a:gd name="connsiteY15" fmla="*/ 698631 h 1161397"/>
              <a:gd name="connsiteX16" fmla="*/ 1178301 w 6884912"/>
              <a:gd name="connsiteY16" fmla="*/ 698094 h 1161397"/>
              <a:gd name="connsiteX17" fmla="*/ 1242716 w 6884912"/>
              <a:gd name="connsiteY17" fmla="*/ 698052 h 1161397"/>
              <a:gd name="connsiteX18" fmla="*/ 1299977 w 6884912"/>
              <a:gd name="connsiteY18" fmla="*/ 639196 h 1161397"/>
              <a:gd name="connsiteX19" fmla="*/ 1326190 w 6884912"/>
              <a:gd name="connsiteY19" fmla="*/ 625955 h 1161397"/>
              <a:gd name="connsiteX20" fmla="*/ 1339600 w 6884912"/>
              <a:gd name="connsiteY20" fmla="*/ 616295 h 1161397"/>
              <a:gd name="connsiteX21" fmla="*/ 1340054 w 6884912"/>
              <a:gd name="connsiteY21" fmla="*/ 614022 h 1161397"/>
              <a:gd name="connsiteX22" fmla="*/ 1391606 w 6884912"/>
              <a:gd name="connsiteY22" fmla="*/ 615229 h 1161397"/>
              <a:gd name="connsiteX23" fmla="*/ 1397565 w 6884912"/>
              <a:gd name="connsiteY23" fmla="*/ 611490 h 1161397"/>
              <a:gd name="connsiteX24" fmla="*/ 1432302 w 6884912"/>
              <a:gd name="connsiteY24" fmla="*/ 617267 h 1161397"/>
              <a:gd name="connsiteX25" fmla="*/ 1449644 w 6884912"/>
              <a:gd name="connsiteY25" fmla="*/ 617591 h 1161397"/>
              <a:gd name="connsiteX26" fmla="*/ 1455793 w 6884912"/>
              <a:gd name="connsiteY26" fmla="*/ 623174 h 1161397"/>
              <a:gd name="connsiteX27" fmla="*/ 1480758 w 6884912"/>
              <a:gd name="connsiteY27" fmla="*/ 620863 h 1161397"/>
              <a:gd name="connsiteX28" fmla="*/ 1483154 w 6884912"/>
              <a:gd name="connsiteY28" fmla="*/ 618527 h 1161397"/>
              <a:gd name="connsiteX29" fmla="*/ 1505495 w 6884912"/>
              <a:gd name="connsiteY29" fmla="*/ 624325 h 1161397"/>
              <a:gd name="connsiteX30" fmla="*/ 1526340 w 6884912"/>
              <a:gd name="connsiteY30" fmla="*/ 638496 h 1161397"/>
              <a:gd name="connsiteX31" fmla="*/ 1731986 w 6884912"/>
              <a:gd name="connsiteY31" fmla="*/ 589682 h 1161397"/>
              <a:gd name="connsiteX32" fmla="*/ 1927935 w 6884912"/>
              <a:gd name="connsiteY32" fmla="*/ 628540 h 1161397"/>
              <a:gd name="connsiteX33" fmla="*/ 2039075 w 6884912"/>
              <a:gd name="connsiteY33" fmla="*/ 599964 h 1161397"/>
              <a:gd name="connsiteX34" fmla="*/ 2066980 w 6884912"/>
              <a:gd name="connsiteY34" fmla="*/ 550413 h 1161397"/>
              <a:gd name="connsiteX35" fmla="*/ 2352236 w 6884912"/>
              <a:gd name="connsiteY35" fmla="*/ 519602 h 1161397"/>
              <a:gd name="connsiteX36" fmla="*/ 2420791 w 6884912"/>
              <a:gd name="connsiteY36" fmla="*/ 492826 h 1161397"/>
              <a:gd name="connsiteX37" fmla="*/ 2489932 w 6884912"/>
              <a:gd name="connsiteY37" fmla="*/ 507864 h 1161397"/>
              <a:gd name="connsiteX38" fmla="*/ 2512917 w 6884912"/>
              <a:gd name="connsiteY38" fmla="*/ 489127 h 1161397"/>
              <a:gd name="connsiteX39" fmla="*/ 2516783 w 6884912"/>
              <a:gd name="connsiteY39" fmla="*/ 485473 h 1161397"/>
              <a:gd name="connsiteX40" fmla="*/ 2534360 w 6884912"/>
              <a:gd name="connsiteY40" fmla="*/ 480064 h 1161397"/>
              <a:gd name="connsiteX41" fmla="*/ 2536691 w 6884912"/>
              <a:gd name="connsiteY41" fmla="*/ 467018 h 1161397"/>
              <a:gd name="connsiteX42" fmla="*/ 2561265 w 6884912"/>
              <a:gd name="connsiteY42" fmla="*/ 450623 h 1161397"/>
              <a:gd name="connsiteX43" fmla="*/ 2594349 w 6884912"/>
              <a:gd name="connsiteY43" fmla="*/ 443884 h 1161397"/>
              <a:gd name="connsiteX44" fmla="*/ 2754324 w 6884912"/>
              <a:gd name="connsiteY44" fmla="*/ 424766 h 1161397"/>
              <a:gd name="connsiteX45" fmla="*/ 2848470 w 6884912"/>
              <a:gd name="connsiteY45" fmla="*/ 405966 h 1161397"/>
              <a:gd name="connsiteX46" fmla="*/ 2881772 w 6884912"/>
              <a:gd name="connsiteY46" fmla="*/ 387260 h 1161397"/>
              <a:gd name="connsiteX47" fmla="*/ 2929932 w 6884912"/>
              <a:gd name="connsiteY47" fmla="*/ 368912 h 1161397"/>
              <a:gd name="connsiteX48" fmla="*/ 3013020 w 6884912"/>
              <a:gd name="connsiteY48" fmla="*/ 327578 h 1161397"/>
              <a:gd name="connsiteX49" fmla="*/ 3222191 w 6884912"/>
              <a:gd name="connsiteY49" fmla="*/ 307887 h 1161397"/>
              <a:gd name="connsiteX50" fmla="*/ 3227953 w 6884912"/>
              <a:gd name="connsiteY50" fmla="*/ 297650 h 1161397"/>
              <a:gd name="connsiteX51" fmla="*/ 3510042 w 6884912"/>
              <a:gd name="connsiteY51" fmla="*/ 311820 h 1161397"/>
              <a:gd name="connsiteX52" fmla="*/ 3626773 w 6884912"/>
              <a:gd name="connsiteY52" fmla="*/ 290452 h 1161397"/>
              <a:gd name="connsiteX53" fmla="*/ 3666217 w 6884912"/>
              <a:gd name="connsiteY53" fmla="*/ 273255 h 1161397"/>
              <a:gd name="connsiteX54" fmla="*/ 3732427 w 6884912"/>
              <a:gd name="connsiteY54" fmla="*/ 245039 h 1161397"/>
              <a:gd name="connsiteX55" fmla="*/ 3777022 w 6884912"/>
              <a:gd name="connsiteY55" fmla="*/ 200276 h 1161397"/>
              <a:gd name="connsiteX56" fmla="*/ 3791246 w 6884912"/>
              <a:gd name="connsiteY56" fmla="*/ 189996 h 1161397"/>
              <a:gd name="connsiteX57" fmla="*/ 3819864 w 6884912"/>
              <a:gd name="connsiteY57" fmla="*/ 194605 h 1161397"/>
              <a:gd name="connsiteX58" fmla="*/ 3830398 w 6884912"/>
              <a:gd name="connsiteY58" fmla="*/ 188383 h 1161397"/>
              <a:gd name="connsiteX59" fmla="*/ 3834360 w 6884912"/>
              <a:gd name="connsiteY59" fmla="*/ 188992 h 1161397"/>
              <a:gd name="connsiteX60" fmla="*/ 3843715 w 6884912"/>
              <a:gd name="connsiteY60" fmla="*/ 188752 h 1161397"/>
              <a:gd name="connsiteX61" fmla="*/ 3842609 w 6884912"/>
              <a:gd name="connsiteY61" fmla="*/ 197386 h 1161397"/>
              <a:gd name="connsiteX62" fmla="*/ 3853961 w 6884912"/>
              <a:gd name="connsiteY62" fmla="*/ 213380 h 1161397"/>
              <a:gd name="connsiteX63" fmla="*/ 3907640 w 6884912"/>
              <a:gd name="connsiteY63" fmla="*/ 207568 h 1161397"/>
              <a:gd name="connsiteX64" fmla="*/ 3910449 w 6884912"/>
              <a:gd name="connsiteY64" fmla="*/ 197808 h 1161397"/>
              <a:gd name="connsiteX65" fmla="*/ 3917197 w 6884912"/>
              <a:gd name="connsiteY65" fmla="*/ 196121 h 1161397"/>
              <a:gd name="connsiteX66" fmla="*/ 3922400 w 6884912"/>
              <a:gd name="connsiteY66" fmla="*/ 205056 h 1161397"/>
              <a:gd name="connsiteX67" fmla="*/ 4013061 w 6884912"/>
              <a:gd name="connsiteY67" fmla="*/ 224874 h 1161397"/>
              <a:gd name="connsiteX68" fmla="*/ 4220717 w 6884912"/>
              <a:gd name="connsiteY68" fmla="*/ 192946 h 1161397"/>
              <a:gd name="connsiteX69" fmla="*/ 4228802 w 6884912"/>
              <a:gd name="connsiteY69" fmla="*/ 201468 h 1161397"/>
              <a:gd name="connsiteX70" fmla="*/ 4289361 w 6884912"/>
              <a:gd name="connsiteY70" fmla="*/ 196642 h 1161397"/>
              <a:gd name="connsiteX71" fmla="*/ 4498913 w 6884912"/>
              <a:gd name="connsiteY71" fmla="*/ 118915 h 1161397"/>
              <a:gd name="connsiteX72" fmla="*/ 4617330 w 6884912"/>
              <a:gd name="connsiteY72" fmla="*/ 111163 h 1161397"/>
              <a:gd name="connsiteX73" fmla="*/ 4659778 w 6884912"/>
              <a:gd name="connsiteY73" fmla="*/ 118219 h 1161397"/>
              <a:gd name="connsiteX74" fmla="*/ 4730870 w 6884912"/>
              <a:gd name="connsiteY74" fmla="*/ 129432 h 1161397"/>
              <a:gd name="connsiteX75" fmla="*/ 4844073 w 6884912"/>
              <a:gd name="connsiteY75" fmla="*/ 161768 h 1161397"/>
              <a:gd name="connsiteX76" fmla="*/ 4856454 w 6884912"/>
              <a:gd name="connsiteY76" fmla="*/ 130488 h 1161397"/>
              <a:gd name="connsiteX77" fmla="*/ 4920038 w 6884912"/>
              <a:gd name="connsiteY77" fmla="*/ 140418 h 1161397"/>
              <a:gd name="connsiteX78" fmla="*/ 5016639 w 6884912"/>
              <a:gd name="connsiteY78" fmla="*/ 158905 h 1161397"/>
              <a:gd name="connsiteX79" fmla="*/ 5072009 w 6884912"/>
              <a:gd name="connsiteY79" fmla="*/ 161502 h 1161397"/>
              <a:gd name="connsiteX80" fmla="*/ 5223626 w 6884912"/>
              <a:gd name="connsiteY80" fmla="*/ 177356 h 1161397"/>
              <a:gd name="connsiteX81" fmla="*/ 5375773 w 6884912"/>
              <a:gd name="connsiteY81" fmla="*/ 199913 h 1161397"/>
              <a:gd name="connsiteX82" fmla="*/ 5467502 w 6884912"/>
              <a:gd name="connsiteY82" fmla="*/ 250963 h 1161397"/>
              <a:gd name="connsiteX83" fmla="*/ 5592395 w 6884912"/>
              <a:gd name="connsiteY83" fmla="*/ 265434 h 1161397"/>
              <a:gd name="connsiteX84" fmla="*/ 5613532 w 6884912"/>
              <a:gd name="connsiteY84" fmla="*/ 273379 h 1161397"/>
              <a:gd name="connsiteX85" fmla="*/ 5642173 w 6884912"/>
              <a:gd name="connsiteY85" fmla="*/ 266904 h 1161397"/>
              <a:gd name="connsiteX86" fmla="*/ 5756910 w 6884912"/>
              <a:gd name="connsiteY86" fmla="*/ 239211 h 1161397"/>
              <a:gd name="connsiteX87" fmla="*/ 5846667 w 6884912"/>
              <a:gd name="connsiteY87" fmla="*/ 201786 h 1161397"/>
              <a:gd name="connsiteX88" fmla="*/ 5960732 w 6884912"/>
              <a:gd name="connsiteY88" fmla="*/ 220708 h 1161397"/>
              <a:gd name="connsiteX89" fmla="*/ 6029542 w 6884912"/>
              <a:gd name="connsiteY89" fmla="*/ 210339 h 1161397"/>
              <a:gd name="connsiteX90" fmla="*/ 6141123 w 6884912"/>
              <a:gd name="connsiteY90" fmla="*/ 159923 h 1161397"/>
              <a:gd name="connsiteX91" fmla="*/ 6290640 w 6884912"/>
              <a:gd name="connsiteY91" fmla="*/ 167441 h 1161397"/>
              <a:gd name="connsiteX92" fmla="*/ 6322806 w 6884912"/>
              <a:gd name="connsiteY92" fmla="*/ 213293 h 1161397"/>
              <a:gd name="connsiteX93" fmla="*/ 6380420 w 6884912"/>
              <a:gd name="connsiteY93" fmla="*/ 173195 h 1161397"/>
              <a:gd name="connsiteX94" fmla="*/ 6507891 w 6884912"/>
              <a:gd name="connsiteY94" fmla="*/ 118474 h 1161397"/>
              <a:gd name="connsiteX95" fmla="*/ 6571807 w 6884912"/>
              <a:gd name="connsiteY95" fmla="*/ 98636 h 1161397"/>
              <a:gd name="connsiteX96" fmla="*/ 6671880 w 6884912"/>
              <a:gd name="connsiteY96" fmla="*/ 82931 h 1161397"/>
              <a:gd name="connsiteX97" fmla="*/ 6702266 w 6884912"/>
              <a:gd name="connsiteY97" fmla="*/ 75470 h 1161397"/>
              <a:gd name="connsiteX98" fmla="*/ 6845802 w 6884912"/>
              <a:gd name="connsiteY98" fmla="*/ 24496 h 1161397"/>
              <a:gd name="connsiteX99" fmla="*/ 6884912 w 6884912"/>
              <a:gd name="connsiteY99" fmla="*/ 0 h 1161397"/>
              <a:gd name="connsiteX0" fmla="*/ 6884912 w 6884912"/>
              <a:gd name="connsiteY0" fmla="*/ 0 h 1161397"/>
              <a:gd name="connsiteX1" fmla="*/ 6884912 w 6884912"/>
              <a:gd name="connsiteY1" fmla="*/ 1161397 h 1161397"/>
              <a:gd name="connsiteX2" fmla="*/ 0 w 6884912"/>
              <a:gd name="connsiteY2" fmla="*/ 1161397 h 1161397"/>
              <a:gd name="connsiteX3" fmla="*/ 27135 w 6884912"/>
              <a:gd name="connsiteY3" fmla="*/ 1147460 h 1161397"/>
              <a:gd name="connsiteX4" fmla="*/ 115388 w 6884912"/>
              <a:gd name="connsiteY4" fmla="*/ 1111320 h 1161397"/>
              <a:gd name="connsiteX5" fmla="*/ 213420 w 6884912"/>
              <a:gd name="connsiteY5" fmla="*/ 1056868 h 1161397"/>
              <a:gd name="connsiteX6" fmla="*/ 454970 w 6884912"/>
              <a:gd name="connsiteY6" fmla="*/ 1023343 h 1161397"/>
              <a:gd name="connsiteX7" fmla="*/ 548162 w 6884912"/>
              <a:gd name="connsiteY7" fmla="*/ 984908 h 1161397"/>
              <a:gd name="connsiteX8" fmla="*/ 651408 w 6884912"/>
              <a:gd name="connsiteY8" fmla="*/ 984938 h 1161397"/>
              <a:gd name="connsiteX9" fmla="*/ 723108 w 6884912"/>
              <a:gd name="connsiteY9" fmla="*/ 941904 h 1161397"/>
              <a:gd name="connsiteX10" fmla="*/ 797699 w 6884912"/>
              <a:gd name="connsiteY10" fmla="*/ 931362 h 1161397"/>
              <a:gd name="connsiteX11" fmla="*/ 843359 w 6884912"/>
              <a:gd name="connsiteY11" fmla="*/ 910894 h 1161397"/>
              <a:gd name="connsiteX12" fmla="*/ 965215 w 6884912"/>
              <a:gd name="connsiteY12" fmla="*/ 846701 h 1161397"/>
              <a:gd name="connsiteX13" fmla="*/ 1085080 w 6884912"/>
              <a:gd name="connsiteY13" fmla="*/ 776086 h 1161397"/>
              <a:gd name="connsiteX14" fmla="*/ 1131224 w 6884912"/>
              <a:gd name="connsiteY14" fmla="*/ 706160 h 1161397"/>
              <a:gd name="connsiteX15" fmla="*/ 1178135 w 6884912"/>
              <a:gd name="connsiteY15" fmla="*/ 698631 h 1161397"/>
              <a:gd name="connsiteX16" fmla="*/ 1242716 w 6884912"/>
              <a:gd name="connsiteY16" fmla="*/ 698052 h 1161397"/>
              <a:gd name="connsiteX17" fmla="*/ 1299977 w 6884912"/>
              <a:gd name="connsiteY17" fmla="*/ 639196 h 1161397"/>
              <a:gd name="connsiteX18" fmla="*/ 1326190 w 6884912"/>
              <a:gd name="connsiteY18" fmla="*/ 625955 h 1161397"/>
              <a:gd name="connsiteX19" fmla="*/ 1339600 w 6884912"/>
              <a:gd name="connsiteY19" fmla="*/ 616295 h 1161397"/>
              <a:gd name="connsiteX20" fmla="*/ 1340054 w 6884912"/>
              <a:gd name="connsiteY20" fmla="*/ 614022 h 1161397"/>
              <a:gd name="connsiteX21" fmla="*/ 1391606 w 6884912"/>
              <a:gd name="connsiteY21" fmla="*/ 615229 h 1161397"/>
              <a:gd name="connsiteX22" fmla="*/ 1397565 w 6884912"/>
              <a:gd name="connsiteY22" fmla="*/ 611490 h 1161397"/>
              <a:gd name="connsiteX23" fmla="*/ 1432302 w 6884912"/>
              <a:gd name="connsiteY23" fmla="*/ 617267 h 1161397"/>
              <a:gd name="connsiteX24" fmla="*/ 1449644 w 6884912"/>
              <a:gd name="connsiteY24" fmla="*/ 617591 h 1161397"/>
              <a:gd name="connsiteX25" fmla="*/ 1455793 w 6884912"/>
              <a:gd name="connsiteY25" fmla="*/ 623174 h 1161397"/>
              <a:gd name="connsiteX26" fmla="*/ 1480758 w 6884912"/>
              <a:gd name="connsiteY26" fmla="*/ 620863 h 1161397"/>
              <a:gd name="connsiteX27" fmla="*/ 1483154 w 6884912"/>
              <a:gd name="connsiteY27" fmla="*/ 618527 h 1161397"/>
              <a:gd name="connsiteX28" fmla="*/ 1505495 w 6884912"/>
              <a:gd name="connsiteY28" fmla="*/ 624325 h 1161397"/>
              <a:gd name="connsiteX29" fmla="*/ 1526340 w 6884912"/>
              <a:gd name="connsiteY29" fmla="*/ 638496 h 1161397"/>
              <a:gd name="connsiteX30" fmla="*/ 1731986 w 6884912"/>
              <a:gd name="connsiteY30" fmla="*/ 589682 h 1161397"/>
              <a:gd name="connsiteX31" fmla="*/ 1927935 w 6884912"/>
              <a:gd name="connsiteY31" fmla="*/ 628540 h 1161397"/>
              <a:gd name="connsiteX32" fmla="*/ 2039075 w 6884912"/>
              <a:gd name="connsiteY32" fmla="*/ 599964 h 1161397"/>
              <a:gd name="connsiteX33" fmla="*/ 2066980 w 6884912"/>
              <a:gd name="connsiteY33" fmla="*/ 550413 h 1161397"/>
              <a:gd name="connsiteX34" fmla="*/ 2352236 w 6884912"/>
              <a:gd name="connsiteY34" fmla="*/ 519602 h 1161397"/>
              <a:gd name="connsiteX35" fmla="*/ 2420791 w 6884912"/>
              <a:gd name="connsiteY35" fmla="*/ 492826 h 1161397"/>
              <a:gd name="connsiteX36" fmla="*/ 2489932 w 6884912"/>
              <a:gd name="connsiteY36" fmla="*/ 507864 h 1161397"/>
              <a:gd name="connsiteX37" fmla="*/ 2512917 w 6884912"/>
              <a:gd name="connsiteY37" fmla="*/ 489127 h 1161397"/>
              <a:gd name="connsiteX38" fmla="*/ 2516783 w 6884912"/>
              <a:gd name="connsiteY38" fmla="*/ 485473 h 1161397"/>
              <a:gd name="connsiteX39" fmla="*/ 2534360 w 6884912"/>
              <a:gd name="connsiteY39" fmla="*/ 480064 h 1161397"/>
              <a:gd name="connsiteX40" fmla="*/ 2536691 w 6884912"/>
              <a:gd name="connsiteY40" fmla="*/ 467018 h 1161397"/>
              <a:gd name="connsiteX41" fmla="*/ 2561265 w 6884912"/>
              <a:gd name="connsiteY41" fmla="*/ 450623 h 1161397"/>
              <a:gd name="connsiteX42" fmla="*/ 2594349 w 6884912"/>
              <a:gd name="connsiteY42" fmla="*/ 443884 h 1161397"/>
              <a:gd name="connsiteX43" fmla="*/ 2754324 w 6884912"/>
              <a:gd name="connsiteY43" fmla="*/ 424766 h 1161397"/>
              <a:gd name="connsiteX44" fmla="*/ 2848470 w 6884912"/>
              <a:gd name="connsiteY44" fmla="*/ 405966 h 1161397"/>
              <a:gd name="connsiteX45" fmla="*/ 2881772 w 6884912"/>
              <a:gd name="connsiteY45" fmla="*/ 387260 h 1161397"/>
              <a:gd name="connsiteX46" fmla="*/ 2929932 w 6884912"/>
              <a:gd name="connsiteY46" fmla="*/ 368912 h 1161397"/>
              <a:gd name="connsiteX47" fmla="*/ 3013020 w 6884912"/>
              <a:gd name="connsiteY47" fmla="*/ 327578 h 1161397"/>
              <a:gd name="connsiteX48" fmla="*/ 3222191 w 6884912"/>
              <a:gd name="connsiteY48" fmla="*/ 307887 h 1161397"/>
              <a:gd name="connsiteX49" fmla="*/ 3227953 w 6884912"/>
              <a:gd name="connsiteY49" fmla="*/ 297650 h 1161397"/>
              <a:gd name="connsiteX50" fmla="*/ 3510042 w 6884912"/>
              <a:gd name="connsiteY50" fmla="*/ 311820 h 1161397"/>
              <a:gd name="connsiteX51" fmla="*/ 3626773 w 6884912"/>
              <a:gd name="connsiteY51" fmla="*/ 290452 h 1161397"/>
              <a:gd name="connsiteX52" fmla="*/ 3666217 w 6884912"/>
              <a:gd name="connsiteY52" fmla="*/ 273255 h 1161397"/>
              <a:gd name="connsiteX53" fmla="*/ 3732427 w 6884912"/>
              <a:gd name="connsiteY53" fmla="*/ 245039 h 1161397"/>
              <a:gd name="connsiteX54" fmla="*/ 3777022 w 6884912"/>
              <a:gd name="connsiteY54" fmla="*/ 200276 h 1161397"/>
              <a:gd name="connsiteX55" fmla="*/ 3791246 w 6884912"/>
              <a:gd name="connsiteY55" fmla="*/ 189996 h 1161397"/>
              <a:gd name="connsiteX56" fmla="*/ 3819864 w 6884912"/>
              <a:gd name="connsiteY56" fmla="*/ 194605 h 1161397"/>
              <a:gd name="connsiteX57" fmla="*/ 3830398 w 6884912"/>
              <a:gd name="connsiteY57" fmla="*/ 188383 h 1161397"/>
              <a:gd name="connsiteX58" fmla="*/ 3834360 w 6884912"/>
              <a:gd name="connsiteY58" fmla="*/ 188992 h 1161397"/>
              <a:gd name="connsiteX59" fmla="*/ 3843715 w 6884912"/>
              <a:gd name="connsiteY59" fmla="*/ 188752 h 1161397"/>
              <a:gd name="connsiteX60" fmla="*/ 3842609 w 6884912"/>
              <a:gd name="connsiteY60" fmla="*/ 197386 h 1161397"/>
              <a:gd name="connsiteX61" fmla="*/ 3853961 w 6884912"/>
              <a:gd name="connsiteY61" fmla="*/ 213380 h 1161397"/>
              <a:gd name="connsiteX62" fmla="*/ 3907640 w 6884912"/>
              <a:gd name="connsiteY62" fmla="*/ 207568 h 1161397"/>
              <a:gd name="connsiteX63" fmla="*/ 3910449 w 6884912"/>
              <a:gd name="connsiteY63" fmla="*/ 197808 h 1161397"/>
              <a:gd name="connsiteX64" fmla="*/ 3917197 w 6884912"/>
              <a:gd name="connsiteY64" fmla="*/ 196121 h 1161397"/>
              <a:gd name="connsiteX65" fmla="*/ 3922400 w 6884912"/>
              <a:gd name="connsiteY65" fmla="*/ 205056 h 1161397"/>
              <a:gd name="connsiteX66" fmla="*/ 4013061 w 6884912"/>
              <a:gd name="connsiteY66" fmla="*/ 224874 h 1161397"/>
              <a:gd name="connsiteX67" fmla="*/ 4220717 w 6884912"/>
              <a:gd name="connsiteY67" fmla="*/ 192946 h 1161397"/>
              <a:gd name="connsiteX68" fmla="*/ 4228802 w 6884912"/>
              <a:gd name="connsiteY68" fmla="*/ 201468 h 1161397"/>
              <a:gd name="connsiteX69" fmla="*/ 4289361 w 6884912"/>
              <a:gd name="connsiteY69" fmla="*/ 196642 h 1161397"/>
              <a:gd name="connsiteX70" fmla="*/ 4498913 w 6884912"/>
              <a:gd name="connsiteY70" fmla="*/ 118915 h 1161397"/>
              <a:gd name="connsiteX71" fmla="*/ 4617330 w 6884912"/>
              <a:gd name="connsiteY71" fmla="*/ 111163 h 1161397"/>
              <a:gd name="connsiteX72" fmla="*/ 4659778 w 6884912"/>
              <a:gd name="connsiteY72" fmla="*/ 118219 h 1161397"/>
              <a:gd name="connsiteX73" fmla="*/ 4730870 w 6884912"/>
              <a:gd name="connsiteY73" fmla="*/ 129432 h 1161397"/>
              <a:gd name="connsiteX74" fmla="*/ 4844073 w 6884912"/>
              <a:gd name="connsiteY74" fmla="*/ 161768 h 1161397"/>
              <a:gd name="connsiteX75" fmla="*/ 4856454 w 6884912"/>
              <a:gd name="connsiteY75" fmla="*/ 130488 h 1161397"/>
              <a:gd name="connsiteX76" fmla="*/ 4920038 w 6884912"/>
              <a:gd name="connsiteY76" fmla="*/ 140418 h 1161397"/>
              <a:gd name="connsiteX77" fmla="*/ 5016639 w 6884912"/>
              <a:gd name="connsiteY77" fmla="*/ 158905 h 1161397"/>
              <a:gd name="connsiteX78" fmla="*/ 5072009 w 6884912"/>
              <a:gd name="connsiteY78" fmla="*/ 161502 h 1161397"/>
              <a:gd name="connsiteX79" fmla="*/ 5223626 w 6884912"/>
              <a:gd name="connsiteY79" fmla="*/ 177356 h 1161397"/>
              <a:gd name="connsiteX80" fmla="*/ 5375773 w 6884912"/>
              <a:gd name="connsiteY80" fmla="*/ 199913 h 1161397"/>
              <a:gd name="connsiteX81" fmla="*/ 5467502 w 6884912"/>
              <a:gd name="connsiteY81" fmla="*/ 250963 h 1161397"/>
              <a:gd name="connsiteX82" fmla="*/ 5592395 w 6884912"/>
              <a:gd name="connsiteY82" fmla="*/ 265434 h 1161397"/>
              <a:gd name="connsiteX83" fmla="*/ 5613532 w 6884912"/>
              <a:gd name="connsiteY83" fmla="*/ 273379 h 1161397"/>
              <a:gd name="connsiteX84" fmla="*/ 5642173 w 6884912"/>
              <a:gd name="connsiteY84" fmla="*/ 266904 h 1161397"/>
              <a:gd name="connsiteX85" fmla="*/ 5756910 w 6884912"/>
              <a:gd name="connsiteY85" fmla="*/ 239211 h 1161397"/>
              <a:gd name="connsiteX86" fmla="*/ 5846667 w 6884912"/>
              <a:gd name="connsiteY86" fmla="*/ 201786 h 1161397"/>
              <a:gd name="connsiteX87" fmla="*/ 5960732 w 6884912"/>
              <a:gd name="connsiteY87" fmla="*/ 220708 h 1161397"/>
              <a:gd name="connsiteX88" fmla="*/ 6029542 w 6884912"/>
              <a:gd name="connsiteY88" fmla="*/ 210339 h 1161397"/>
              <a:gd name="connsiteX89" fmla="*/ 6141123 w 6884912"/>
              <a:gd name="connsiteY89" fmla="*/ 159923 h 1161397"/>
              <a:gd name="connsiteX90" fmla="*/ 6290640 w 6884912"/>
              <a:gd name="connsiteY90" fmla="*/ 167441 h 1161397"/>
              <a:gd name="connsiteX91" fmla="*/ 6322806 w 6884912"/>
              <a:gd name="connsiteY91" fmla="*/ 213293 h 1161397"/>
              <a:gd name="connsiteX92" fmla="*/ 6380420 w 6884912"/>
              <a:gd name="connsiteY92" fmla="*/ 173195 h 1161397"/>
              <a:gd name="connsiteX93" fmla="*/ 6507891 w 6884912"/>
              <a:gd name="connsiteY93" fmla="*/ 118474 h 1161397"/>
              <a:gd name="connsiteX94" fmla="*/ 6571807 w 6884912"/>
              <a:gd name="connsiteY94" fmla="*/ 98636 h 1161397"/>
              <a:gd name="connsiteX95" fmla="*/ 6671880 w 6884912"/>
              <a:gd name="connsiteY95" fmla="*/ 82931 h 1161397"/>
              <a:gd name="connsiteX96" fmla="*/ 6702266 w 6884912"/>
              <a:gd name="connsiteY96" fmla="*/ 75470 h 1161397"/>
              <a:gd name="connsiteX97" fmla="*/ 6845802 w 6884912"/>
              <a:gd name="connsiteY97" fmla="*/ 24496 h 1161397"/>
              <a:gd name="connsiteX98" fmla="*/ 6884912 w 6884912"/>
              <a:gd name="connsiteY98" fmla="*/ 0 h 1161397"/>
              <a:gd name="connsiteX0" fmla="*/ 6884912 w 6884912"/>
              <a:gd name="connsiteY0" fmla="*/ 0 h 1161397"/>
              <a:gd name="connsiteX1" fmla="*/ 6884912 w 6884912"/>
              <a:gd name="connsiteY1" fmla="*/ 1161397 h 1161397"/>
              <a:gd name="connsiteX2" fmla="*/ 0 w 6884912"/>
              <a:gd name="connsiteY2" fmla="*/ 1161397 h 1161397"/>
              <a:gd name="connsiteX3" fmla="*/ 27135 w 6884912"/>
              <a:gd name="connsiteY3" fmla="*/ 1147460 h 1161397"/>
              <a:gd name="connsiteX4" fmla="*/ 115388 w 6884912"/>
              <a:gd name="connsiteY4" fmla="*/ 1111320 h 1161397"/>
              <a:gd name="connsiteX5" fmla="*/ 213420 w 6884912"/>
              <a:gd name="connsiteY5" fmla="*/ 1056868 h 1161397"/>
              <a:gd name="connsiteX6" fmla="*/ 454970 w 6884912"/>
              <a:gd name="connsiteY6" fmla="*/ 1023343 h 1161397"/>
              <a:gd name="connsiteX7" fmla="*/ 548162 w 6884912"/>
              <a:gd name="connsiteY7" fmla="*/ 984908 h 1161397"/>
              <a:gd name="connsiteX8" fmla="*/ 651408 w 6884912"/>
              <a:gd name="connsiteY8" fmla="*/ 984938 h 1161397"/>
              <a:gd name="connsiteX9" fmla="*/ 723108 w 6884912"/>
              <a:gd name="connsiteY9" fmla="*/ 941904 h 1161397"/>
              <a:gd name="connsiteX10" fmla="*/ 797699 w 6884912"/>
              <a:gd name="connsiteY10" fmla="*/ 931362 h 1161397"/>
              <a:gd name="connsiteX11" fmla="*/ 843359 w 6884912"/>
              <a:gd name="connsiteY11" fmla="*/ 910894 h 1161397"/>
              <a:gd name="connsiteX12" fmla="*/ 965215 w 6884912"/>
              <a:gd name="connsiteY12" fmla="*/ 846701 h 1161397"/>
              <a:gd name="connsiteX13" fmla="*/ 1085080 w 6884912"/>
              <a:gd name="connsiteY13" fmla="*/ 776086 h 1161397"/>
              <a:gd name="connsiteX14" fmla="*/ 1131224 w 6884912"/>
              <a:gd name="connsiteY14" fmla="*/ 706160 h 1161397"/>
              <a:gd name="connsiteX15" fmla="*/ 1207847 w 6884912"/>
              <a:gd name="connsiteY15" fmla="*/ 689087 h 1161397"/>
              <a:gd name="connsiteX16" fmla="*/ 1242716 w 6884912"/>
              <a:gd name="connsiteY16" fmla="*/ 698052 h 1161397"/>
              <a:gd name="connsiteX17" fmla="*/ 1299977 w 6884912"/>
              <a:gd name="connsiteY17" fmla="*/ 639196 h 1161397"/>
              <a:gd name="connsiteX18" fmla="*/ 1326190 w 6884912"/>
              <a:gd name="connsiteY18" fmla="*/ 625955 h 1161397"/>
              <a:gd name="connsiteX19" fmla="*/ 1339600 w 6884912"/>
              <a:gd name="connsiteY19" fmla="*/ 616295 h 1161397"/>
              <a:gd name="connsiteX20" fmla="*/ 1340054 w 6884912"/>
              <a:gd name="connsiteY20" fmla="*/ 614022 h 1161397"/>
              <a:gd name="connsiteX21" fmla="*/ 1391606 w 6884912"/>
              <a:gd name="connsiteY21" fmla="*/ 615229 h 1161397"/>
              <a:gd name="connsiteX22" fmla="*/ 1397565 w 6884912"/>
              <a:gd name="connsiteY22" fmla="*/ 611490 h 1161397"/>
              <a:gd name="connsiteX23" fmla="*/ 1432302 w 6884912"/>
              <a:gd name="connsiteY23" fmla="*/ 617267 h 1161397"/>
              <a:gd name="connsiteX24" fmla="*/ 1449644 w 6884912"/>
              <a:gd name="connsiteY24" fmla="*/ 617591 h 1161397"/>
              <a:gd name="connsiteX25" fmla="*/ 1455793 w 6884912"/>
              <a:gd name="connsiteY25" fmla="*/ 623174 h 1161397"/>
              <a:gd name="connsiteX26" fmla="*/ 1480758 w 6884912"/>
              <a:gd name="connsiteY26" fmla="*/ 620863 h 1161397"/>
              <a:gd name="connsiteX27" fmla="*/ 1483154 w 6884912"/>
              <a:gd name="connsiteY27" fmla="*/ 618527 h 1161397"/>
              <a:gd name="connsiteX28" fmla="*/ 1505495 w 6884912"/>
              <a:gd name="connsiteY28" fmla="*/ 624325 h 1161397"/>
              <a:gd name="connsiteX29" fmla="*/ 1526340 w 6884912"/>
              <a:gd name="connsiteY29" fmla="*/ 638496 h 1161397"/>
              <a:gd name="connsiteX30" fmla="*/ 1731986 w 6884912"/>
              <a:gd name="connsiteY30" fmla="*/ 589682 h 1161397"/>
              <a:gd name="connsiteX31" fmla="*/ 1927935 w 6884912"/>
              <a:gd name="connsiteY31" fmla="*/ 628540 h 1161397"/>
              <a:gd name="connsiteX32" fmla="*/ 2039075 w 6884912"/>
              <a:gd name="connsiteY32" fmla="*/ 599964 h 1161397"/>
              <a:gd name="connsiteX33" fmla="*/ 2066980 w 6884912"/>
              <a:gd name="connsiteY33" fmla="*/ 550413 h 1161397"/>
              <a:gd name="connsiteX34" fmla="*/ 2352236 w 6884912"/>
              <a:gd name="connsiteY34" fmla="*/ 519602 h 1161397"/>
              <a:gd name="connsiteX35" fmla="*/ 2420791 w 6884912"/>
              <a:gd name="connsiteY35" fmla="*/ 492826 h 1161397"/>
              <a:gd name="connsiteX36" fmla="*/ 2489932 w 6884912"/>
              <a:gd name="connsiteY36" fmla="*/ 507864 h 1161397"/>
              <a:gd name="connsiteX37" fmla="*/ 2512917 w 6884912"/>
              <a:gd name="connsiteY37" fmla="*/ 489127 h 1161397"/>
              <a:gd name="connsiteX38" fmla="*/ 2516783 w 6884912"/>
              <a:gd name="connsiteY38" fmla="*/ 485473 h 1161397"/>
              <a:gd name="connsiteX39" fmla="*/ 2534360 w 6884912"/>
              <a:gd name="connsiteY39" fmla="*/ 480064 h 1161397"/>
              <a:gd name="connsiteX40" fmla="*/ 2536691 w 6884912"/>
              <a:gd name="connsiteY40" fmla="*/ 467018 h 1161397"/>
              <a:gd name="connsiteX41" fmla="*/ 2561265 w 6884912"/>
              <a:gd name="connsiteY41" fmla="*/ 450623 h 1161397"/>
              <a:gd name="connsiteX42" fmla="*/ 2594349 w 6884912"/>
              <a:gd name="connsiteY42" fmla="*/ 443884 h 1161397"/>
              <a:gd name="connsiteX43" fmla="*/ 2754324 w 6884912"/>
              <a:gd name="connsiteY43" fmla="*/ 424766 h 1161397"/>
              <a:gd name="connsiteX44" fmla="*/ 2848470 w 6884912"/>
              <a:gd name="connsiteY44" fmla="*/ 405966 h 1161397"/>
              <a:gd name="connsiteX45" fmla="*/ 2881772 w 6884912"/>
              <a:gd name="connsiteY45" fmla="*/ 387260 h 1161397"/>
              <a:gd name="connsiteX46" fmla="*/ 2929932 w 6884912"/>
              <a:gd name="connsiteY46" fmla="*/ 368912 h 1161397"/>
              <a:gd name="connsiteX47" fmla="*/ 3013020 w 6884912"/>
              <a:gd name="connsiteY47" fmla="*/ 327578 h 1161397"/>
              <a:gd name="connsiteX48" fmla="*/ 3222191 w 6884912"/>
              <a:gd name="connsiteY48" fmla="*/ 307887 h 1161397"/>
              <a:gd name="connsiteX49" fmla="*/ 3227953 w 6884912"/>
              <a:gd name="connsiteY49" fmla="*/ 297650 h 1161397"/>
              <a:gd name="connsiteX50" fmla="*/ 3510042 w 6884912"/>
              <a:gd name="connsiteY50" fmla="*/ 311820 h 1161397"/>
              <a:gd name="connsiteX51" fmla="*/ 3626773 w 6884912"/>
              <a:gd name="connsiteY51" fmla="*/ 290452 h 1161397"/>
              <a:gd name="connsiteX52" fmla="*/ 3666217 w 6884912"/>
              <a:gd name="connsiteY52" fmla="*/ 273255 h 1161397"/>
              <a:gd name="connsiteX53" fmla="*/ 3732427 w 6884912"/>
              <a:gd name="connsiteY53" fmla="*/ 245039 h 1161397"/>
              <a:gd name="connsiteX54" fmla="*/ 3777022 w 6884912"/>
              <a:gd name="connsiteY54" fmla="*/ 200276 h 1161397"/>
              <a:gd name="connsiteX55" fmla="*/ 3791246 w 6884912"/>
              <a:gd name="connsiteY55" fmla="*/ 189996 h 1161397"/>
              <a:gd name="connsiteX56" fmla="*/ 3819864 w 6884912"/>
              <a:gd name="connsiteY56" fmla="*/ 194605 h 1161397"/>
              <a:gd name="connsiteX57" fmla="*/ 3830398 w 6884912"/>
              <a:gd name="connsiteY57" fmla="*/ 188383 h 1161397"/>
              <a:gd name="connsiteX58" fmla="*/ 3834360 w 6884912"/>
              <a:gd name="connsiteY58" fmla="*/ 188992 h 1161397"/>
              <a:gd name="connsiteX59" fmla="*/ 3843715 w 6884912"/>
              <a:gd name="connsiteY59" fmla="*/ 188752 h 1161397"/>
              <a:gd name="connsiteX60" fmla="*/ 3842609 w 6884912"/>
              <a:gd name="connsiteY60" fmla="*/ 197386 h 1161397"/>
              <a:gd name="connsiteX61" fmla="*/ 3853961 w 6884912"/>
              <a:gd name="connsiteY61" fmla="*/ 213380 h 1161397"/>
              <a:gd name="connsiteX62" fmla="*/ 3907640 w 6884912"/>
              <a:gd name="connsiteY62" fmla="*/ 207568 h 1161397"/>
              <a:gd name="connsiteX63" fmla="*/ 3910449 w 6884912"/>
              <a:gd name="connsiteY63" fmla="*/ 197808 h 1161397"/>
              <a:gd name="connsiteX64" fmla="*/ 3917197 w 6884912"/>
              <a:gd name="connsiteY64" fmla="*/ 196121 h 1161397"/>
              <a:gd name="connsiteX65" fmla="*/ 3922400 w 6884912"/>
              <a:gd name="connsiteY65" fmla="*/ 205056 h 1161397"/>
              <a:gd name="connsiteX66" fmla="*/ 4013061 w 6884912"/>
              <a:gd name="connsiteY66" fmla="*/ 224874 h 1161397"/>
              <a:gd name="connsiteX67" fmla="*/ 4220717 w 6884912"/>
              <a:gd name="connsiteY67" fmla="*/ 192946 h 1161397"/>
              <a:gd name="connsiteX68" fmla="*/ 4228802 w 6884912"/>
              <a:gd name="connsiteY68" fmla="*/ 201468 h 1161397"/>
              <a:gd name="connsiteX69" fmla="*/ 4289361 w 6884912"/>
              <a:gd name="connsiteY69" fmla="*/ 196642 h 1161397"/>
              <a:gd name="connsiteX70" fmla="*/ 4498913 w 6884912"/>
              <a:gd name="connsiteY70" fmla="*/ 118915 h 1161397"/>
              <a:gd name="connsiteX71" fmla="*/ 4617330 w 6884912"/>
              <a:gd name="connsiteY71" fmla="*/ 111163 h 1161397"/>
              <a:gd name="connsiteX72" fmla="*/ 4659778 w 6884912"/>
              <a:gd name="connsiteY72" fmla="*/ 118219 h 1161397"/>
              <a:gd name="connsiteX73" fmla="*/ 4730870 w 6884912"/>
              <a:gd name="connsiteY73" fmla="*/ 129432 h 1161397"/>
              <a:gd name="connsiteX74" fmla="*/ 4844073 w 6884912"/>
              <a:gd name="connsiteY74" fmla="*/ 161768 h 1161397"/>
              <a:gd name="connsiteX75" fmla="*/ 4856454 w 6884912"/>
              <a:gd name="connsiteY75" fmla="*/ 130488 h 1161397"/>
              <a:gd name="connsiteX76" fmla="*/ 4920038 w 6884912"/>
              <a:gd name="connsiteY76" fmla="*/ 140418 h 1161397"/>
              <a:gd name="connsiteX77" fmla="*/ 5016639 w 6884912"/>
              <a:gd name="connsiteY77" fmla="*/ 158905 h 1161397"/>
              <a:gd name="connsiteX78" fmla="*/ 5072009 w 6884912"/>
              <a:gd name="connsiteY78" fmla="*/ 161502 h 1161397"/>
              <a:gd name="connsiteX79" fmla="*/ 5223626 w 6884912"/>
              <a:gd name="connsiteY79" fmla="*/ 177356 h 1161397"/>
              <a:gd name="connsiteX80" fmla="*/ 5375773 w 6884912"/>
              <a:gd name="connsiteY80" fmla="*/ 199913 h 1161397"/>
              <a:gd name="connsiteX81" fmla="*/ 5467502 w 6884912"/>
              <a:gd name="connsiteY81" fmla="*/ 250963 h 1161397"/>
              <a:gd name="connsiteX82" fmla="*/ 5592395 w 6884912"/>
              <a:gd name="connsiteY82" fmla="*/ 265434 h 1161397"/>
              <a:gd name="connsiteX83" fmla="*/ 5613532 w 6884912"/>
              <a:gd name="connsiteY83" fmla="*/ 273379 h 1161397"/>
              <a:gd name="connsiteX84" fmla="*/ 5642173 w 6884912"/>
              <a:gd name="connsiteY84" fmla="*/ 266904 h 1161397"/>
              <a:gd name="connsiteX85" fmla="*/ 5756910 w 6884912"/>
              <a:gd name="connsiteY85" fmla="*/ 239211 h 1161397"/>
              <a:gd name="connsiteX86" fmla="*/ 5846667 w 6884912"/>
              <a:gd name="connsiteY86" fmla="*/ 201786 h 1161397"/>
              <a:gd name="connsiteX87" fmla="*/ 5960732 w 6884912"/>
              <a:gd name="connsiteY87" fmla="*/ 220708 h 1161397"/>
              <a:gd name="connsiteX88" fmla="*/ 6029542 w 6884912"/>
              <a:gd name="connsiteY88" fmla="*/ 210339 h 1161397"/>
              <a:gd name="connsiteX89" fmla="*/ 6141123 w 6884912"/>
              <a:gd name="connsiteY89" fmla="*/ 159923 h 1161397"/>
              <a:gd name="connsiteX90" fmla="*/ 6290640 w 6884912"/>
              <a:gd name="connsiteY90" fmla="*/ 167441 h 1161397"/>
              <a:gd name="connsiteX91" fmla="*/ 6322806 w 6884912"/>
              <a:gd name="connsiteY91" fmla="*/ 213293 h 1161397"/>
              <a:gd name="connsiteX92" fmla="*/ 6380420 w 6884912"/>
              <a:gd name="connsiteY92" fmla="*/ 173195 h 1161397"/>
              <a:gd name="connsiteX93" fmla="*/ 6507891 w 6884912"/>
              <a:gd name="connsiteY93" fmla="*/ 118474 h 1161397"/>
              <a:gd name="connsiteX94" fmla="*/ 6571807 w 6884912"/>
              <a:gd name="connsiteY94" fmla="*/ 98636 h 1161397"/>
              <a:gd name="connsiteX95" fmla="*/ 6671880 w 6884912"/>
              <a:gd name="connsiteY95" fmla="*/ 82931 h 1161397"/>
              <a:gd name="connsiteX96" fmla="*/ 6702266 w 6884912"/>
              <a:gd name="connsiteY96" fmla="*/ 75470 h 1161397"/>
              <a:gd name="connsiteX97" fmla="*/ 6845802 w 6884912"/>
              <a:gd name="connsiteY97" fmla="*/ 24496 h 1161397"/>
              <a:gd name="connsiteX98" fmla="*/ 6884912 w 6884912"/>
              <a:gd name="connsiteY98" fmla="*/ 0 h 1161397"/>
              <a:gd name="connsiteX0" fmla="*/ 6884912 w 6884912"/>
              <a:gd name="connsiteY0" fmla="*/ 0 h 1161397"/>
              <a:gd name="connsiteX1" fmla="*/ 6884912 w 6884912"/>
              <a:gd name="connsiteY1" fmla="*/ 1161397 h 1161397"/>
              <a:gd name="connsiteX2" fmla="*/ 0 w 6884912"/>
              <a:gd name="connsiteY2" fmla="*/ 1161397 h 1161397"/>
              <a:gd name="connsiteX3" fmla="*/ 27135 w 6884912"/>
              <a:gd name="connsiteY3" fmla="*/ 1147460 h 1161397"/>
              <a:gd name="connsiteX4" fmla="*/ 115388 w 6884912"/>
              <a:gd name="connsiteY4" fmla="*/ 1111320 h 1161397"/>
              <a:gd name="connsiteX5" fmla="*/ 213420 w 6884912"/>
              <a:gd name="connsiteY5" fmla="*/ 1056868 h 1161397"/>
              <a:gd name="connsiteX6" fmla="*/ 454970 w 6884912"/>
              <a:gd name="connsiteY6" fmla="*/ 1023343 h 1161397"/>
              <a:gd name="connsiteX7" fmla="*/ 548162 w 6884912"/>
              <a:gd name="connsiteY7" fmla="*/ 984908 h 1161397"/>
              <a:gd name="connsiteX8" fmla="*/ 651408 w 6884912"/>
              <a:gd name="connsiteY8" fmla="*/ 984938 h 1161397"/>
              <a:gd name="connsiteX9" fmla="*/ 723108 w 6884912"/>
              <a:gd name="connsiteY9" fmla="*/ 941904 h 1161397"/>
              <a:gd name="connsiteX10" fmla="*/ 797699 w 6884912"/>
              <a:gd name="connsiteY10" fmla="*/ 931362 h 1161397"/>
              <a:gd name="connsiteX11" fmla="*/ 843359 w 6884912"/>
              <a:gd name="connsiteY11" fmla="*/ 910894 h 1161397"/>
              <a:gd name="connsiteX12" fmla="*/ 965215 w 6884912"/>
              <a:gd name="connsiteY12" fmla="*/ 846701 h 1161397"/>
              <a:gd name="connsiteX13" fmla="*/ 1085080 w 6884912"/>
              <a:gd name="connsiteY13" fmla="*/ 776086 h 1161397"/>
              <a:gd name="connsiteX14" fmla="*/ 1137166 w 6884912"/>
              <a:gd name="connsiteY14" fmla="*/ 744338 h 1161397"/>
              <a:gd name="connsiteX15" fmla="*/ 1207847 w 6884912"/>
              <a:gd name="connsiteY15" fmla="*/ 689087 h 1161397"/>
              <a:gd name="connsiteX16" fmla="*/ 1242716 w 6884912"/>
              <a:gd name="connsiteY16" fmla="*/ 698052 h 1161397"/>
              <a:gd name="connsiteX17" fmla="*/ 1299977 w 6884912"/>
              <a:gd name="connsiteY17" fmla="*/ 639196 h 1161397"/>
              <a:gd name="connsiteX18" fmla="*/ 1326190 w 6884912"/>
              <a:gd name="connsiteY18" fmla="*/ 625955 h 1161397"/>
              <a:gd name="connsiteX19" fmla="*/ 1339600 w 6884912"/>
              <a:gd name="connsiteY19" fmla="*/ 616295 h 1161397"/>
              <a:gd name="connsiteX20" fmla="*/ 1340054 w 6884912"/>
              <a:gd name="connsiteY20" fmla="*/ 614022 h 1161397"/>
              <a:gd name="connsiteX21" fmla="*/ 1391606 w 6884912"/>
              <a:gd name="connsiteY21" fmla="*/ 615229 h 1161397"/>
              <a:gd name="connsiteX22" fmla="*/ 1397565 w 6884912"/>
              <a:gd name="connsiteY22" fmla="*/ 611490 h 1161397"/>
              <a:gd name="connsiteX23" fmla="*/ 1432302 w 6884912"/>
              <a:gd name="connsiteY23" fmla="*/ 617267 h 1161397"/>
              <a:gd name="connsiteX24" fmla="*/ 1449644 w 6884912"/>
              <a:gd name="connsiteY24" fmla="*/ 617591 h 1161397"/>
              <a:gd name="connsiteX25" fmla="*/ 1455793 w 6884912"/>
              <a:gd name="connsiteY25" fmla="*/ 623174 h 1161397"/>
              <a:gd name="connsiteX26" fmla="*/ 1480758 w 6884912"/>
              <a:gd name="connsiteY26" fmla="*/ 620863 h 1161397"/>
              <a:gd name="connsiteX27" fmla="*/ 1483154 w 6884912"/>
              <a:gd name="connsiteY27" fmla="*/ 618527 h 1161397"/>
              <a:gd name="connsiteX28" fmla="*/ 1505495 w 6884912"/>
              <a:gd name="connsiteY28" fmla="*/ 624325 h 1161397"/>
              <a:gd name="connsiteX29" fmla="*/ 1526340 w 6884912"/>
              <a:gd name="connsiteY29" fmla="*/ 638496 h 1161397"/>
              <a:gd name="connsiteX30" fmla="*/ 1731986 w 6884912"/>
              <a:gd name="connsiteY30" fmla="*/ 589682 h 1161397"/>
              <a:gd name="connsiteX31" fmla="*/ 1927935 w 6884912"/>
              <a:gd name="connsiteY31" fmla="*/ 628540 h 1161397"/>
              <a:gd name="connsiteX32" fmla="*/ 2039075 w 6884912"/>
              <a:gd name="connsiteY32" fmla="*/ 599964 h 1161397"/>
              <a:gd name="connsiteX33" fmla="*/ 2066980 w 6884912"/>
              <a:gd name="connsiteY33" fmla="*/ 550413 h 1161397"/>
              <a:gd name="connsiteX34" fmla="*/ 2352236 w 6884912"/>
              <a:gd name="connsiteY34" fmla="*/ 519602 h 1161397"/>
              <a:gd name="connsiteX35" fmla="*/ 2420791 w 6884912"/>
              <a:gd name="connsiteY35" fmla="*/ 492826 h 1161397"/>
              <a:gd name="connsiteX36" fmla="*/ 2489932 w 6884912"/>
              <a:gd name="connsiteY36" fmla="*/ 507864 h 1161397"/>
              <a:gd name="connsiteX37" fmla="*/ 2512917 w 6884912"/>
              <a:gd name="connsiteY37" fmla="*/ 489127 h 1161397"/>
              <a:gd name="connsiteX38" fmla="*/ 2516783 w 6884912"/>
              <a:gd name="connsiteY38" fmla="*/ 485473 h 1161397"/>
              <a:gd name="connsiteX39" fmla="*/ 2534360 w 6884912"/>
              <a:gd name="connsiteY39" fmla="*/ 480064 h 1161397"/>
              <a:gd name="connsiteX40" fmla="*/ 2536691 w 6884912"/>
              <a:gd name="connsiteY40" fmla="*/ 467018 h 1161397"/>
              <a:gd name="connsiteX41" fmla="*/ 2561265 w 6884912"/>
              <a:gd name="connsiteY41" fmla="*/ 450623 h 1161397"/>
              <a:gd name="connsiteX42" fmla="*/ 2594349 w 6884912"/>
              <a:gd name="connsiteY42" fmla="*/ 443884 h 1161397"/>
              <a:gd name="connsiteX43" fmla="*/ 2754324 w 6884912"/>
              <a:gd name="connsiteY43" fmla="*/ 424766 h 1161397"/>
              <a:gd name="connsiteX44" fmla="*/ 2848470 w 6884912"/>
              <a:gd name="connsiteY44" fmla="*/ 405966 h 1161397"/>
              <a:gd name="connsiteX45" fmla="*/ 2881772 w 6884912"/>
              <a:gd name="connsiteY45" fmla="*/ 387260 h 1161397"/>
              <a:gd name="connsiteX46" fmla="*/ 2929932 w 6884912"/>
              <a:gd name="connsiteY46" fmla="*/ 368912 h 1161397"/>
              <a:gd name="connsiteX47" fmla="*/ 3013020 w 6884912"/>
              <a:gd name="connsiteY47" fmla="*/ 327578 h 1161397"/>
              <a:gd name="connsiteX48" fmla="*/ 3222191 w 6884912"/>
              <a:gd name="connsiteY48" fmla="*/ 307887 h 1161397"/>
              <a:gd name="connsiteX49" fmla="*/ 3227953 w 6884912"/>
              <a:gd name="connsiteY49" fmla="*/ 297650 h 1161397"/>
              <a:gd name="connsiteX50" fmla="*/ 3510042 w 6884912"/>
              <a:gd name="connsiteY50" fmla="*/ 311820 h 1161397"/>
              <a:gd name="connsiteX51" fmla="*/ 3626773 w 6884912"/>
              <a:gd name="connsiteY51" fmla="*/ 290452 h 1161397"/>
              <a:gd name="connsiteX52" fmla="*/ 3666217 w 6884912"/>
              <a:gd name="connsiteY52" fmla="*/ 273255 h 1161397"/>
              <a:gd name="connsiteX53" fmla="*/ 3732427 w 6884912"/>
              <a:gd name="connsiteY53" fmla="*/ 245039 h 1161397"/>
              <a:gd name="connsiteX54" fmla="*/ 3777022 w 6884912"/>
              <a:gd name="connsiteY54" fmla="*/ 200276 h 1161397"/>
              <a:gd name="connsiteX55" fmla="*/ 3791246 w 6884912"/>
              <a:gd name="connsiteY55" fmla="*/ 189996 h 1161397"/>
              <a:gd name="connsiteX56" fmla="*/ 3819864 w 6884912"/>
              <a:gd name="connsiteY56" fmla="*/ 194605 h 1161397"/>
              <a:gd name="connsiteX57" fmla="*/ 3830398 w 6884912"/>
              <a:gd name="connsiteY57" fmla="*/ 188383 h 1161397"/>
              <a:gd name="connsiteX58" fmla="*/ 3834360 w 6884912"/>
              <a:gd name="connsiteY58" fmla="*/ 188992 h 1161397"/>
              <a:gd name="connsiteX59" fmla="*/ 3843715 w 6884912"/>
              <a:gd name="connsiteY59" fmla="*/ 188752 h 1161397"/>
              <a:gd name="connsiteX60" fmla="*/ 3842609 w 6884912"/>
              <a:gd name="connsiteY60" fmla="*/ 197386 h 1161397"/>
              <a:gd name="connsiteX61" fmla="*/ 3853961 w 6884912"/>
              <a:gd name="connsiteY61" fmla="*/ 213380 h 1161397"/>
              <a:gd name="connsiteX62" fmla="*/ 3907640 w 6884912"/>
              <a:gd name="connsiteY62" fmla="*/ 207568 h 1161397"/>
              <a:gd name="connsiteX63" fmla="*/ 3910449 w 6884912"/>
              <a:gd name="connsiteY63" fmla="*/ 197808 h 1161397"/>
              <a:gd name="connsiteX64" fmla="*/ 3917197 w 6884912"/>
              <a:gd name="connsiteY64" fmla="*/ 196121 h 1161397"/>
              <a:gd name="connsiteX65" fmla="*/ 3922400 w 6884912"/>
              <a:gd name="connsiteY65" fmla="*/ 205056 h 1161397"/>
              <a:gd name="connsiteX66" fmla="*/ 4013061 w 6884912"/>
              <a:gd name="connsiteY66" fmla="*/ 224874 h 1161397"/>
              <a:gd name="connsiteX67" fmla="*/ 4220717 w 6884912"/>
              <a:gd name="connsiteY67" fmla="*/ 192946 h 1161397"/>
              <a:gd name="connsiteX68" fmla="*/ 4228802 w 6884912"/>
              <a:gd name="connsiteY68" fmla="*/ 201468 h 1161397"/>
              <a:gd name="connsiteX69" fmla="*/ 4289361 w 6884912"/>
              <a:gd name="connsiteY69" fmla="*/ 196642 h 1161397"/>
              <a:gd name="connsiteX70" fmla="*/ 4498913 w 6884912"/>
              <a:gd name="connsiteY70" fmla="*/ 118915 h 1161397"/>
              <a:gd name="connsiteX71" fmla="*/ 4617330 w 6884912"/>
              <a:gd name="connsiteY71" fmla="*/ 111163 h 1161397"/>
              <a:gd name="connsiteX72" fmla="*/ 4659778 w 6884912"/>
              <a:gd name="connsiteY72" fmla="*/ 118219 h 1161397"/>
              <a:gd name="connsiteX73" fmla="*/ 4730870 w 6884912"/>
              <a:gd name="connsiteY73" fmla="*/ 129432 h 1161397"/>
              <a:gd name="connsiteX74" fmla="*/ 4844073 w 6884912"/>
              <a:gd name="connsiteY74" fmla="*/ 161768 h 1161397"/>
              <a:gd name="connsiteX75" fmla="*/ 4856454 w 6884912"/>
              <a:gd name="connsiteY75" fmla="*/ 130488 h 1161397"/>
              <a:gd name="connsiteX76" fmla="*/ 4920038 w 6884912"/>
              <a:gd name="connsiteY76" fmla="*/ 140418 h 1161397"/>
              <a:gd name="connsiteX77" fmla="*/ 5016639 w 6884912"/>
              <a:gd name="connsiteY77" fmla="*/ 158905 h 1161397"/>
              <a:gd name="connsiteX78" fmla="*/ 5072009 w 6884912"/>
              <a:gd name="connsiteY78" fmla="*/ 161502 h 1161397"/>
              <a:gd name="connsiteX79" fmla="*/ 5223626 w 6884912"/>
              <a:gd name="connsiteY79" fmla="*/ 177356 h 1161397"/>
              <a:gd name="connsiteX80" fmla="*/ 5375773 w 6884912"/>
              <a:gd name="connsiteY80" fmla="*/ 199913 h 1161397"/>
              <a:gd name="connsiteX81" fmla="*/ 5467502 w 6884912"/>
              <a:gd name="connsiteY81" fmla="*/ 250963 h 1161397"/>
              <a:gd name="connsiteX82" fmla="*/ 5592395 w 6884912"/>
              <a:gd name="connsiteY82" fmla="*/ 265434 h 1161397"/>
              <a:gd name="connsiteX83" fmla="*/ 5613532 w 6884912"/>
              <a:gd name="connsiteY83" fmla="*/ 273379 h 1161397"/>
              <a:gd name="connsiteX84" fmla="*/ 5642173 w 6884912"/>
              <a:gd name="connsiteY84" fmla="*/ 266904 h 1161397"/>
              <a:gd name="connsiteX85" fmla="*/ 5756910 w 6884912"/>
              <a:gd name="connsiteY85" fmla="*/ 239211 h 1161397"/>
              <a:gd name="connsiteX86" fmla="*/ 5846667 w 6884912"/>
              <a:gd name="connsiteY86" fmla="*/ 201786 h 1161397"/>
              <a:gd name="connsiteX87" fmla="*/ 5960732 w 6884912"/>
              <a:gd name="connsiteY87" fmla="*/ 220708 h 1161397"/>
              <a:gd name="connsiteX88" fmla="*/ 6029542 w 6884912"/>
              <a:gd name="connsiteY88" fmla="*/ 210339 h 1161397"/>
              <a:gd name="connsiteX89" fmla="*/ 6141123 w 6884912"/>
              <a:gd name="connsiteY89" fmla="*/ 159923 h 1161397"/>
              <a:gd name="connsiteX90" fmla="*/ 6290640 w 6884912"/>
              <a:gd name="connsiteY90" fmla="*/ 167441 h 1161397"/>
              <a:gd name="connsiteX91" fmla="*/ 6322806 w 6884912"/>
              <a:gd name="connsiteY91" fmla="*/ 213293 h 1161397"/>
              <a:gd name="connsiteX92" fmla="*/ 6380420 w 6884912"/>
              <a:gd name="connsiteY92" fmla="*/ 173195 h 1161397"/>
              <a:gd name="connsiteX93" fmla="*/ 6507891 w 6884912"/>
              <a:gd name="connsiteY93" fmla="*/ 118474 h 1161397"/>
              <a:gd name="connsiteX94" fmla="*/ 6571807 w 6884912"/>
              <a:gd name="connsiteY94" fmla="*/ 98636 h 1161397"/>
              <a:gd name="connsiteX95" fmla="*/ 6671880 w 6884912"/>
              <a:gd name="connsiteY95" fmla="*/ 82931 h 1161397"/>
              <a:gd name="connsiteX96" fmla="*/ 6702266 w 6884912"/>
              <a:gd name="connsiteY96" fmla="*/ 75470 h 1161397"/>
              <a:gd name="connsiteX97" fmla="*/ 6845802 w 6884912"/>
              <a:gd name="connsiteY97" fmla="*/ 24496 h 1161397"/>
              <a:gd name="connsiteX98" fmla="*/ 6884912 w 6884912"/>
              <a:gd name="connsiteY98" fmla="*/ 0 h 11613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Lst>
            <a:rect l="l" t="t" r="r" b="b"/>
            <a:pathLst>
              <a:path w="6884912" h="1161397">
                <a:moveTo>
                  <a:pt x="6884912" y="0"/>
                </a:moveTo>
                <a:lnTo>
                  <a:pt x="6884912" y="1161397"/>
                </a:lnTo>
                <a:lnTo>
                  <a:pt x="0" y="1161397"/>
                </a:lnTo>
                <a:lnTo>
                  <a:pt x="27135" y="1147460"/>
                </a:lnTo>
                <a:cubicBezTo>
                  <a:pt x="57431" y="1167048"/>
                  <a:pt x="61886" y="1088181"/>
                  <a:pt x="115388" y="1111320"/>
                </a:cubicBezTo>
                <a:cubicBezTo>
                  <a:pt x="146435" y="1096221"/>
                  <a:pt x="156823" y="1079485"/>
                  <a:pt x="213420" y="1056868"/>
                </a:cubicBezTo>
                <a:cubicBezTo>
                  <a:pt x="288217" y="1040787"/>
                  <a:pt x="383333" y="1044881"/>
                  <a:pt x="454970" y="1023343"/>
                </a:cubicBezTo>
                <a:cubicBezTo>
                  <a:pt x="440966" y="999969"/>
                  <a:pt x="571419" y="1006841"/>
                  <a:pt x="548162" y="984908"/>
                </a:cubicBezTo>
                <a:cubicBezTo>
                  <a:pt x="561321" y="956563"/>
                  <a:pt x="637415" y="1010272"/>
                  <a:pt x="651408" y="984938"/>
                </a:cubicBezTo>
                <a:cubicBezTo>
                  <a:pt x="671652" y="980952"/>
                  <a:pt x="698726" y="950833"/>
                  <a:pt x="723108" y="941904"/>
                </a:cubicBezTo>
                <a:cubicBezTo>
                  <a:pt x="760262" y="946949"/>
                  <a:pt x="757827" y="957145"/>
                  <a:pt x="797699" y="931362"/>
                </a:cubicBezTo>
                <a:cubicBezTo>
                  <a:pt x="821097" y="940623"/>
                  <a:pt x="833565" y="929189"/>
                  <a:pt x="843359" y="910894"/>
                </a:cubicBezTo>
                <a:cubicBezTo>
                  <a:pt x="887668" y="902160"/>
                  <a:pt x="919738" y="869376"/>
                  <a:pt x="965215" y="846701"/>
                </a:cubicBezTo>
                <a:cubicBezTo>
                  <a:pt x="1023081" y="848019"/>
                  <a:pt x="1036422" y="800154"/>
                  <a:pt x="1085080" y="776086"/>
                </a:cubicBezTo>
                <a:cubicBezTo>
                  <a:pt x="1140763" y="795544"/>
                  <a:pt x="1116251" y="768649"/>
                  <a:pt x="1137166" y="744338"/>
                </a:cubicBezTo>
                <a:lnTo>
                  <a:pt x="1207847" y="689087"/>
                </a:lnTo>
                <a:cubicBezTo>
                  <a:pt x="1226429" y="687736"/>
                  <a:pt x="1222409" y="707958"/>
                  <a:pt x="1242716" y="698052"/>
                </a:cubicBezTo>
                <a:cubicBezTo>
                  <a:pt x="1250387" y="668345"/>
                  <a:pt x="1318259" y="689091"/>
                  <a:pt x="1299977" y="639196"/>
                </a:cubicBezTo>
                <a:cubicBezTo>
                  <a:pt x="1323072" y="639367"/>
                  <a:pt x="1341279" y="658105"/>
                  <a:pt x="1326190" y="625955"/>
                </a:cubicBezTo>
                <a:cubicBezTo>
                  <a:pt x="1333572" y="625050"/>
                  <a:pt x="1337406" y="621362"/>
                  <a:pt x="1339600" y="616295"/>
                </a:cubicBezTo>
                <a:cubicBezTo>
                  <a:pt x="1339751" y="615537"/>
                  <a:pt x="1339903" y="614780"/>
                  <a:pt x="1340054" y="614022"/>
                </a:cubicBezTo>
                <a:lnTo>
                  <a:pt x="1391606" y="615229"/>
                </a:lnTo>
                <a:lnTo>
                  <a:pt x="1397565" y="611490"/>
                </a:lnTo>
                <a:lnTo>
                  <a:pt x="1432302" y="617267"/>
                </a:lnTo>
                <a:lnTo>
                  <a:pt x="1449644" y="617591"/>
                </a:lnTo>
                <a:lnTo>
                  <a:pt x="1455793" y="623174"/>
                </a:lnTo>
                <a:cubicBezTo>
                  <a:pt x="1461744" y="626151"/>
                  <a:pt x="1469373" y="626493"/>
                  <a:pt x="1480758" y="620863"/>
                </a:cubicBezTo>
                <a:lnTo>
                  <a:pt x="1483154" y="618527"/>
                </a:lnTo>
                <a:lnTo>
                  <a:pt x="1505495" y="624325"/>
                </a:lnTo>
                <a:cubicBezTo>
                  <a:pt x="1512992" y="627532"/>
                  <a:pt x="1520025" y="632078"/>
                  <a:pt x="1526340" y="638496"/>
                </a:cubicBezTo>
                <a:cubicBezTo>
                  <a:pt x="1586113" y="586768"/>
                  <a:pt x="1659006" y="610309"/>
                  <a:pt x="1731986" y="589682"/>
                </a:cubicBezTo>
                <a:cubicBezTo>
                  <a:pt x="1750397" y="523106"/>
                  <a:pt x="1896056" y="573257"/>
                  <a:pt x="1927935" y="628540"/>
                </a:cubicBezTo>
                <a:cubicBezTo>
                  <a:pt x="1912854" y="559823"/>
                  <a:pt x="2112261" y="676347"/>
                  <a:pt x="2039075" y="599964"/>
                </a:cubicBezTo>
                <a:cubicBezTo>
                  <a:pt x="2066036" y="601198"/>
                  <a:pt x="2086366" y="569532"/>
                  <a:pt x="2066980" y="550413"/>
                </a:cubicBezTo>
                <a:cubicBezTo>
                  <a:pt x="2155364" y="582582"/>
                  <a:pt x="2259548" y="514786"/>
                  <a:pt x="2352236" y="519602"/>
                </a:cubicBezTo>
                <a:cubicBezTo>
                  <a:pt x="2388450" y="459394"/>
                  <a:pt x="2373298" y="511682"/>
                  <a:pt x="2420791" y="492826"/>
                </a:cubicBezTo>
                <a:cubicBezTo>
                  <a:pt x="2417962" y="542563"/>
                  <a:pt x="2475071" y="455098"/>
                  <a:pt x="2489932" y="507864"/>
                </a:cubicBezTo>
                <a:cubicBezTo>
                  <a:pt x="2498105" y="502761"/>
                  <a:pt x="2505553" y="496153"/>
                  <a:pt x="2512917" y="489127"/>
                </a:cubicBezTo>
                <a:lnTo>
                  <a:pt x="2516783" y="485473"/>
                </a:lnTo>
                <a:lnTo>
                  <a:pt x="2534360" y="480064"/>
                </a:lnTo>
                <a:lnTo>
                  <a:pt x="2536691" y="467018"/>
                </a:lnTo>
                <a:lnTo>
                  <a:pt x="2561265" y="450623"/>
                </a:lnTo>
                <a:cubicBezTo>
                  <a:pt x="2570872" y="446262"/>
                  <a:pt x="2581686" y="443655"/>
                  <a:pt x="2594349" y="443884"/>
                </a:cubicBezTo>
                <a:cubicBezTo>
                  <a:pt x="2640435" y="464638"/>
                  <a:pt x="2696955" y="396361"/>
                  <a:pt x="2754324" y="424766"/>
                </a:cubicBezTo>
                <a:cubicBezTo>
                  <a:pt x="2775130" y="430896"/>
                  <a:pt x="2837731" y="423458"/>
                  <a:pt x="2848470" y="405966"/>
                </a:cubicBezTo>
                <a:cubicBezTo>
                  <a:pt x="2861295" y="401100"/>
                  <a:pt x="2876936" y="405309"/>
                  <a:pt x="2881772" y="387260"/>
                </a:cubicBezTo>
                <a:cubicBezTo>
                  <a:pt x="2890299" y="365261"/>
                  <a:pt x="2938134" y="392997"/>
                  <a:pt x="2929932" y="368912"/>
                </a:cubicBezTo>
                <a:cubicBezTo>
                  <a:pt x="2963844" y="387799"/>
                  <a:pt x="2986550" y="341223"/>
                  <a:pt x="3013020" y="327578"/>
                </a:cubicBezTo>
                <a:cubicBezTo>
                  <a:pt x="3061730" y="317407"/>
                  <a:pt x="3186369" y="312875"/>
                  <a:pt x="3222191" y="307887"/>
                </a:cubicBezTo>
                <a:cubicBezTo>
                  <a:pt x="3223593" y="304249"/>
                  <a:pt x="3179978" y="296995"/>
                  <a:pt x="3227953" y="297650"/>
                </a:cubicBezTo>
                <a:cubicBezTo>
                  <a:pt x="3275928" y="298306"/>
                  <a:pt x="3443572" y="313020"/>
                  <a:pt x="3510042" y="311820"/>
                </a:cubicBezTo>
                <a:cubicBezTo>
                  <a:pt x="3585274" y="306641"/>
                  <a:pt x="3525753" y="258887"/>
                  <a:pt x="3626773" y="290452"/>
                </a:cubicBezTo>
                <a:cubicBezTo>
                  <a:pt x="3633124" y="269835"/>
                  <a:pt x="3644693" y="267134"/>
                  <a:pt x="3666217" y="273255"/>
                </a:cubicBezTo>
                <a:cubicBezTo>
                  <a:pt x="3702502" y="269310"/>
                  <a:pt x="3690563" y="221720"/>
                  <a:pt x="3732427" y="245039"/>
                </a:cubicBezTo>
                <a:cubicBezTo>
                  <a:pt x="3720985" y="220241"/>
                  <a:pt x="3798776" y="224539"/>
                  <a:pt x="3777022" y="200276"/>
                </a:cubicBezTo>
                <a:cubicBezTo>
                  <a:pt x="3781759" y="193499"/>
                  <a:pt x="3786499" y="190723"/>
                  <a:pt x="3791246" y="189996"/>
                </a:cubicBezTo>
                <a:cubicBezTo>
                  <a:pt x="3800740" y="188542"/>
                  <a:pt x="3810265" y="195284"/>
                  <a:pt x="3819864" y="194605"/>
                </a:cubicBezTo>
                <a:lnTo>
                  <a:pt x="3830398" y="188383"/>
                </a:lnTo>
                <a:lnTo>
                  <a:pt x="3834360" y="188992"/>
                </a:lnTo>
                <a:lnTo>
                  <a:pt x="3843715" y="188752"/>
                </a:lnTo>
                <a:lnTo>
                  <a:pt x="3842609" y="197386"/>
                </a:lnTo>
                <a:cubicBezTo>
                  <a:pt x="3840673" y="205638"/>
                  <a:pt x="3839248" y="214671"/>
                  <a:pt x="3853961" y="213380"/>
                </a:cubicBezTo>
                <a:cubicBezTo>
                  <a:pt x="3884396" y="206569"/>
                  <a:pt x="3895082" y="241941"/>
                  <a:pt x="3907640" y="207568"/>
                </a:cubicBezTo>
                <a:lnTo>
                  <a:pt x="3910449" y="197808"/>
                </a:lnTo>
                <a:lnTo>
                  <a:pt x="3917197" y="196121"/>
                </a:lnTo>
                <a:cubicBezTo>
                  <a:pt x="3920833" y="196372"/>
                  <a:pt x="3922919" y="198717"/>
                  <a:pt x="3922400" y="205056"/>
                </a:cubicBezTo>
                <a:cubicBezTo>
                  <a:pt x="3950680" y="178467"/>
                  <a:pt x="3984062" y="218098"/>
                  <a:pt x="4013061" y="224874"/>
                </a:cubicBezTo>
                <a:cubicBezTo>
                  <a:pt x="4062781" y="222856"/>
                  <a:pt x="4184760" y="196847"/>
                  <a:pt x="4220717" y="192946"/>
                </a:cubicBezTo>
                <a:cubicBezTo>
                  <a:pt x="4222964" y="196132"/>
                  <a:pt x="4225687" y="199002"/>
                  <a:pt x="4228802" y="201468"/>
                </a:cubicBezTo>
                <a:cubicBezTo>
                  <a:pt x="4246898" y="215792"/>
                  <a:pt x="4274013" y="213632"/>
                  <a:pt x="4289361" y="196642"/>
                </a:cubicBezTo>
                <a:cubicBezTo>
                  <a:pt x="4363212" y="140627"/>
                  <a:pt x="4433598" y="135488"/>
                  <a:pt x="4498913" y="118915"/>
                </a:cubicBezTo>
                <a:cubicBezTo>
                  <a:pt x="4573135" y="105586"/>
                  <a:pt x="4527062" y="166416"/>
                  <a:pt x="4617330" y="111163"/>
                </a:cubicBezTo>
                <a:cubicBezTo>
                  <a:pt x="4628518" y="129608"/>
                  <a:pt x="4640397" y="129405"/>
                  <a:pt x="4659778" y="118219"/>
                </a:cubicBezTo>
                <a:cubicBezTo>
                  <a:pt x="4695929" y="113193"/>
                  <a:pt x="4695958" y="162259"/>
                  <a:pt x="4730870" y="129432"/>
                </a:cubicBezTo>
                <a:cubicBezTo>
                  <a:pt x="4761586" y="136690"/>
                  <a:pt x="4823142" y="161592"/>
                  <a:pt x="4844073" y="161768"/>
                </a:cubicBezTo>
                <a:cubicBezTo>
                  <a:pt x="4870797" y="164132"/>
                  <a:pt x="4827288" y="135164"/>
                  <a:pt x="4856454" y="130488"/>
                </a:cubicBezTo>
                <a:cubicBezTo>
                  <a:pt x="4892086" y="129553"/>
                  <a:pt x="4889263" y="81477"/>
                  <a:pt x="4920038" y="140418"/>
                </a:cubicBezTo>
                <a:cubicBezTo>
                  <a:pt x="4956358" y="122308"/>
                  <a:pt x="4965108" y="149263"/>
                  <a:pt x="5016639" y="158905"/>
                </a:cubicBezTo>
                <a:cubicBezTo>
                  <a:pt x="5037063" y="141828"/>
                  <a:pt x="5054534" y="147986"/>
                  <a:pt x="5072009" y="161502"/>
                </a:cubicBezTo>
                <a:cubicBezTo>
                  <a:pt x="5121260" y="153653"/>
                  <a:pt x="5167555" y="172635"/>
                  <a:pt x="5223626" y="177356"/>
                </a:cubicBezTo>
                <a:cubicBezTo>
                  <a:pt x="5282824" y="155243"/>
                  <a:pt x="5315859" y="195041"/>
                  <a:pt x="5375773" y="199913"/>
                </a:cubicBezTo>
                <a:cubicBezTo>
                  <a:pt x="5432511" y="156218"/>
                  <a:pt x="5417550" y="256036"/>
                  <a:pt x="5467502" y="250963"/>
                </a:cubicBezTo>
                <a:cubicBezTo>
                  <a:pt x="5547124" y="209975"/>
                  <a:pt x="5467171" y="283839"/>
                  <a:pt x="5592395" y="265434"/>
                </a:cubicBezTo>
                <a:cubicBezTo>
                  <a:pt x="5599201" y="258867"/>
                  <a:pt x="5614752" y="264706"/>
                  <a:pt x="5613532" y="273379"/>
                </a:cubicBezTo>
                <a:cubicBezTo>
                  <a:pt x="5621390" y="270408"/>
                  <a:pt x="5639720" y="253173"/>
                  <a:pt x="5642173" y="266904"/>
                </a:cubicBezTo>
                <a:cubicBezTo>
                  <a:pt x="5682296" y="267049"/>
                  <a:pt x="5721812" y="257513"/>
                  <a:pt x="5756910" y="239211"/>
                </a:cubicBezTo>
                <a:cubicBezTo>
                  <a:pt x="5834998" y="260050"/>
                  <a:pt x="5790596" y="197229"/>
                  <a:pt x="5846667" y="201786"/>
                </a:cubicBezTo>
                <a:cubicBezTo>
                  <a:pt x="5892444" y="227312"/>
                  <a:pt x="5908324" y="204527"/>
                  <a:pt x="5960732" y="220708"/>
                </a:cubicBezTo>
                <a:cubicBezTo>
                  <a:pt x="5977124" y="175349"/>
                  <a:pt x="6009640" y="223654"/>
                  <a:pt x="6029542" y="210339"/>
                </a:cubicBezTo>
                <a:cubicBezTo>
                  <a:pt x="6063108" y="261420"/>
                  <a:pt x="6107411" y="160034"/>
                  <a:pt x="6141123" y="159923"/>
                </a:cubicBezTo>
                <a:cubicBezTo>
                  <a:pt x="6198068" y="167749"/>
                  <a:pt x="6260628" y="219715"/>
                  <a:pt x="6290640" y="167441"/>
                </a:cubicBezTo>
                <a:cubicBezTo>
                  <a:pt x="6295193" y="188689"/>
                  <a:pt x="6290494" y="217816"/>
                  <a:pt x="6322806" y="213293"/>
                </a:cubicBezTo>
                <a:cubicBezTo>
                  <a:pt x="6337769" y="214252"/>
                  <a:pt x="6349573" y="188998"/>
                  <a:pt x="6380420" y="173195"/>
                </a:cubicBezTo>
                <a:cubicBezTo>
                  <a:pt x="6420580" y="151473"/>
                  <a:pt x="6513519" y="179296"/>
                  <a:pt x="6507891" y="118474"/>
                </a:cubicBezTo>
                <a:cubicBezTo>
                  <a:pt x="6519398" y="82452"/>
                  <a:pt x="6571830" y="137398"/>
                  <a:pt x="6571807" y="98636"/>
                </a:cubicBezTo>
                <a:cubicBezTo>
                  <a:pt x="6594702" y="123421"/>
                  <a:pt x="6634676" y="82071"/>
                  <a:pt x="6671880" y="82931"/>
                </a:cubicBezTo>
                <a:cubicBezTo>
                  <a:pt x="6678855" y="65407"/>
                  <a:pt x="6687415" y="66196"/>
                  <a:pt x="6702266" y="75470"/>
                </a:cubicBezTo>
                <a:cubicBezTo>
                  <a:pt x="6747004" y="78450"/>
                  <a:pt x="6798307" y="53072"/>
                  <a:pt x="6845802" y="24496"/>
                </a:cubicBezTo>
                <a:lnTo>
                  <a:pt x="6884912" y="0"/>
                </a:lnTo>
                <a:close/>
              </a:path>
            </a:pathLst>
          </a:custGeom>
          <a:solidFill>
            <a:srgbClr val="82766A">
              <a:alpha val="15000"/>
            </a:srgb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latshållare för innehåll 2">
            <a:extLst>
              <a:ext uri="{FF2B5EF4-FFF2-40B4-BE49-F238E27FC236}">
                <a16:creationId xmlns:a16="http://schemas.microsoft.com/office/drawing/2014/main" id="{64D052B5-8167-585B-AAEB-2CDBBFF7EBC2}"/>
              </a:ext>
            </a:extLst>
          </p:cNvPr>
          <p:cNvSpPr>
            <a:spLocks noGrp="1"/>
          </p:cNvSpPr>
          <p:nvPr>
            <p:ph idx="1"/>
          </p:nvPr>
        </p:nvSpPr>
        <p:spPr>
          <a:xfrm>
            <a:off x="4061709" y="2119071"/>
            <a:ext cx="3881644" cy="3908587"/>
          </a:xfrm>
        </p:spPr>
        <p:txBody>
          <a:bodyPr>
            <a:normAutofit/>
          </a:bodyPr>
          <a:lstStyle/>
          <a:p>
            <a:pPr marL="0" indent="0">
              <a:buNone/>
            </a:pPr>
            <a:r>
              <a:rPr lang="sv-SE" sz="2000" b="1"/>
              <a:t>Via systemsökning</a:t>
            </a:r>
          </a:p>
          <a:p>
            <a:r>
              <a:rPr lang="sv-SE" sz="2000"/>
              <a:t>Alla listade patienter som besökt akutmottagningen tre gånger eller mer det senaste halvåret ska sökas fram och få information om modellen.</a:t>
            </a:r>
            <a:br>
              <a:rPr lang="sv-SE" sz="2000"/>
            </a:br>
            <a:endParaRPr lang="sv-SE" sz="2000"/>
          </a:p>
          <a:p>
            <a:pPr marL="0" indent="0">
              <a:buNone/>
            </a:pPr>
            <a:r>
              <a:rPr lang="sv-SE" sz="2000" b="1"/>
              <a:t>Via besök i hemmet eller på mottagningen</a:t>
            </a:r>
          </a:p>
          <a:p>
            <a:r>
              <a:rPr lang="sv-SE" sz="2000"/>
              <a:t>De personer som personal hittar utifrån checklistor ska få information om modellen.</a:t>
            </a:r>
          </a:p>
        </p:txBody>
      </p:sp>
      <p:pic>
        <p:nvPicPr>
          <p:cNvPr id="5" name="Platshållare för innehåll 4" descr="En bild som visar diagram&#10;&#10;Automatiskt genererad beskrivning">
            <a:extLst>
              <a:ext uri="{FF2B5EF4-FFF2-40B4-BE49-F238E27FC236}">
                <a16:creationId xmlns:a16="http://schemas.microsoft.com/office/drawing/2014/main" id="{A45B4D24-90E4-937E-B32A-656670C06E20}"/>
              </a:ext>
            </a:extLst>
          </p:cNvPr>
          <p:cNvPicPr>
            <a:picLocks noChangeAspect="1"/>
          </p:cNvPicPr>
          <p:nvPr/>
        </p:nvPicPr>
        <p:blipFill rotWithShape="1">
          <a:blip r:embed="rId3"/>
          <a:srcRect r="71686" b="24080"/>
          <a:stretch/>
        </p:blipFill>
        <p:spPr>
          <a:xfrm>
            <a:off x="1256306" y="767978"/>
            <a:ext cx="2132705" cy="5509202"/>
          </a:xfrm>
          <a:prstGeom prst="rect">
            <a:avLst/>
          </a:prstGeom>
        </p:spPr>
      </p:pic>
      <p:sp>
        <p:nvSpPr>
          <p:cNvPr id="4" name="Platshållare för innehåll 2">
            <a:extLst>
              <a:ext uri="{FF2B5EF4-FFF2-40B4-BE49-F238E27FC236}">
                <a16:creationId xmlns:a16="http://schemas.microsoft.com/office/drawing/2014/main" id="{362B37B5-C9A2-AD55-0DF7-9CA3F65F42D0}"/>
              </a:ext>
            </a:extLst>
          </p:cNvPr>
          <p:cNvSpPr txBox="1">
            <a:spLocks/>
          </p:cNvSpPr>
          <p:nvPr/>
        </p:nvSpPr>
        <p:spPr>
          <a:xfrm>
            <a:off x="7943353" y="2119071"/>
            <a:ext cx="4007457" cy="3908587"/>
          </a:xfrm>
          <a:prstGeom prst="rect">
            <a:avLst/>
          </a:prstGeom>
        </p:spPr>
        <p:txBody>
          <a:bodyPr vert="horz" lIns="91440" tIns="45720" rIns="91440" bIns="45720" rtlCol="0">
            <a:normAutofit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sv-SE" sz="2000" b="1"/>
              <a:t>Via bistånds-/myndighetsenhet</a:t>
            </a:r>
          </a:p>
          <a:p>
            <a:r>
              <a:rPr lang="sv-SE" sz="2000"/>
              <a:t>Nya personer som ansöker om insatser hos biståndshandläggare ska få information om modellen.</a:t>
            </a:r>
            <a:br>
              <a:rPr lang="sv-SE" sz="2000"/>
            </a:br>
            <a:endParaRPr lang="sv-SE" sz="2000"/>
          </a:p>
          <a:p>
            <a:pPr marL="0" indent="0">
              <a:buFont typeface="Arial" panose="020B0604020202020204" pitchFamily="34" charset="0"/>
              <a:buNone/>
            </a:pPr>
            <a:r>
              <a:rPr lang="sv-SE" sz="2000" b="1"/>
              <a:t>Via hemsjukvård, korttidsplats, särskilt boende</a:t>
            </a:r>
          </a:p>
          <a:p>
            <a:r>
              <a:rPr lang="sv-SE" sz="2000"/>
              <a:t>Alla patienter i hemsjukvård eller på korttidsplats ingår i modellen. Personer på särskilt boende kan riskbedömas via interna rutiner med liknande innehåll som modellen.</a:t>
            </a:r>
          </a:p>
        </p:txBody>
      </p:sp>
      <p:sp>
        <p:nvSpPr>
          <p:cNvPr id="6" name="Ellips 5">
            <a:extLst>
              <a:ext uri="{FF2B5EF4-FFF2-40B4-BE49-F238E27FC236}">
                <a16:creationId xmlns:a16="http://schemas.microsoft.com/office/drawing/2014/main" id="{AB7565CD-6BA9-0F0C-9048-265BEA9AF17F}"/>
              </a:ext>
            </a:extLst>
          </p:cNvPr>
          <p:cNvSpPr/>
          <p:nvPr/>
        </p:nvSpPr>
        <p:spPr>
          <a:xfrm>
            <a:off x="10908349" y="185272"/>
            <a:ext cx="1080000" cy="1080000"/>
          </a:xfrm>
          <a:prstGeom prst="ellipse">
            <a:avLst/>
          </a:prstGeom>
        </p:spPr>
        <p:style>
          <a:lnRef idx="3">
            <a:schemeClr val="lt1"/>
          </a:lnRef>
          <a:fillRef idx="1">
            <a:schemeClr val="accent6"/>
          </a:fillRef>
          <a:effectRef idx="1">
            <a:schemeClr val="accent6"/>
          </a:effectRef>
          <a:fontRef idx="minor">
            <a:schemeClr val="lt1"/>
          </a:fontRef>
        </p:style>
        <p:txBody>
          <a:bodyPr rtlCol="0" anchor="ctr"/>
          <a:lstStyle/>
          <a:p>
            <a:pPr algn="ctr"/>
            <a:r>
              <a:rPr lang="sv-SE" sz="3200" b="1"/>
              <a:t>1</a:t>
            </a:r>
          </a:p>
        </p:txBody>
      </p:sp>
    </p:spTree>
    <p:extLst>
      <p:ext uri="{BB962C8B-B14F-4D97-AF65-F5344CB8AC3E}">
        <p14:creationId xmlns:p14="http://schemas.microsoft.com/office/powerpoint/2010/main" val="343140188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21516CB1-E8C8-4751-B6A6-46B2D1E72A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Rubrik 1">
            <a:extLst>
              <a:ext uri="{FF2B5EF4-FFF2-40B4-BE49-F238E27FC236}">
                <a16:creationId xmlns:a16="http://schemas.microsoft.com/office/drawing/2014/main" id="{E4B4B66A-D313-D475-595B-DF0A0A0992C4}"/>
              </a:ext>
            </a:extLst>
          </p:cNvPr>
          <p:cNvSpPr>
            <a:spLocks noGrp="1"/>
          </p:cNvSpPr>
          <p:nvPr>
            <p:ph type="title"/>
          </p:nvPr>
        </p:nvSpPr>
        <p:spPr>
          <a:xfrm>
            <a:off x="429768" y="411480"/>
            <a:ext cx="11131298" cy="1106424"/>
          </a:xfrm>
        </p:spPr>
        <p:txBody>
          <a:bodyPr>
            <a:normAutofit/>
          </a:bodyPr>
          <a:lstStyle/>
          <a:p>
            <a:r>
              <a:rPr lang="sv-SE" sz="3600"/>
              <a:t>Stöd i steg 1: processbild och checklista</a:t>
            </a:r>
          </a:p>
        </p:txBody>
      </p:sp>
      <p:sp>
        <p:nvSpPr>
          <p:cNvPr id="16" name="Rectangle 15">
            <a:extLst>
              <a:ext uri="{FF2B5EF4-FFF2-40B4-BE49-F238E27FC236}">
                <a16:creationId xmlns:a16="http://schemas.microsoft.com/office/drawing/2014/main" id="{90C0C0D1-E79A-41FF-8322-256F6DD1499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585216"/>
            <a:ext cx="128016"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5" name="Platshållare för innehåll 4">
            <a:extLst>
              <a:ext uri="{FF2B5EF4-FFF2-40B4-BE49-F238E27FC236}">
                <a16:creationId xmlns:a16="http://schemas.microsoft.com/office/drawing/2014/main" id="{7FC41BA2-3DAB-494A-4011-21CCFD224659}"/>
              </a:ext>
            </a:extLst>
          </p:cNvPr>
          <p:cNvPicPr>
            <a:picLocks noChangeAspect="1"/>
          </p:cNvPicPr>
          <p:nvPr/>
        </p:nvPicPr>
        <p:blipFill rotWithShape="1">
          <a:blip r:embed="rId3"/>
          <a:srcRect r="-3" b="10441"/>
          <a:stretch/>
        </p:blipFill>
        <p:spPr>
          <a:xfrm>
            <a:off x="429767" y="1721922"/>
            <a:ext cx="3419856" cy="4520560"/>
          </a:xfrm>
          <a:prstGeom prst="rect">
            <a:avLst/>
          </a:prstGeom>
          <a:ln>
            <a:solidFill>
              <a:schemeClr val="accent3">
                <a:lumMod val="40000"/>
                <a:lumOff val="60000"/>
              </a:schemeClr>
            </a:solidFill>
          </a:ln>
        </p:spPr>
      </p:pic>
      <p:pic>
        <p:nvPicPr>
          <p:cNvPr id="7" name="Bildobjekt 6">
            <a:extLst>
              <a:ext uri="{FF2B5EF4-FFF2-40B4-BE49-F238E27FC236}">
                <a16:creationId xmlns:a16="http://schemas.microsoft.com/office/drawing/2014/main" id="{BBFD58F9-9261-1E81-3A5C-DFBD983A144B}"/>
              </a:ext>
            </a:extLst>
          </p:cNvPr>
          <p:cNvPicPr>
            <a:picLocks noChangeAspect="1"/>
          </p:cNvPicPr>
          <p:nvPr/>
        </p:nvPicPr>
        <p:blipFill rotWithShape="1">
          <a:blip r:embed="rId4"/>
          <a:srcRect t="10464" r="-1" b="-1"/>
          <a:stretch/>
        </p:blipFill>
        <p:spPr>
          <a:xfrm>
            <a:off x="4226837" y="1721922"/>
            <a:ext cx="3420596" cy="4520560"/>
          </a:xfrm>
          <a:prstGeom prst="rect">
            <a:avLst/>
          </a:prstGeom>
          <a:ln>
            <a:solidFill>
              <a:schemeClr val="accent3">
                <a:lumMod val="40000"/>
                <a:lumOff val="60000"/>
              </a:schemeClr>
            </a:solidFill>
          </a:ln>
        </p:spPr>
      </p:pic>
      <p:sp useBgFill="1">
        <p:nvSpPr>
          <p:cNvPr id="18" name="Rectangle 17">
            <a:extLst>
              <a:ext uri="{FF2B5EF4-FFF2-40B4-BE49-F238E27FC236}">
                <a16:creationId xmlns:a16="http://schemas.microsoft.com/office/drawing/2014/main" id="{395FA420-5595-49D1-9D5F-79EC43B5557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024648" y="1721922"/>
            <a:ext cx="3609143" cy="4520560"/>
          </a:xfrm>
          <a:prstGeom prst="rect">
            <a:avLst/>
          </a:prstGeom>
          <a:ln w="9525">
            <a:solidFill>
              <a:srgbClr val="E1E1E1"/>
            </a:solidFill>
          </a:ln>
          <a:effectLst>
            <a:outerShdw blurRad="50800" dist="38100" dir="2700000" algn="tl" rotWithShape="0">
              <a:schemeClr val="bg1">
                <a:lumMod val="85000"/>
                <a:alpha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1" name="Content Placeholder 10">
            <a:extLst>
              <a:ext uri="{FF2B5EF4-FFF2-40B4-BE49-F238E27FC236}">
                <a16:creationId xmlns:a16="http://schemas.microsoft.com/office/drawing/2014/main" id="{49E37560-EDBA-34D7-1AF8-555A765D7E35}"/>
              </a:ext>
            </a:extLst>
          </p:cNvPr>
          <p:cNvSpPr>
            <a:spLocks noGrp="1"/>
          </p:cNvSpPr>
          <p:nvPr>
            <p:ph idx="1"/>
          </p:nvPr>
        </p:nvSpPr>
        <p:spPr>
          <a:xfrm>
            <a:off x="8309348" y="2020824"/>
            <a:ext cx="2956060" cy="3959352"/>
          </a:xfrm>
        </p:spPr>
        <p:txBody>
          <a:bodyPr anchor="ctr">
            <a:normAutofit/>
          </a:bodyPr>
          <a:lstStyle/>
          <a:p>
            <a:pPr marL="0" indent="0">
              <a:buNone/>
            </a:pPr>
            <a:r>
              <a:rPr lang="en-US" sz="2000"/>
              <a:t>För </a:t>
            </a:r>
            <a:r>
              <a:rPr lang="en-US" sz="2000" err="1"/>
              <a:t>modellens</a:t>
            </a:r>
            <a:r>
              <a:rPr lang="en-US" sz="2000"/>
              <a:t> </a:t>
            </a:r>
            <a:r>
              <a:rPr lang="en-US" sz="2000" err="1"/>
              <a:t>första</a:t>
            </a:r>
            <a:r>
              <a:rPr lang="en-US" sz="2000"/>
              <a:t> </a:t>
            </a:r>
            <a:r>
              <a:rPr lang="en-US" sz="2000" err="1"/>
              <a:t>steg</a:t>
            </a:r>
            <a:r>
              <a:rPr lang="en-US" sz="2000"/>
              <a:t> </a:t>
            </a:r>
            <a:r>
              <a:rPr lang="en-US" sz="2000" err="1"/>
              <a:t>finns</a:t>
            </a:r>
            <a:r>
              <a:rPr lang="en-US" sz="2000"/>
              <a:t> </a:t>
            </a:r>
            <a:r>
              <a:rPr lang="en-US" sz="2000" err="1"/>
              <a:t>stödmateral</a:t>
            </a:r>
            <a:r>
              <a:rPr lang="en-US" sz="2000"/>
              <a:t> för </a:t>
            </a:r>
            <a:r>
              <a:rPr lang="en-US" sz="2000" err="1"/>
              <a:t>hemtjänst</a:t>
            </a:r>
            <a:r>
              <a:rPr lang="en-US" sz="2000"/>
              <a:t>, </a:t>
            </a:r>
            <a:r>
              <a:rPr lang="en-US" sz="2000" err="1"/>
              <a:t>hälsocentral</a:t>
            </a:r>
            <a:r>
              <a:rPr lang="en-US" sz="2000"/>
              <a:t> </a:t>
            </a:r>
            <a:r>
              <a:rPr lang="en-US" sz="2000" err="1"/>
              <a:t>och</a:t>
            </a:r>
            <a:r>
              <a:rPr lang="en-US" sz="2000"/>
              <a:t> </a:t>
            </a:r>
            <a:r>
              <a:rPr lang="en-US" sz="2000" err="1"/>
              <a:t>bistånd</a:t>
            </a:r>
            <a:r>
              <a:rPr lang="en-US" sz="2000"/>
              <a:t>.</a:t>
            </a:r>
          </a:p>
          <a:p>
            <a:pPr marL="0" indent="0">
              <a:buNone/>
            </a:pPr>
            <a:r>
              <a:rPr lang="en-US" sz="2000" err="1"/>
              <a:t>Efter</a:t>
            </a:r>
            <a:r>
              <a:rPr lang="en-US" sz="2000"/>
              <a:t> </a:t>
            </a:r>
            <a:r>
              <a:rPr lang="en-US" sz="2000" err="1"/>
              <a:t>att</a:t>
            </a:r>
            <a:r>
              <a:rPr lang="en-US" sz="2000"/>
              <a:t> </a:t>
            </a:r>
            <a:r>
              <a:rPr lang="en-US" sz="2000" err="1"/>
              <a:t>en</a:t>
            </a:r>
            <a:r>
              <a:rPr lang="en-US" sz="2000"/>
              <a:t> person </a:t>
            </a:r>
            <a:r>
              <a:rPr lang="en-US" sz="2000" err="1"/>
              <a:t>identifierats</a:t>
            </a:r>
            <a:r>
              <a:rPr lang="en-US" sz="2000"/>
              <a:t> ska information </a:t>
            </a:r>
            <a:r>
              <a:rPr lang="en-US" sz="2000" err="1"/>
              <a:t>överföras</a:t>
            </a:r>
            <a:r>
              <a:rPr lang="en-US" sz="2000"/>
              <a:t> till den </a:t>
            </a:r>
            <a:r>
              <a:rPr lang="en-US" sz="2000" err="1"/>
              <a:t>vårdgivare</a:t>
            </a:r>
            <a:r>
              <a:rPr lang="en-US" sz="2000"/>
              <a:t> </a:t>
            </a:r>
            <a:r>
              <a:rPr lang="en-US" sz="2000" err="1"/>
              <a:t>som</a:t>
            </a:r>
            <a:r>
              <a:rPr lang="en-US" sz="2000"/>
              <a:t> ska </a:t>
            </a:r>
            <a:r>
              <a:rPr lang="en-US" sz="2000" err="1"/>
              <a:t>erbjuda</a:t>
            </a:r>
            <a:r>
              <a:rPr lang="en-US" sz="2000"/>
              <a:t> </a:t>
            </a:r>
            <a:r>
              <a:rPr lang="en-US" sz="2000" err="1"/>
              <a:t>personen</a:t>
            </a:r>
            <a:r>
              <a:rPr lang="en-US" sz="2000"/>
              <a:t> </a:t>
            </a:r>
            <a:r>
              <a:rPr lang="en-US" sz="2000" err="1"/>
              <a:t>ett</a:t>
            </a:r>
            <a:r>
              <a:rPr lang="en-US" sz="2000"/>
              <a:t> </a:t>
            </a:r>
            <a:r>
              <a:rPr lang="en-US" sz="2000" err="1"/>
              <a:t>besök</a:t>
            </a:r>
            <a:r>
              <a:rPr lang="en-US" sz="2000"/>
              <a:t>. </a:t>
            </a:r>
          </a:p>
          <a:p>
            <a:pPr marL="0" indent="0">
              <a:buNone/>
            </a:pPr>
            <a:r>
              <a:rPr lang="en-US" sz="2000"/>
              <a:t>Detta </a:t>
            </a:r>
            <a:r>
              <a:rPr lang="en-US" sz="2000" err="1"/>
              <a:t>görs</a:t>
            </a:r>
            <a:r>
              <a:rPr lang="en-US" sz="2000"/>
              <a:t> via Link.</a:t>
            </a:r>
          </a:p>
        </p:txBody>
      </p:sp>
      <p:sp>
        <p:nvSpPr>
          <p:cNvPr id="3" name="Ellips 2">
            <a:extLst>
              <a:ext uri="{FF2B5EF4-FFF2-40B4-BE49-F238E27FC236}">
                <a16:creationId xmlns:a16="http://schemas.microsoft.com/office/drawing/2014/main" id="{847B2F45-2BD9-9EA3-BB3E-5E9B4FCCDBA3}"/>
              </a:ext>
            </a:extLst>
          </p:cNvPr>
          <p:cNvSpPr/>
          <p:nvPr/>
        </p:nvSpPr>
        <p:spPr>
          <a:xfrm>
            <a:off x="10908349" y="185272"/>
            <a:ext cx="1080000" cy="1080000"/>
          </a:xfrm>
          <a:prstGeom prst="ellipse">
            <a:avLst/>
          </a:prstGeom>
        </p:spPr>
        <p:style>
          <a:lnRef idx="3">
            <a:schemeClr val="lt1"/>
          </a:lnRef>
          <a:fillRef idx="1">
            <a:schemeClr val="accent6"/>
          </a:fillRef>
          <a:effectRef idx="1">
            <a:schemeClr val="accent6"/>
          </a:effectRef>
          <a:fontRef idx="minor">
            <a:schemeClr val="lt1"/>
          </a:fontRef>
        </p:style>
        <p:txBody>
          <a:bodyPr rtlCol="0" anchor="ctr"/>
          <a:lstStyle/>
          <a:p>
            <a:pPr algn="ctr"/>
            <a:r>
              <a:rPr lang="sv-SE" sz="3200" b="1"/>
              <a:t>1</a:t>
            </a:r>
          </a:p>
        </p:txBody>
      </p:sp>
    </p:spTree>
    <p:extLst>
      <p:ext uri="{BB962C8B-B14F-4D97-AF65-F5344CB8AC3E}">
        <p14:creationId xmlns:p14="http://schemas.microsoft.com/office/powerpoint/2010/main" val="76577732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EDDED111-7755-D3E1-7956-24E2FA66A8E2}"/>
              </a:ext>
            </a:extLst>
          </p:cNvPr>
          <p:cNvSpPr>
            <a:spLocks noGrp="1"/>
          </p:cNvSpPr>
          <p:nvPr>
            <p:ph type="title"/>
          </p:nvPr>
        </p:nvSpPr>
        <p:spPr/>
        <p:txBody>
          <a:bodyPr/>
          <a:lstStyle/>
          <a:p>
            <a:r>
              <a:rPr lang="sv-SE"/>
              <a:t>Informationsöverföring Link</a:t>
            </a:r>
          </a:p>
        </p:txBody>
      </p:sp>
      <p:sp>
        <p:nvSpPr>
          <p:cNvPr id="3" name="Platshållare för innehåll 2">
            <a:extLst>
              <a:ext uri="{FF2B5EF4-FFF2-40B4-BE49-F238E27FC236}">
                <a16:creationId xmlns:a16="http://schemas.microsoft.com/office/drawing/2014/main" id="{9248BDAE-B7EB-C056-499E-55573983D4BF}"/>
              </a:ext>
            </a:extLst>
          </p:cNvPr>
          <p:cNvSpPr>
            <a:spLocks noGrp="1"/>
          </p:cNvSpPr>
          <p:nvPr>
            <p:ph idx="1"/>
          </p:nvPr>
        </p:nvSpPr>
        <p:spPr>
          <a:prstGeom prst="wedgeRoundRectCallout">
            <a:avLst/>
          </a:prstGeom>
        </p:spPr>
        <p:txBody>
          <a:bodyPr>
            <a:normAutofit fontScale="92500" lnSpcReduction="20000"/>
          </a:bodyPr>
          <a:lstStyle/>
          <a:p>
            <a:pPr marL="0" indent="0">
              <a:buNone/>
            </a:pPr>
            <a:r>
              <a:rPr lang="sv-SE" sz="1800">
                <a:solidFill>
                  <a:srgbClr val="000000"/>
                </a:solidFill>
                <a:effectLst/>
                <a:latin typeface="Arial" panose="020B0604020202020204" pitchFamily="34" charset="0"/>
                <a:ea typeface="Calibri" panose="020F0502020204030204" pitchFamily="34" charset="0"/>
              </a:rPr>
              <a:t>Den fasta vårdkontakten ansvarar för att erbjuda ett samtal kring risker enligt steg 2. Om den fasta vårdkontakten finns hos annan huvudman lämnas information via </a:t>
            </a:r>
            <a:r>
              <a:rPr lang="sv-SE" sz="1800" u="sng">
                <a:solidFill>
                  <a:srgbClr val="000000"/>
                </a:solidFill>
                <a:effectLst/>
                <a:latin typeface="Arial" panose="020B0604020202020204" pitchFamily="34" charset="0"/>
                <a:ea typeface="Calibri" panose="020F0502020204030204" pitchFamily="34" charset="0"/>
              </a:rPr>
              <a:t>Link</a:t>
            </a:r>
            <a:r>
              <a:rPr lang="sv-SE" sz="1800">
                <a:solidFill>
                  <a:srgbClr val="000000"/>
                </a:solidFill>
                <a:effectLst/>
                <a:latin typeface="Arial" panose="020B0604020202020204" pitchFamily="34" charset="0"/>
                <a:ea typeface="Calibri" panose="020F0502020204030204" pitchFamily="34" charset="0"/>
              </a:rPr>
              <a:t>. Om Link inte kan användas används bilagorna för informationsöverföring. </a:t>
            </a:r>
            <a:br>
              <a:rPr lang="sv-SE" sz="1800">
                <a:solidFill>
                  <a:srgbClr val="000000"/>
                </a:solidFill>
                <a:effectLst/>
                <a:latin typeface="Arial" panose="020B0604020202020204" pitchFamily="34" charset="0"/>
                <a:ea typeface="Calibri" panose="020F0502020204030204" pitchFamily="34" charset="0"/>
              </a:rPr>
            </a:br>
            <a:endParaRPr lang="sv-SE" sz="1800">
              <a:solidFill>
                <a:srgbClr val="000000"/>
              </a:solidFill>
              <a:effectLst/>
              <a:latin typeface="Arial" panose="020B0604020202020204" pitchFamily="34" charset="0"/>
              <a:ea typeface="Calibri" panose="020F0502020204030204" pitchFamily="34" charset="0"/>
            </a:endParaRPr>
          </a:p>
          <a:p>
            <a:r>
              <a:rPr lang="sv-SE" sz="1800">
                <a:solidFill>
                  <a:srgbClr val="000000"/>
                </a:solidFill>
                <a:effectLst/>
                <a:latin typeface="Arial" panose="020B0604020202020204" pitchFamily="34" charset="0"/>
                <a:ea typeface="Calibri" panose="020F0502020204030204" pitchFamily="34" charset="0"/>
              </a:rPr>
              <a:t>Skapa ett generellt meddelande till den fasta vårdkontaktens enhet. </a:t>
            </a:r>
          </a:p>
          <a:p>
            <a:r>
              <a:rPr lang="sv-SE" sz="1800">
                <a:solidFill>
                  <a:srgbClr val="000000"/>
                </a:solidFill>
                <a:effectLst/>
                <a:latin typeface="Arial" panose="020B0604020202020204" pitchFamily="34" charset="0"/>
                <a:ea typeface="Calibri" panose="020F0502020204030204" pitchFamily="34" charset="0"/>
              </a:rPr>
              <a:t>Använd frasminne ”Trygg” som genererar texten ”</a:t>
            </a:r>
            <a:r>
              <a:rPr lang="sv-SE" sz="1800" i="1">
                <a:solidFill>
                  <a:srgbClr val="000000"/>
                </a:solidFill>
                <a:effectLst/>
                <a:latin typeface="Arial" panose="020B0604020202020204" pitchFamily="34" charset="0"/>
                <a:ea typeface="Calibri" panose="020F0502020204030204" pitchFamily="34" charset="0"/>
              </a:rPr>
              <a:t>Personen ingår i </a:t>
            </a:r>
            <a:br>
              <a:rPr lang="sv-SE" sz="1800" i="1">
                <a:solidFill>
                  <a:srgbClr val="000000"/>
                </a:solidFill>
                <a:effectLst/>
                <a:latin typeface="Arial" panose="020B0604020202020204" pitchFamily="34" charset="0"/>
                <a:ea typeface="Calibri" panose="020F0502020204030204" pitchFamily="34" charset="0"/>
              </a:rPr>
            </a:br>
            <a:r>
              <a:rPr lang="sv-SE" sz="1800" i="1">
                <a:solidFill>
                  <a:srgbClr val="000000"/>
                </a:solidFill>
                <a:effectLst/>
                <a:latin typeface="Arial" panose="020B0604020202020204" pitchFamily="34" charset="0"/>
                <a:ea typeface="Calibri" panose="020F0502020204030204" pitchFamily="34" charset="0"/>
              </a:rPr>
              <a:t>modellen Trygg och säker hemma och har tackat ja till kontakt för </a:t>
            </a:r>
            <a:br>
              <a:rPr lang="sv-SE" sz="1800" i="1">
                <a:solidFill>
                  <a:srgbClr val="000000"/>
                </a:solidFill>
                <a:effectLst/>
                <a:latin typeface="Arial" panose="020B0604020202020204" pitchFamily="34" charset="0"/>
                <a:ea typeface="Calibri" panose="020F0502020204030204" pitchFamily="34" charset="0"/>
              </a:rPr>
            </a:br>
            <a:r>
              <a:rPr lang="sv-SE" sz="1800" i="1">
                <a:solidFill>
                  <a:srgbClr val="000000"/>
                </a:solidFill>
                <a:effectLst/>
                <a:latin typeface="Arial" panose="020B0604020202020204" pitchFamily="34" charset="0"/>
                <a:ea typeface="Calibri" panose="020F0502020204030204" pitchFamily="34" charset="0"/>
              </a:rPr>
              <a:t>riskbedömning</a:t>
            </a:r>
            <a:r>
              <a:rPr lang="sv-SE" sz="1800">
                <a:solidFill>
                  <a:srgbClr val="000000"/>
                </a:solidFill>
                <a:effectLst/>
                <a:latin typeface="Arial" panose="020B0604020202020204" pitchFamily="34" charset="0"/>
                <a:ea typeface="Calibri" panose="020F0502020204030204" pitchFamily="34" charset="0"/>
              </a:rPr>
              <a:t>”. </a:t>
            </a:r>
          </a:p>
          <a:p>
            <a:r>
              <a:rPr lang="sv-SE" sz="1800">
                <a:solidFill>
                  <a:srgbClr val="000000"/>
                </a:solidFill>
                <a:effectLst/>
                <a:latin typeface="Arial" panose="020B0604020202020204" pitchFamily="34" charset="0"/>
                <a:ea typeface="Calibri" panose="020F0502020204030204" pitchFamily="34" charset="0"/>
              </a:rPr>
              <a:t>Redigera efter behov, till exempe</a:t>
            </a:r>
            <a:r>
              <a:rPr lang="sv-SE" sz="1800">
                <a:solidFill>
                  <a:srgbClr val="000000"/>
                </a:solidFill>
                <a:latin typeface="Arial" panose="020B0604020202020204" pitchFamily="34" charset="0"/>
                <a:ea typeface="Calibri" panose="020F0502020204030204" pitchFamily="34" charset="0"/>
              </a:rPr>
              <a:t>l </a:t>
            </a:r>
            <a:r>
              <a:rPr lang="sv-SE" sz="1800">
                <a:solidFill>
                  <a:srgbClr val="000000"/>
                </a:solidFill>
                <a:effectLst/>
                <a:latin typeface="Arial" panose="020B0604020202020204" pitchFamily="34" charset="0"/>
                <a:ea typeface="Calibri" panose="020F0502020204030204" pitchFamily="34" charset="0"/>
              </a:rPr>
              <a:t>information om vilka risker </a:t>
            </a:r>
            <a:br>
              <a:rPr lang="sv-SE" sz="1800">
                <a:solidFill>
                  <a:srgbClr val="000000"/>
                </a:solidFill>
                <a:effectLst/>
                <a:latin typeface="Arial" panose="020B0604020202020204" pitchFamily="34" charset="0"/>
                <a:ea typeface="Calibri" panose="020F0502020204030204" pitchFamily="34" charset="0"/>
              </a:rPr>
            </a:br>
            <a:r>
              <a:rPr lang="sv-SE" sz="1800">
                <a:solidFill>
                  <a:srgbClr val="000000"/>
                </a:solidFill>
                <a:effectLst/>
                <a:latin typeface="Arial" panose="020B0604020202020204" pitchFamily="34" charset="0"/>
                <a:ea typeface="Calibri" panose="020F0502020204030204" pitchFamily="34" charset="0"/>
              </a:rPr>
              <a:t>som setts. </a:t>
            </a:r>
          </a:p>
          <a:p>
            <a:r>
              <a:rPr lang="sv-SE" sz="1800">
                <a:effectLst/>
                <a:latin typeface="Arial" panose="020B0604020202020204" pitchFamily="34" charset="0"/>
                <a:ea typeface="Calibri" panose="020F0502020204030204" pitchFamily="34" charset="0"/>
              </a:rPr>
              <a:t>Den som tar emot meddelandet, i Link eller på annat sätt, tar över </a:t>
            </a:r>
            <a:br>
              <a:rPr lang="sv-SE" sz="1800">
                <a:effectLst/>
                <a:latin typeface="Arial" panose="020B0604020202020204" pitchFamily="34" charset="0"/>
                <a:ea typeface="Calibri" panose="020F0502020204030204" pitchFamily="34" charset="0"/>
              </a:rPr>
            </a:br>
            <a:r>
              <a:rPr lang="sv-SE" sz="1800">
                <a:effectLst/>
                <a:latin typeface="Arial" panose="020B0604020202020204" pitchFamily="34" charset="0"/>
                <a:ea typeface="Calibri" panose="020F0502020204030204" pitchFamily="34" charset="0"/>
              </a:rPr>
              <a:t>ansvaret för att modellens tre följande steg följs. </a:t>
            </a:r>
          </a:p>
          <a:p>
            <a:r>
              <a:rPr lang="sv-SE" sz="1800">
                <a:effectLst/>
                <a:latin typeface="Arial" panose="020B0604020202020204" pitchFamily="34" charset="0"/>
                <a:ea typeface="Calibri" panose="020F0502020204030204" pitchFamily="34" charset="0"/>
              </a:rPr>
              <a:t>Ingen bekräftelse på meddelandet behöver skickas. </a:t>
            </a:r>
          </a:p>
          <a:p>
            <a:endParaRPr lang="sv-SE" sz="1800">
              <a:latin typeface="Arial" panose="020B0604020202020204" pitchFamily="34" charset="0"/>
            </a:endParaRPr>
          </a:p>
          <a:p>
            <a:pPr marL="0" indent="0">
              <a:buNone/>
            </a:pPr>
            <a:r>
              <a:rPr lang="sv-SE" sz="1800">
                <a:solidFill>
                  <a:srgbClr val="000000"/>
                </a:solidFill>
                <a:latin typeface="Arial" panose="020B0604020202020204" pitchFamily="34" charset="0"/>
              </a:rPr>
              <a:t>Kom ihåg att fråga om samtycke för informationsdelning!</a:t>
            </a:r>
          </a:p>
        </p:txBody>
      </p:sp>
      <p:sp>
        <p:nvSpPr>
          <p:cNvPr id="4" name="Pratbubbla: rektangel med rundade hörn 3">
            <a:extLst>
              <a:ext uri="{FF2B5EF4-FFF2-40B4-BE49-F238E27FC236}">
                <a16:creationId xmlns:a16="http://schemas.microsoft.com/office/drawing/2014/main" id="{C7224917-EDD2-CEBF-C099-2ACD6543B2F6}"/>
              </a:ext>
            </a:extLst>
          </p:cNvPr>
          <p:cNvSpPr/>
          <p:nvPr/>
        </p:nvSpPr>
        <p:spPr>
          <a:xfrm>
            <a:off x="8204751" y="3124864"/>
            <a:ext cx="3005594" cy="2003964"/>
          </a:xfrm>
          <a:prstGeom prst="wedgeRoundRectCallout">
            <a:avLst>
              <a:gd name="adj1" fmla="val 44511"/>
              <a:gd name="adj2" fmla="val 72352"/>
              <a:gd name="adj3" fmla="val 16667"/>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lang="sv-SE" sz="1800" i="1">
                <a:solidFill>
                  <a:srgbClr val="000000"/>
                </a:solidFill>
                <a:effectLst/>
                <a:latin typeface="Arial" panose="020B0604020202020204" pitchFamily="34" charset="0"/>
                <a:ea typeface="Calibri" panose="020F0502020204030204" pitchFamily="34" charset="0"/>
              </a:rPr>
              <a:t>”Personen ingår i modellen Trygg och säker hemma och har tackat ja till kontakt för riskbedömning”</a:t>
            </a:r>
            <a:endParaRPr lang="sv-SE"/>
          </a:p>
        </p:txBody>
      </p:sp>
      <p:sp>
        <p:nvSpPr>
          <p:cNvPr id="5" name="Ellips 4">
            <a:extLst>
              <a:ext uri="{FF2B5EF4-FFF2-40B4-BE49-F238E27FC236}">
                <a16:creationId xmlns:a16="http://schemas.microsoft.com/office/drawing/2014/main" id="{EEC9E97F-F760-B35C-7462-6121BF2C45F5}"/>
              </a:ext>
            </a:extLst>
          </p:cNvPr>
          <p:cNvSpPr/>
          <p:nvPr/>
        </p:nvSpPr>
        <p:spPr>
          <a:xfrm>
            <a:off x="10908349" y="185272"/>
            <a:ext cx="1080000" cy="1080000"/>
          </a:xfrm>
          <a:prstGeom prst="ellipse">
            <a:avLst/>
          </a:prstGeom>
        </p:spPr>
        <p:style>
          <a:lnRef idx="3">
            <a:schemeClr val="lt1"/>
          </a:lnRef>
          <a:fillRef idx="1">
            <a:schemeClr val="accent6"/>
          </a:fillRef>
          <a:effectRef idx="1">
            <a:schemeClr val="accent6"/>
          </a:effectRef>
          <a:fontRef idx="minor">
            <a:schemeClr val="lt1"/>
          </a:fontRef>
        </p:style>
        <p:txBody>
          <a:bodyPr rtlCol="0" anchor="ctr"/>
          <a:lstStyle/>
          <a:p>
            <a:pPr algn="ctr"/>
            <a:r>
              <a:rPr lang="sv-SE" sz="3200" b="1"/>
              <a:t>1</a:t>
            </a:r>
          </a:p>
        </p:txBody>
      </p:sp>
    </p:spTree>
    <p:extLst>
      <p:ext uri="{BB962C8B-B14F-4D97-AF65-F5344CB8AC3E}">
        <p14:creationId xmlns:p14="http://schemas.microsoft.com/office/powerpoint/2010/main" val="304959600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4" name="Rectangle 23">
            <a:extLst>
              <a:ext uri="{FF2B5EF4-FFF2-40B4-BE49-F238E27FC236}">
                <a16:creationId xmlns:a16="http://schemas.microsoft.com/office/drawing/2014/main" id="{13EFA6C3-82DC-4131-9929-2523E6FD0B8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Rubrik 1">
            <a:extLst>
              <a:ext uri="{FF2B5EF4-FFF2-40B4-BE49-F238E27FC236}">
                <a16:creationId xmlns:a16="http://schemas.microsoft.com/office/drawing/2014/main" id="{C7C12CBD-16BD-D66C-8E0E-AEC2FABF8C6A}"/>
              </a:ext>
            </a:extLst>
          </p:cNvPr>
          <p:cNvSpPr>
            <a:spLocks noGrp="1"/>
          </p:cNvSpPr>
          <p:nvPr>
            <p:ph type="title"/>
          </p:nvPr>
        </p:nvSpPr>
        <p:spPr>
          <a:xfrm>
            <a:off x="4666008" y="842838"/>
            <a:ext cx="5816361" cy="1330839"/>
          </a:xfrm>
        </p:spPr>
        <p:txBody>
          <a:bodyPr>
            <a:normAutofit/>
          </a:bodyPr>
          <a:lstStyle/>
          <a:p>
            <a:r>
              <a:rPr lang="sv-SE" sz="4100"/>
              <a:t>I modellens andra steg bedöms risker</a:t>
            </a:r>
          </a:p>
        </p:txBody>
      </p:sp>
      <p:sp>
        <p:nvSpPr>
          <p:cNvPr id="26" name="Freeform: Shape 25">
            <a:extLst>
              <a:ext uri="{FF2B5EF4-FFF2-40B4-BE49-F238E27FC236}">
                <a16:creationId xmlns:a16="http://schemas.microsoft.com/office/drawing/2014/main" id="{AEC9469E-14CA-4358-BABC-CBF836A6142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8869680" cy="767978"/>
          </a:xfrm>
          <a:custGeom>
            <a:avLst/>
            <a:gdLst>
              <a:gd name="connsiteX0" fmla="*/ 0 w 10753706"/>
              <a:gd name="connsiteY0" fmla="*/ 0 h 1027260"/>
              <a:gd name="connsiteX1" fmla="*/ 10753706 w 10753706"/>
              <a:gd name="connsiteY1" fmla="*/ 0 h 1027260"/>
              <a:gd name="connsiteX2" fmla="*/ 10748809 w 10753706"/>
              <a:gd name="connsiteY2" fmla="*/ 2522 h 1027260"/>
              <a:gd name="connsiteX3" fmla="*/ 10725330 w 10753706"/>
              <a:gd name="connsiteY3" fmla="*/ 11977 h 1027260"/>
              <a:gd name="connsiteX4" fmla="*/ 10615423 w 10753706"/>
              <a:gd name="connsiteY4" fmla="*/ 52967 h 1027260"/>
              <a:gd name="connsiteX5" fmla="*/ 10533936 w 10753706"/>
              <a:gd name="connsiteY5" fmla="*/ 53095 h 1027260"/>
              <a:gd name="connsiteX6" fmla="*/ 10466876 w 10753706"/>
              <a:gd name="connsiteY6" fmla="*/ 45180 h 1027260"/>
              <a:gd name="connsiteX7" fmla="*/ 10355090 w 10753706"/>
              <a:gd name="connsiteY7" fmla="*/ 89741 h 1027260"/>
              <a:gd name="connsiteX8" fmla="*/ 10087145 w 10753706"/>
              <a:gd name="connsiteY8" fmla="*/ 66115 h 1027260"/>
              <a:gd name="connsiteX9" fmla="*/ 10015902 w 10753706"/>
              <a:gd name="connsiteY9" fmla="*/ 76178 h 1027260"/>
              <a:gd name="connsiteX10" fmla="*/ 9806005 w 10753706"/>
              <a:gd name="connsiteY10" fmla="*/ 102435 h 1027260"/>
              <a:gd name="connsiteX11" fmla="*/ 9602583 w 10753706"/>
              <a:gd name="connsiteY11" fmla="*/ 179170 h 1027260"/>
              <a:gd name="connsiteX12" fmla="*/ 9469719 w 10753706"/>
              <a:gd name="connsiteY12" fmla="*/ 174721 h 1027260"/>
              <a:gd name="connsiteX13" fmla="*/ 9408692 w 10753706"/>
              <a:gd name="connsiteY13" fmla="*/ 189513 h 1027260"/>
              <a:gd name="connsiteX14" fmla="*/ 9364151 w 10753706"/>
              <a:gd name="connsiteY14" fmla="*/ 194072 h 1027260"/>
              <a:gd name="connsiteX15" fmla="*/ 9337751 w 10753706"/>
              <a:gd name="connsiteY15" fmla="*/ 197579 h 1027260"/>
              <a:gd name="connsiteX16" fmla="*/ 9297166 w 10753706"/>
              <a:gd name="connsiteY16" fmla="*/ 216558 h 1027260"/>
              <a:gd name="connsiteX17" fmla="*/ 9123859 w 10753706"/>
              <a:gd name="connsiteY17" fmla="*/ 237356 h 1027260"/>
              <a:gd name="connsiteX18" fmla="*/ 8950741 w 10753706"/>
              <a:gd name="connsiteY18" fmla="*/ 238020 h 1027260"/>
              <a:gd name="connsiteX19" fmla="*/ 8718236 w 10753706"/>
              <a:gd name="connsiteY19" fmla="*/ 303148 h 1027260"/>
              <a:gd name="connsiteX20" fmla="*/ 8694011 w 10753706"/>
              <a:gd name="connsiteY20" fmla="*/ 308812 h 1027260"/>
              <a:gd name="connsiteX21" fmla="*/ 8611976 w 10753706"/>
              <a:gd name="connsiteY21" fmla="*/ 324819 h 1027260"/>
              <a:gd name="connsiteX22" fmla="*/ 8562074 w 10753706"/>
              <a:gd name="connsiteY22" fmla="*/ 337971 h 1027260"/>
              <a:gd name="connsiteX23" fmla="*/ 8501724 w 10753706"/>
              <a:gd name="connsiteY23" fmla="*/ 360865 h 1027260"/>
              <a:gd name="connsiteX24" fmla="*/ 8504489 w 10753706"/>
              <a:gd name="connsiteY24" fmla="*/ 364790 h 1027260"/>
              <a:gd name="connsiteX25" fmla="*/ 8492774 w 10753706"/>
              <a:gd name="connsiteY25" fmla="*/ 366181 h 1027260"/>
              <a:gd name="connsiteX26" fmla="*/ 8466405 w 10753706"/>
              <a:gd name="connsiteY26" fmla="*/ 368724 h 1027260"/>
              <a:gd name="connsiteX27" fmla="*/ 8427069 w 10753706"/>
              <a:gd name="connsiteY27" fmla="*/ 387211 h 1027260"/>
              <a:gd name="connsiteX28" fmla="*/ 8387766 w 10753706"/>
              <a:gd name="connsiteY28" fmla="*/ 377161 h 1027260"/>
              <a:gd name="connsiteX29" fmla="*/ 8315874 w 10753706"/>
              <a:gd name="connsiteY29" fmla="*/ 395527 h 1027260"/>
              <a:gd name="connsiteX30" fmla="*/ 8274474 w 10753706"/>
              <a:gd name="connsiteY30" fmla="*/ 405112 h 1027260"/>
              <a:gd name="connsiteX31" fmla="*/ 8234664 w 10753706"/>
              <a:gd name="connsiteY31" fmla="*/ 410219 h 1027260"/>
              <a:gd name="connsiteX32" fmla="*/ 8211268 w 10753706"/>
              <a:gd name="connsiteY32" fmla="*/ 416791 h 1027260"/>
              <a:gd name="connsiteX33" fmla="*/ 8188615 w 10753706"/>
              <a:gd name="connsiteY33" fmla="*/ 421755 h 1027260"/>
              <a:gd name="connsiteX34" fmla="*/ 8179981 w 10753706"/>
              <a:gd name="connsiteY34" fmla="*/ 420402 h 1027260"/>
              <a:gd name="connsiteX35" fmla="*/ 8179307 w 10753706"/>
              <a:gd name="connsiteY35" fmla="*/ 422516 h 1027260"/>
              <a:gd name="connsiteX36" fmla="*/ 8147929 w 10753706"/>
              <a:gd name="connsiteY36" fmla="*/ 450302 h 1027260"/>
              <a:gd name="connsiteX37" fmla="*/ 8089136 w 10753706"/>
              <a:gd name="connsiteY37" fmla="*/ 465283 h 1027260"/>
              <a:gd name="connsiteX38" fmla="*/ 8049973 w 10753706"/>
              <a:gd name="connsiteY38" fmla="*/ 454121 h 1027260"/>
              <a:gd name="connsiteX39" fmla="*/ 7965913 w 10753706"/>
              <a:gd name="connsiteY39" fmla="*/ 464415 h 1027260"/>
              <a:gd name="connsiteX40" fmla="*/ 7945093 w 10753706"/>
              <a:gd name="connsiteY40" fmla="*/ 464798 h 1027260"/>
              <a:gd name="connsiteX41" fmla="*/ 7935335 w 10753706"/>
              <a:gd name="connsiteY41" fmla="*/ 462442 h 1027260"/>
              <a:gd name="connsiteX42" fmla="*/ 7904779 w 10753706"/>
              <a:gd name="connsiteY42" fmla="*/ 471429 h 1027260"/>
              <a:gd name="connsiteX43" fmla="*/ 7855604 w 10753706"/>
              <a:gd name="connsiteY43" fmla="*/ 480199 h 1027260"/>
              <a:gd name="connsiteX44" fmla="*/ 7832630 w 10753706"/>
              <a:gd name="connsiteY44" fmla="*/ 485371 h 1027260"/>
              <a:gd name="connsiteX45" fmla="*/ 7812438 w 10753706"/>
              <a:gd name="connsiteY45" fmla="*/ 485391 h 1027260"/>
              <a:gd name="connsiteX46" fmla="*/ 7701399 w 10753706"/>
              <a:gd name="connsiteY46" fmla="*/ 495197 h 1027260"/>
              <a:gd name="connsiteX47" fmla="*/ 7674778 w 10753706"/>
              <a:gd name="connsiteY47" fmla="*/ 494723 h 1027260"/>
              <a:gd name="connsiteX48" fmla="*/ 7660445 w 10753706"/>
              <a:gd name="connsiteY48" fmla="*/ 490194 h 1027260"/>
              <a:gd name="connsiteX49" fmla="*/ 7651781 w 10753706"/>
              <a:gd name="connsiteY49" fmla="*/ 493084 h 1027260"/>
              <a:gd name="connsiteX50" fmla="*/ 7584807 w 10753706"/>
              <a:gd name="connsiteY50" fmla="*/ 499490 h 1027260"/>
              <a:gd name="connsiteX51" fmla="*/ 7541324 w 10753706"/>
              <a:gd name="connsiteY51" fmla="*/ 504184 h 1027260"/>
              <a:gd name="connsiteX52" fmla="*/ 7541756 w 10753706"/>
              <a:gd name="connsiteY52" fmla="*/ 512184 h 1027260"/>
              <a:gd name="connsiteX53" fmla="*/ 7503906 w 10753706"/>
              <a:gd name="connsiteY53" fmla="*/ 518551 h 1027260"/>
              <a:gd name="connsiteX54" fmla="*/ 7460411 w 10753706"/>
              <a:gd name="connsiteY54" fmla="*/ 517415 h 1027260"/>
              <a:gd name="connsiteX55" fmla="*/ 7460116 w 10753706"/>
              <a:gd name="connsiteY55" fmla="*/ 517548 h 1027260"/>
              <a:gd name="connsiteX56" fmla="*/ 7297810 w 10753706"/>
              <a:gd name="connsiteY56" fmla="*/ 563947 h 1027260"/>
              <a:gd name="connsiteX57" fmla="*/ 6946388 w 10753706"/>
              <a:gd name="connsiteY57" fmla="*/ 665244 h 1027260"/>
              <a:gd name="connsiteX58" fmla="*/ 6741704 w 10753706"/>
              <a:gd name="connsiteY58" fmla="*/ 679365 h 1027260"/>
              <a:gd name="connsiteX59" fmla="*/ 6624680 w 10753706"/>
              <a:gd name="connsiteY59" fmla="*/ 677674 h 1027260"/>
              <a:gd name="connsiteX60" fmla="*/ 6605700 w 10753706"/>
              <a:gd name="connsiteY60" fmla="*/ 683566 h 1027260"/>
              <a:gd name="connsiteX61" fmla="*/ 6576922 w 10753706"/>
              <a:gd name="connsiteY61" fmla="*/ 683030 h 1027260"/>
              <a:gd name="connsiteX62" fmla="*/ 6405123 w 10753706"/>
              <a:gd name="connsiteY62" fmla="*/ 721946 h 1027260"/>
              <a:gd name="connsiteX63" fmla="*/ 6368938 w 10753706"/>
              <a:gd name="connsiteY63" fmla="*/ 717341 h 1027260"/>
              <a:gd name="connsiteX64" fmla="*/ 6295102 w 10753706"/>
              <a:gd name="connsiteY64" fmla="*/ 729508 h 1027260"/>
              <a:gd name="connsiteX65" fmla="*/ 6202084 w 10753706"/>
              <a:gd name="connsiteY65" fmla="*/ 767091 h 1027260"/>
              <a:gd name="connsiteX66" fmla="*/ 6067157 w 10753706"/>
              <a:gd name="connsiteY66" fmla="*/ 790339 h 1027260"/>
              <a:gd name="connsiteX67" fmla="*/ 6061443 w 10753706"/>
              <a:gd name="connsiteY67" fmla="*/ 796151 h 1027260"/>
              <a:gd name="connsiteX68" fmla="*/ 6051406 w 10753706"/>
              <a:gd name="connsiteY68" fmla="*/ 800684 h 1027260"/>
              <a:gd name="connsiteX69" fmla="*/ 6049097 w 10753706"/>
              <a:gd name="connsiteY69" fmla="*/ 800636 h 1027260"/>
              <a:gd name="connsiteX70" fmla="*/ 6034222 w 10753706"/>
              <a:gd name="connsiteY70" fmla="*/ 804110 h 1027260"/>
              <a:gd name="connsiteX71" fmla="*/ 6033121 w 10753706"/>
              <a:gd name="connsiteY71" fmla="*/ 806078 h 1027260"/>
              <a:gd name="connsiteX72" fmla="*/ 6023593 w 10753706"/>
              <a:gd name="connsiteY72" fmla="*/ 808842 h 1027260"/>
              <a:gd name="connsiteX73" fmla="*/ 6006639 w 10753706"/>
              <a:gd name="connsiteY73" fmla="*/ 815304 h 1027260"/>
              <a:gd name="connsiteX74" fmla="*/ 6001762 w 10753706"/>
              <a:gd name="connsiteY74" fmla="*/ 815557 h 1027260"/>
              <a:gd name="connsiteX75" fmla="*/ 5973534 w 10753706"/>
              <a:gd name="connsiteY75" fmla="*/ 823815 h 1027260"/>
              <a:gd name="connsiteX76" fmla="*/ 5972336 w 10753706"/>
              <a:gd name="connsiteY76" fmla="*/ 823476 h 1027260"/>
              <a:gd name="connsiteX77" fmla="*/ 5960841 w 10753706"/>
              <a:gd name="connsiteY77" fmla="*/ 823819 h 1027260"/>
              <a:gd name="connsiteX78" fmla="*/ 5940719 w 10753706"/>
              <a:gd name="connsiteY78" fmla="*/ 825514 h 1027260"/>
              <a:gd name="connsiteX79" fmla="*/ 5884298 w 10753706"/>
              <a:gd name="connsiteY79" fmla="*/ 823806 h 1027260"/>
              <a:gd name="connsiteX80" fmla="*/ 5854779 w 10753706"/>
              <a:gd name="connsiteY80" fmla="*/ 832365 h 1027260"/>
              <a:gd name="connsiteX81" fmla="*/ 5848382 w 10753706"/>
              <a:gd name="connsiteY81" fmla="*/ 833844 h 1027260"/>
              <a:gd name="connsiteX82" fmla="*/ 5848066 w 10753706"/>
              <a:gd name="connsiteY82" fmla="*/ 833772 h 1027260"/>
              <a:gd name="connsiteX83" fmla="*/ 5840944 w 10753706"/>
              <a:gd name="connsiteY83" fmla="*/ 835132 h 1027260"/>
              <a:gd name="connsiteX84" fmla="*/ 5836719 w 10753706"/>
              <a:gd name="connsiteY84" fmla="*/ 836539 h 1027260"/>
              <a:gd name="connsiteX85" fmla="*/ 5824311 w 10753706"/>
              <a:gd name="connsiteY85" fmla="*/ 839408 h 1027260"/>
              <a:gd name="connsiteX86" fmla="*/ 5818788 w 10753706"/>
              <a:gd name="connsiteY86" fmla="*/ 839727 h 1027260"/>
              <a:gd name="connsiteX87" fmla="*/ 5763953 w 10753706"/>
              <a:gd name="connsiteY87" fmla="*/ 834282 h 1027260"/>
              <a:gd name="connsiteX88" fmla="*/ 5667748 w 10753706"/>
              <a:gd name="connsiteY88" fmla="*/ 840211 h 1027260"/>
              <a:gd name="connsiteX89" fmla="*/ 5573108 w 10753706"/>
              <a:gd name="connsiteY89" fmla="*/ 847611 h 1027260"/>
              <a:gd name="connsiteX90" fmla="*/ 5539137 w 10753706"/>
              <a:gd name="connsiteY90" fmla="*/ 851033 h 1027260"/>
              <a:gd name="connsiteX91" fmla="*/ 5510651 w 10753706"/>
              <a:gd name="connsiteY91" fmla="*/ 844215 h 1027260"/>
              <a:gd name="connsiteX92" fmla="*/ 5457331 w 10753706"/>
              <a:gd name="connsiteY92" fmla="*/ 839159 h 1027260"/>
              <a:gd name="connsiteX93" fmla="*/ 5410613 w 10753706"/>
              <a:gd name="connsiteY93" fmla="*/ 834358 h 1027260"/>
              <a:gd name="connsiteX94" fmla="*/ 5370040 w 10753706"/>
              <a:gd name="connsiteY94" fmla="*/ 862127 h 1027260"/>
              <a:gd name="connsiteX95" fmla="*/ 5318778 w 10753706"/>
              <a:gd name="connsiteY95" fmla="*/ 855310 h 1027260"/>
              <a:gd name="connsiteX96" fmla="*/ 5298645 w 10753706"/>
              <a:gd name="connsiteY96" fmla="*/ 855171 h 1027260"/>
              <a:gd name="connsiteX97" fmla="*/ 5253828 w 10753706"/>
              <a:gd name="connsiteY97" fmla="*/ 859670 h 1027260"/>
              <a:gd name="connsiteX98" fmla="*/ 5216955 w 10753706"/>
              <a:gd name="connsiteY98" fmla="*/ 866245 h 1027260"/>
              <a:gd name="connsiteX99" fmla="*/ 5214344 w 10753706"/>
              <a:gd name="connsiteY99" fmla="*/ 868102 h 1027260"/>
              <a:gd name="connsiteX100" fmla="*/ 5195561 w 10753706"/>
              <a:gd name="connsiteY100" fmla="*/ 869949 h 1027260"/>
              <a:gd name="connsiteX101" fmla="*/ 5182555 w 10753706"/>
              <a:gd name="connsiteY101" fmla="*/ 873542 h 1027260"/>
              <a:gd name="connsiteX102" fmla="*/ 5172552 w 10753706"/>
              <a:gd name="connsiteY102" fmla="*/ 878801 h 1027260"/>
              <a:gd name="connsiteX103" fmla="*/ 5027993 w 10753706"/>
              <a:gd name="connsiteY103" fmla="*/ 889666 h 1027260"/>
              <a:gd name="connsiteX104" fmla="*/ 4939844 w 10753706"/>
              <a:gd name="connsiteY104" fmla="*/ 934802 h 1027260"/>
              <a:gd name="connsiteX105" fmla="*/ 4792576 w 10753706"/>
              <a:gd name="connsiteY105" fmla="*/ 934820 h 1027260"/>
              <a:gd name="connsiteX106" fmla="*/ 4602423 w 10753706"/>
              <a:gd name="connsiteY106" fmla="*/ 958063 h 1027260"/>
              <a:gd name="connsiteX107" fmla="*/ 4290656 w 10753706"/>
              <a:gd name="connsiteY107" fmla="*/ 969152 h 1027260"/>
              <a:gd name="connsiteX108" fmla="*/ 3952334 w 10753706"/>
              <a:gd name="connsiteY108" fmla="*/ 954043 h 1027260"/>
              <a:gd name="connsiteX109" fmla="*/ 3858560 w 10753706"/>
              <a:gd name="connsiteY109" fmla="*/ 948781 h 1027260"/>
              <a:gd name="connsiteX110" fmla="*/ 3846597 w 10753706"/>
              <a:gd name="connsiteY110" fmla="*/ 948382 h 1027260"/>
              <a:gd name="connsiteX111" fmla="*/ 3736044 w 10753706"/>
              <a:gd name="connsiteY111" fmla="*/ 947759 h 1027260"/>
              <a:gd name="connsiteX112" fmla="*/ 3713136 w 10753706"/>
              <a:gd name="connsiteY112" fmla="*/ 946963 h 1027260"/>
              <a:gd name="connsiteX113" fmla="*/ 3695939 w 10753706"/>
              <a:gd name="connsiteY113" fmla="*/ 943639 h 1027260"/>
              <a:gd name="connsiteX114" fmla="*/ 3694125 w 10753706"/>
              <a:gd name="connsiteY114" fmla="*/ 940567 h 1027260"/>
              <a:gd name="connsiteX115" fmla="*/ 3681925 w 10753706"/>
              <a:gd name="connsiteY115" fmla="*/ 939706 h 1027260"/>
              <a:gd name="connsiteX116" fmla="*/ 3679204 w 10753706"/>
              <a:gd name="connsiteY116" fmla="*/ 938926 h 1027260"/>
              <a:gd name="connsiteX117" fmla="*/ 3615656 w 10753706"/>
              <a:gd name="connsiteY117" fmla="*/ 940320 h 1027260"/>
              <a:gd name="connsiteX118" fmla="*/ 3567983 w 10753706"/>
              <a:gd name="connsiteY118" fmla="*/ 935596 h 1027260"/>
              <a:gd name="connsiteX119" fmla="*/ 3422423 w 10753706"/>
              <a:gd name="connsiteY119" fmla="*/ 932129 h 1027260"/>
              <a:gd name="connsiteX120" fmla="*/ 3310925 w 10753706"/>
              <a:gd name="connsiteY120" fmla="*/ 911072 h 1027260"/>
              <a:gd name="connsiteX121" fmla="*/ 3139421 w 10753706"/>
              <a:gd name="connsiteY121" fmla="*/ 934151 h 1027260"/>
              <a:gd name="connsiteX122" fmla="*/ 2996922 w 10753706"/>
              <a:gd name="connsiteY122" fmla="*/ 927537 h 1027260"/>
              <a:gd name="connsiteX123" fmla="*/ 2982785 w 10753706"/>
              <a:gd name="connsiteY123" fmla="*/ 931453 h 1027260"/>
              <a:gd name="connsiteX124" fmla="*/ 2967478 w 10753706"/>
              <a:gd name="connsiteY124" fmla="*/ 933397 h 1027260"/>
              <a:gd name="connsiteX125" fmla="*/ 2948552 w 10753706"/>
              <a:gd name="connsiteY125" fmla="*/ 932961 h 1027260"/>
              <a:gd name="connsiteX126" fmla="*/ 2944404 w 10753706"/>
              <a:gd name="connsiteY126" fmla="*/ 934452 h 1027260"/>
              <a:gd name="connsiteX127" fmla="*/ 2908608 w 10753706"/>
              <a:gd name="connsiteY127" fmla="*/ 937205 h 1027260"/>
              <a:gd name="connsiteX128" fmla="*/ 2904443 w 10753706"/>
              <a:gd name="connsiteY128" fmla="*/ 936455 h 1027260"/>
              <a:gd name="connsiteX129" fmla="*/ 2868935 w 10753706"/>
              <a:gd name="connsiteY129" fmla="*/ 938022 h 1027260"/>
              <a:gd name="connsiteX130" fmla="*/ 2868586 w 10753706"/>
              <a:gd name="connsiteY130" fmla="*/ 937487 h 1027260"/>
              <a:gd name="connsiteX131" fmla="*/ 2859191 w 10753706"/>
              <a:gd name="connsiteY131" fmla="*/ 935503 h 1027260"/>
              <a:gd name="connsiteX132" fmla="*/ 2840915 w 10753706"/>
              <a:gd name="connsiteY132" fmla="*/ 932977 h 1027260"/>
              <a:gd name="connsiteX133" fmla="*/ 2763509 w 10753706"/>
              <a:gd name="connsiteY133" fmla="*/ 921850 h 1027260"/>
              <a:gd name="connsiteX134" fmla="*/ 2756121 w 10753706"/>
              <a:gd name="connsiteY134" fmla="*/ 921864 h 1027260"/>
              <a:gd name="connsiteX135" fmla="*/ 2755998 w 10753706"/>
              <a:gd name="connsiteY135" fmla="*/ 921739 h 1027260"/>
              <a:gd name="connsiteX136" fmla="*/ 2748255 w 10753706"/>
              <a:gd name="connsiteY136" fmla="*/ 921505 h 1027260"/>
              <a:gd name="connsiteX137" fmla="*/ 2694601 w 10753706"/>
              <a:gd name="connsiteY137" fmla="*/ 915575 h 1027260"/>
              <a:gd name="connsiteX138" fmla="*/ 2635357 w 10753706"/>
              <a:gd name="connsiteY138" fmla="*/ 910976 h 1027260"/>
              <a:gd name="connsiteX139" fmla="*/ 2601047 w 10753706"/>
              <a:gd name="connsiteY139" fmla="*/ 910263 h 1027260"/>
              <a:gd name="connsiteX140" fmla="*/ 2507482 w 10753706"/>
              <a:gd name="connsiteY140" fmla="*/ 906211 h 1027260"/>
              <a:gd name="connsiteX141" fmla="*/ 2413884 w 10753706"/>
              <a:gd name="connsiteY141" fmla="*/ 900545 h 1027260"/>
              <a:gd name="connsiteX142" fmla="*/ 2368912 w 10753706"/>
              <a:gd name="connsiteY142" fmla="*/ 888755 h 1027260"/>
              <a:gd name="connsiteX143" fmla="*/ 2349490 w 10753706"/>
              <a:gd name="connsiteY143" fmla="*/ 889719 h 1027260"/>
              <a:gd name="connsiteX144" fmla="*/ 2344290 w 10753706"/>
              <a:gd name="connsiteY144" fmla="*/ 890584 h 1027260"/>
              <a:gd name="connsiteX145" fmla="*/ 2336488 w 10753706"/>
              <a:gd name="connsiteY145" fmla="*/ 891058 h 1027260"/>
              <a:gd name="connsiteX146" fmla="*/ 2329015 w 10753706"/>
              <a:gd name="connsiteY146" fmla="*/ 891627 h 1027260"/>
              <a:gd name="connsiteX147" fmla="*/ 2293898 w 10753706"/>
              <a:gd name="connsiteY147" fmla="*/ 896431 h 1027260"/>
              <a:gd name="connsiteX148" fmla="*/ 2243927 w 10753706"/>
              <a:gd name="connsiteY148" fmla="*/ 888076 h 1027260"/>
              <a:gd name="connsiteX149" fmla="*/ 2223920 w 10753706"/>
              <a:gd name="connsiteY149" fmla="*/ 887331 h 1027260"/>
              <a:gd name="connsiteX150" fmla="*/ 2213081 w 10753706"/>
              <a:gd name="connsiteY150" fmla="*/ 886302 h 1027260"/>
              <a:gd name="connsiteX151" fmla="*/ 2212307 w 10753706"/>
              <a:gd name="connsiteY151" fmla="*/ 885829 h 1027260"/>
              <a:gd name="connsiteX152" fmla="*/ 2152321 w 10753706"/>
              <a:gd name="connsiteY152" fmla="*/ 894418 h 1027260"/>
              <a:gd name="connsiteX153" fmla="*/ 2140985 w 10753706"/>
              <a:gd name="connsiteY153" fmla="*/ 895968 h 1027260"/>
              <a:gd name="connsiteX154" fmla="*/ 2121210 w 10753706"/>
              <a:gd name="connsiteY154" fmla="*/ 899354 h 1027260"/>
              <a:gd name="connsiteX155" fmla="*/ 2119146 w 10753706"/>
              <a:gd name="connsiteY155" fmla="*/ 899033 h 1027260"/>
              <a:gd name="connsiteX156" fmla="*/ 2105666 w 10753706"/>
              <a:gd name="connsiteY156" fmla="*/ 902240 h 1027260"/>
              <a:gd name="connsiteX157" fmla="*/ 2094924 w 10753706"/>
              <a:gd name="connsiteY157" fmla="*/ 907203 h 1027260"/>
              <a:gd name="connsiteX158" fmla="*/ 1949478 w 10753706"/>
              <a:gd name="connsiteY158" fmla="*/ 913748 h 1027260"/>
              <a:gd name="connsiteX159" fmla="*/ 1749684 w 10753706"/>
              <a:gd name="connsiteY159" fmla="*/ 942223 h 1027260"/>
              <a:gd name="connsiteX160" fmla="*/ 1585576 w 10753706"/>
              <a:gd name="connsiteY160" fmla="*/ 954170 h 1027260"/>
              <a:gd name="connsiteX161" fmla="*/ 1476250 w 10753706"/>
              <a:gd name="connsiteY161" fmla="*/ 950653 h 1027260"/>
              <a:gd name="connsiteX162" fmla="*/ 1433927 w 10753706"/>
              <a:gd name="connsiteY162" fmla="*/ 959926 h 1027260"/>
              <a:gd name="connsiteX163" fmla="*/ 1414893 w 10753706"/>
              <a:gd name="connsiteY163" fmla="*/ 957671 h 1027260"/>
              <a:gd name="connsiteX164" fmla="*/ 1411585 w 10753706"/>
              <a:gd name="connsiteY164" fmla="*/ 957179 h 1027260"/>
              <a:gd name="connsiteX165" fmla="*/ 1398896 w 10753706"/>
              <a:gd name="connsiteY165" fmla="*/ 957460 h 1027260"/>
              <a:gd name="connsiteX166" fmla="*/ 1394632 w 10753706"/>
              <a:gd name="connsiteY166" fmla="*/ 954725 h 1027260"/>
              <a:gd name="connsiteX167" fmla="*/ 1375043 w 10753706"/>
              <a:gd name="connsiteY167" fmla="*/ 953132 h 1027260"/>
              <a:gd name="connsiteX168" fmla="*/ 1351876 w 10753706"/>
              <a:gd name="connsiteY168" fmla="*/ 954436 h 1027260"/>
              <a:gd name="connsiteX169" fmla="*/ 1242676 w 10753706"/>
              <a:gd name="connsiteY169" fmla="*/ 963767 h 1027260"/>
              <a:gd name="connsiteX170" fmla="*/ 1205993 w 10753706"/>
              <a:gd name="connsiteY170" fmla="*/ 974080 h 1027260"/>
              <a:gd name="connsiteX171" fmla="*/ 1052221 w 10753706"/>
              <a:gd name="connsiteY171" fmla="*/ 963954 h 1027260"/>
              <a:gd name="connsiteX172" fmla="*/ 968270 w 10753706"/>
              <a:gd name="connsiteY172" fmla="*/ 964761 h 1027260"/>
              <a:gd name="connsiteX173" fmla="*/ 874493 w 10753706"/>
              <a:gd name="connsiteY173" fmla="*/ 998122 h 1027260"/>
              <a:gd name="connsiteX174" fmla="*/ 814411 w 10753706"/>
              <a:gd name="connsiteY174" fmla="*/ 1007391 h 1027260"/>
              <a:gd name="connsiteX175" fmla="*/ 688604 w 10753706"/>
              <a:gd name="connsiteY175" fmla="*/ 1015631 h 1027260"/>
              <a:gd name="connsiteX176" fmla="*/ 618171 w 10753706"/>
              <a:gd name="connsiteY176" fmla="*/ 1027260 h 1027260"/>
              <a:gd name="connsiteX177" fmla="*/ 570379 w 10753706"/>
              <a:gd name="connsiteY177" fmla="*/ 1023487 h 1027260"/>
              <a:gd name="connsiteX178" fmla="*/ 482519 w 10753706"/>
              <a:gd name="connsiteY178" fmla="*/ 1002108 h 1027260"/>
              <a:gd name="connsiteX179" fmla="*/ 475319 w 10753706"/>
              <a:gd name="connsiteY179" fmla="*/ 1009922 h 1027260"/>
              <a:gd name="connsiteX180" fmla="*/ 431104 w 10753706"/>
              <a:gd name="connsiteY180" fmla="*/ 1009317 h 1027260"/>
              <a:gd name="connsiteX181" fmla="*/ 363782 w 10753706"/>
              <a:gd name="connsiteY181" fmla="*/ 1007585 h 1027260"/>
              <a:gd name="connsiteX182" fmla="*/ 325533 w 10753706"/>
              <a:gd name="connsiteY182" fmla="*/ 1008502 h 1027260"/>
              <a:gd name="connsiteX183" fmla="*/ 220429 w 10753706"/>
              <a:gd name="connsiteY183" fmla="*/ 1008927 h 1027260"/>
              <a:gd name="connsiteX184" fmla="*/ 114676 w 10753706"/>
              <a:gd name="connsiteY184" fmla="*/ 1007765 h 1027260"/>
              <a:gd name="connsiteX185" fmla="*/ 13470 w 10753706"/>
              <a:gd name="connsiteY185" fmla="*/ 998544 h 1027260"/>
              <a:gd name="connsiteX186" fmla="*/ 0 w 10753706"/>
              <a:gd name="connsiteY186" fmla="*/ 997355 h 10272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Lst>
            <a:rect l="l" t="t" r="r" b="b"/>
            <a:pathLst>
              <a:path w="10753706" h="1027260">
                <a:moveTo>
                  <a:pt x="0" y="0"/>
                </a:moveTo>
                <a:lnTo>
                  <a:pt x="10753706" y="0"/>
                </a:lnTo>
                <a:lnTo>
                  <a:pt x="10748809" y="2522"/>
                </a:lnTo>
                <a:cubicBezTo>
                  <a:pt x="10744031" y="4644"/>
                  <a:pt x="10737551" y="7204"/>
                  <a:pt x="10725330" y="11977"/>
                </a:cubicBezTo>
                <a:cubicBezTo>
                  <a:pt x="10700888" y="21523"/>
                  <a:pt x="10652058" y="39304"/>
                  <a:pt x="10615423" y="52967"/>
                </a:cubicBezTo>
                <a:cubicBezTo>
                  <a:pt x="10598524" y="49017"/>
                  <a:pt x="10550674" y="61360"/>
                  <a:pt x="10533936" y="53095"/>
                </a:cubicBezTo>
                <a:cubicBezTo>
                  <a:pt x="10519435" y="55674"/>
                  <a:pt x="10480156" y="49393"/>
                  <a:pt x="10466876" y="45180"/>
                </a:cubicBezTo>
                <a:cubicBezTo>
                  <a:pt x="10443145" y="68059"/>
                  <a:pt x="10382269" y="71294"/>
                  <a:pt x="10355090" y="89741"/>
                </a:cubicBezTo>
                <a:cubicBezTo>
                  <a:pt x="10286222" y="95376"/>
                  <a:pt x="10146285" y="63529"/>
                  <a:pt x="10087145" y="66115"/>
                </a:cubicBezTo>
                <a:cubicBezTo>
                  <a:pt x="10067575" y="79584"/>
                  <a:pt x="10043111" y="68921"/>
                  <a:pt x="10015902" y="76178"/>
                </a:cubicBezTo>
                <a:cubicBezTo>
                  <a:pt x="9952302" y="84628"/>
                  <a:pt x="9893286" y="103337"/>
                  <a:pt x="9806005" y="102435"/>
                </a:cubicBezTo>
                <a:cubicBezTo>
                  <a:pt x="9782247" y="141133"/>
                  <a:pt x="9674787" y="151643"/>
                  <a:pt x="9602583" y="179170"/>
                </a:cubicBezTo>
                <a:cubicBezTo>
                  <a:pt x="9557658" y="187584"/>
                  <a:pt x="9478290" y="154235"/>
                  <a:pt x="9469719" y="174721"/>
                </a:cubicBezTo>
                <a:cubicBezTo>
                  <a:pt x="9443779" y="165070"/>
                  <a:pt x="9431317" y="185692"/>
                  <a:pt x="9408692" y="189513"/>
                </a:cubicBezTo>
                <a:cubicBezTo>
                  <a:pt x="9387154" y="183843"/>
                  <a:pt x="9380475" y="191089"/>
                  <a:pt x="9364151" y="194072"/>
                </a:cubicBezTo>
                <a:cubicBezTo>
                  <a:pt x="9354686" y="190222"/>
                  <a:pt x="9340485" y="191782"/>
                  <a:pt x="9337751" y="197579"/>
                </a:cubicBezTo>
                <a:cubicBezTo>
                  <a:pt x="9349566" y="209270"/>
                  <a:pt x="9297468" y="207714"/>
                  <a:pt x="9297166" y="216558"/>
                </a:cubicBezTo>
                <a:cubicBezTo>
                  <a:pt x="9269057" y="220999"/>
                  <a:pt x="9139630" y="221783"/>
                  <a:pt x="9123859" y="237356"/>
                </a:cubicBezTo>
                <a:cubicBezTo>
                  <a:pt x="9068176" y="249209"/>
                  <a:pt x="8975349" y="235349"/>
                  <a:pt x="8950741" y="238020"/>
                </a:cubicBezTo>
                <a:cubicBezTo>
                  <a:pt x="8916265" y="215428"/>
                  <a:pt x="8822808" y="292026"/>
                  <a:pt x="8718236" y="303148"/>
                </a:cubicBezTo>
                <a:cubicBezTo>
                  <a:pt x="8703111" y="302060"/>
                  <a:pt x="8695551" y="302792"/>
                  <a:pt x="8694011" y="308812"/>
                </a:cubicBezTo>
                <a:cubicBezTo>
                  <a:pt x="8661810" y="312764"/>
                  <a:pt x="8637956" y="329628"/>
                  <a:pt x="8611976" y="324819"/>
                </a:cubicBezTo>
                <a:cubicBezTo>
                  <a:pt x="8621849" y="336388"/>
                  <a:pt x="8562809" y="325917"/>
                  <a:pt x="8562074" y="337971"/>
                </a:cubicBezTo>
                <a:cubicBezTo>
                  <a:pt x="8543699" y="343978"/>
                  <a:pt x="8511321" y="356396"/>
                  <a:pt x="8501724" y="360865"/>
                </a:cubicBezTo>
                <a:lnTo>
                  <a:pt x="8504489" y="364790"/>
                </a:lnTo>
                <a:lnTo>
                  <a:pt x="8492774" y="366181"/>
                </a:lnTo>
                <a:lnTo>
                  <a:pt x="8466405" y="368724"/>
                </a:lnTo>
                <a:cubicBezTo>
                  <a:pt x="8455454" y="372229"/>
                  <a:pt x="8440175" y="385805"/>
                  <a:pt x="8427069" y="387211"/>
                </a:cubicBezTo>
                <a:cubicBezTo>
                  <a:pt x="8400442" y="392215"/>
                  <a:pt x="8397079" y="382989"/>
                  <a:pt x="8387766" y="377161"/>
                </a:cubicBezTo>
                <a:cubicBezTo>
                  <a:pt x="8369233" y="378548"/>
                  <a:pt x="8334756" y="390869"/>
                  <a:pt x="8315874" y="395527"/>
                </a:cubicBezTo>
                <a:cubicBezTo>
                  <a:pt x="8306664" y="400500"/>
                  <a:pt x="8272845" y="393679"/>
                  <a:pt x="8274474" y="405112"/>
                </a:cubicBezTo>
                <a:cubicBezTo>
                  <a:pt x="8255483" y="406194"/>
                  <a:pt x="8244963" y="408376"/>
                  <a:pt x="8234664" y="410219"/>
                </a:cubicBezTo>
                <a:lnTo>
                  <a:pt x="8211268" y="416791"/>
                </a:lnTo>
                <a:cubicBezTo>
                  <a:pt x="8204720" y="419941"/>
                  <a:pt x="8197411" y="422004"/>
                  <a:pt x="8188615" y="421755"/>
                </a:cubicBezTo>
                <a:lnTo>
                  <a:pt x="8179981" y="420402"/>
                </a:lnTo>
                <a:lnTo>
                  <a:pt x="8179307" y="422516"/>
                </a:lnTo>
                <a:cubicBezTo>
                  <a:pt x="8179027" y="425797"/>
                  <a:pt x="8175790" y="448341"/>
                  <a:pt x="8147929" y="450302"/>
                </a:cubicBezTo>
                <a:cubicBezTo>
                  <a:pt x="8130300" y="457967"/>
                  <a:pt x="8114933" y="461015"/>
                  <a:pt x="8089136" y="465283"/>
                </a:cubicBezTo>
                <a:cubicBezTo>
                  <a:pt x="8072810" y="465920"/>
                  <a:pt x="8069376" y="451569"/>
                  <a:pt x="8049973" y="454121"/>
                </a:cubicBezTo>
                <a:cubicBezTo>
                  <a:pt x="7974508" y="471465"/>
                  <a:pt x="8006050" y="447139"/>
                  <a:pt x="7965913" y="464415"/>
                </a:cubicBezTo>
                <a:cubicBezTo>
                  <a:pt x="7958234" y="466025"/>
                  <a:pt x="7951405" y="465800"/>
                  <a:pt x="7945093" y="464798"/>
                </a:cubicBezTo>
                <a:lnTo>
                  <a:pt x="7935335" y="462442"/>
                </a:lnTo>
                <a:lnTo>
                  <a:pt x="7904779" y="471429"/>
                </a:lnTo>
                <a:cubicBezTo>
                  <a:pt x="7889387" y="474999"/>
                  <a:pt x="7872867" y="477951"/>
                  <a:pt x="7855604" y="480199"/>
                </a:cubicBezTo>
                <a:cubicBezTo>
                  <a:pt x="7850005" y="476378"/>
                  <a:pt x="7838628" y="483595"/>
                  <a:pt x="7832630" y="485371"/>
                </a:cubicBezTo>
                <a:cubicBezTo>
                  <a:pt x="7831473" y="482645"/>
                  <a:pt x="7816623" y="482661"/>
                  <a:pt x="7812438" y="485391"/>
                </a:cubicBezTo>
                <a:cubicBezTo>
                  <a:pt x="7709470" y="505049"/>
                  <a:pt x="7759426" y="473956"/>
                  <a:pt x="7701399" y="495197"/>
                </a:cubicBezTo>
                <a:cubicBezTo>
                  <a:pt x="7690986" y="496989"/>
                  <a:pt x="7682397" y="496365"/>
                  <a:pt x="7674778" y="494723"/>
                </a:cubicBezTo>
                <a:lnTo>
                  <a:pt x="7660445" y="490194"/>
                </a:lnTo>
                <a:lnTo>
                  <a:pt x="7651781" y="493084"/>
                </a:lnTo>
                <a:cubicBezTo>
                  <a:pt x="7616113" y="496548"/>
                  <a:pt x="7603273" y="491735"/>
                  <a:pt x="7584807" y="499490"/>
                </a:cubicBezTo>
                <a:cubicBezTo>
                  <a:pt x="7549256" y="490212"/>
                  <a:pt x="7563949" y="500167"/>
                  <a:pt x="7541324" y="504184"/>
                </a:cubicBezTo>
                <a:cubicBezTo>
                  <a:pt x="7523851" y="508307"/>
                  <a:pt x="7559546" y="509825"/>
                  <a:pt x="7541756" y="512184"/>
                </a:cubicBezTo>
                <a:cubicBezTo>
                  <a:pt x="7520963" y="510864"/>
                  <a:pt x="7525755" y="520497"/>
                  <a:pt x="7503906" y="518551"/>
                </a:cubicBezTo>
                <a:cubicBezTo>
                  <a:pt x="7505924" y="510774"/>
                  <a:pt x="7464361" y="523683"/>
                  <a:pt x="7460411" y="517415"/>
                </a:cubicBezTo>
                <a:lnTo>
                  <a:pt x="7460116" y="517548"/>
                </a:lnTo>
                <a:cubicBezTo>
                  <a:pt x="7447785" y="530928"/>
                  <a:pt x="7310141" y="550568"/>
                  <a:pt x="7297810" y="563947"/>
                </a:cubicBezTo>
                <a:cubicBezTo>
                  <a:pt x="7221791" y="605698"/>
                  <a:pt x="7039072" y="646008"/>
                  <a:pt x="6946388" y="665244"/>
                </a:cubicBezTo>
                <a:cubicBezTo>
                  <a:pt x="6853704" y="684480"/>
                  <a:pt x="6804875" y="677485"/>
                  <a:pt x="6741704" y="679365"/>
                </a:cubicBezTo>
                <a:lnTo>
                  <a:pt x="6624680" y="677674"/>
                </a:lnTo>
                <a:lnTo>
                  <a:pt x="6605700" y="683566"/>
                </a:lnTo>
                <a:cubicBezTo>
                  <a:pt x="6603309" y="685184"/>
                  <a:pt x="6599550" y="685647"/>
                  <a:pt x="6576922" y="683030"/>
                </a:cubicBezTo>
                <a:cubicBezTo>
                  <a:pt x="6527275" y="698355"/>
                  <a:pt x="6440981" y="702347"/>
                  <a:pt x="6405123" y="721946"/>
                </a:cubicBezTo>
                <a:cubicBezTo>
                  <a:pt x="6407963" y="715467"/>
                  <a:pt x="6383450" y="712913"/>
                  <a:pt x="6368938" y="717341"/>
                </a:cubicBezTo>
                <a:cubicBezTo>
                  <a:pt x="6377914" y="692119"/>
                  <a:pt x="6315316" y="744281"/>
                  <a:pt x="6295102" y="729508"/>
                </a:cubicBezTo>
                <a:cubicBezTo>
                  <a:pt x="6300358" y="744473"/>
                  <a:pt x="6240070" y="776254"/>
                  <a:pt x="6202084" y="767091"/>
                </a:cubicBezTo>
                <a:cubicBezTo>
                  <a:pt x="6152826" y="774744"/>
                  <a:pt x="6122010" y="790367"/>
                  <a:pt x="6067157" y="790339"/>
                </a:cubicBezTo>
                <a:cubicBezTo>
                  <a:pt x="6066310" y="792484"/>
                  <a:pt x="6064283" y="794403"/>
                  <a:pt x="6061443" y="796151"/>
                </a:cubicBezTo>
                <a:lnTo>
                  <a:pt x="6051406" y="800684"/>
                </a:lnTo>
                <a:lnTo>
                  <a:pt x="6049097" y="800636"/>
                </a:lnTo>
                <a:cubicBezTo>
                  <a:pt x="6040408" y="801393"/>
                  <a:pt x="6036299" y="802645"/>
                  <a:pt x="6034222" y="804110"/>
                </a:cubicBezTo>
                <a:lnTo>
                  <a:pt x="6033121" y="806078"/>
                </a:lnTo>
                <a:lnTo>
                  <a:pt x="6023593" y="808842"/>
                </a:lnTo>
                <a:lnTo>
                  <a:pt x="6006639" y="815304"/>
                </a:lnTo>
                <a:lnTo>
                  <a:pt x="6001762" y="815557"/>
                </a:lnTo>
                <a:lnTo>
                  <a:pt x="5973534" y="823815"/>
                </a:lnTo>
                <a:lnTo>
                  <a:pt x="5972336" y="823476"/>
                </a:lnTo>
                <a:cubicBezTo>
                  <a:pt x="5969004" y="822901"/>
                  <a:pt x="5965329" y="822833"/>
                  <a:pt x="5960841" y="823819"/>
                </a:cubicBezTo>
                <a:cubicBezTo>
                  <a:pt x="5955860" y="815655"/>
                  <a:pt x="5953515" y="821882"/>
                  <a:pt x="5940719" y="825514"/>
                </a:cubicBezTo>
                <a:cubicBezTo>
                  <a:pt x="5930130" y="813644"/>
                  <a:pt x="5900943" y="827979"/>
                  <a:pt x="5884298" y="823806"/>
                </a:cubicBezTo>
                <a:cubicBezTo>
                  <a:pt x="5875133" y="826741"/>
                  <a:pt x="5865250" y="829630"/>
                  <a:pt x="5854779" y="832365"/>
                </a:cubicBezTo>
                <a:lnTo>
                  <a:pt x="5848382" y="833844"/>
                </a:lnTo>
                <a:lnTo>
                  <a:pt x="5848066" y="833772"/>
                </a:lnTo>
                <a:cubicBezTo>
                  <a:pt x="5846273" y="833879"/>
                  <a:pt x="5844018" y="834284"/>
                  <a:pt x="5840944" y="835132"/>
                </a:cubicBezTo>
                <a:lnTo>
                  <a:pt x="5836719" y="836539"/>
                </a:lnTo>
                <a:lnTo>
                  <a:pt x="5824311" y="839408"/>
                </a:lnTo>
                <a:lnTo>
                  <a:pt x="5818788" y="839727"/>
                </a:lnTo>
                <a:cubicBezTo>
                  <a:pt x="5797008" y="838594"/>
                  <a:pt x="5786883" y="822081"/>
                  <a:pt x="5763953" y="834282"/>
                </a:cubicBezTo>
                <a:cubicBezTo>
                  <a:pt x="5726813" y="837521"/>
                  <a:pt x="5699446" y="830949"/>
                  <a:pt x="5667748" y="840211"/>
                </a:cubicBezTo>
                <a:cubicBezTo>
                  <a:pt x="5632959" y="843205"/>
                  <a:pt x="5601436" y="842280"/>
                  <a:pt x="5573108" y="847611"/>
                </a:cubicBezTo>
                <a:cubicBezTo>
                  <a:pt x="5560030" y="845832"/>
                  <a:pt x="5549547" y="851598"/>
                  <a:pt x="5539137" y="851033"/>
                </a:cubicBezTo>
                <a:cubicBezTo>
                  <a:pt x="5528728" y="850467"/>
                  <a:pt x="5529256" y="837509"/>
                  <a:pt x="5510651" y="844215"/>
                </a:cubicBezTo>
                <a:cubicBezTo>
                  <a:pt x="5494241" y="833607"/>
                  <a:pt x="5466101" y="839171"/>
                  <a:pt x="5457331" y="839159"/>
                </a:cubicBezTo>
                <a:lnTo>
                  <a:pt x="5410613" y="834358"/>
                </a:lnTo>
                <a:lnTo>
                  <a:pt x="5370040" y="862127"/>
                </a:lnTo>
                <a:cubicBezTo>
                  <a:pt x="5357863" y="856469"/>
                  <a:pt x="5319115" y="868069"/>
                  <a:pt x="5318778" y="855310"/>
                </a:cubicBezTo>
                <a:cubicBezTo>
                  <a:pt x="5303920" y="857760"/>
                  <a:pt x="5296727" y="863736"/>
                  <a:pt x="5298645" y="855171"/>
                </a:cubicBezTo>
                <a:cubicBezTo>
                  <a:pt x="5287819" y="855897"/>
                  <a:pt x="5267444" y="857825"/>
                  <a:pt x="5253828" y="859670"/>
                </a:cubicBezTo>
                <a:lnTo>
                  <a:pt x="5216955" y="866245"/>
                </a:lnTo>
                <a:lnTo>
                  <a:pt x="5214344" y="868102"/>
                </a:lnTo>
                <a:cubicBezTo>
                  <a:pt x="5210778" y="868719"/>
                  <a:pt x="5200859" y="869042"/>
                  <a:pt x="5195561" y="869949"/>
                </a:cubicBezTo>
                <a:lnTo>
                  <a:pt x="5182555" y="873542"/>
                </a:lnTo>
                <a:cubicBezTo>
                  <a:pt x="5178496" y="875023"/>
                  <a:pt x="5175066" y="876746"/>
                  <a:pt x="5172552" y="878801"/>
                </a:cubicBezTo>
                <a:cubicBezTo>
                  <a:pt x="5121406" y="873797"/>
                  <a:pt x="5080096" y="886529"/>
                  <a:pt x="5027993" y="889666"/>
                </a:cubicBezTo>
                <a:cubicBezTo>
                  <a:pt x="4999924" y="877115"/>
                  <a:pt x="4946973" y="919452"/>
                  <a:pt x="4939844" y="934802"/>
                </a:cubicBezTo>
                <a:cubicBezTo>
                  <a:pt x="4895154" y="940701"/>
                  <a:pt x="4844006" y="928240"/>
                  <a:pt x="4792576" y="934820"/>
                </a:cubicBezTo>
                <a:lnTo>
                  <a:pt x="4602423" y="958063"/>
                </a:lnTo>
                <a:cubicBezTo>
                  <a:pt x="4488530" y="967131"/>
                  <a:pt x="4399004" y="969822"/>
                  <a:pt x="4290656" y="969152"/>
                </a:cubicBezTo>
                <a:cubicBezTo>
                  <a:pt x="4182308" y="968482"/>
                  <a:pt x="4046938" y="971167"/>
                  <a:pt x="3952334" y="954043"/>
                </a:cubicBezTo>
                <a:lnTo>
                  <a:pt x="3858560" y="948781"/>
                </a:lnTo>
                <a:lnTo>
                  <a:pt x="3846597" y="948382"/>
                </a:lnTo>
                <a:cubicBezTo>
                  <a:pt x="3807516" y="956616"/>
                  <a:pt x="3767475" y="941640"/>
                  <a:pt x="3736044" y="947759"/>
                </a:cubicBezTo>
                <a:cubicBezTo>
                  <a:pt x="3727323" y="948128"/>
                  <a:pt x="3719828" y="947771"/>
                  <a:pt x="3713136" y="946963"/>
                </a:cubicBezTo>
                <a:lnTo>
                  <a:pt x="3695939" y="943639"/>
                </a:lnTo>
                <a:lnTo>
                  <a:pt x="3694125" y="940567"/>
                </a:lnTo>
                <a:lnTo>
                  <a:pt x="3681925" y="939706"/>
                </a:lnTo>
                <a:lnTo>
                  <a:pt x="3679204" y="938926"/>
                </a:lnTo>
                <a:cubicBezTo>
                  <a:pt x="3668160" y="939028"/>
                  <a:pt x="3634193" y="940875"/>
                  <a:pt x="3615656" y="940320"/>
                </a:cubicBezTo>
                <a:cubicBezTo>
                  <a:pt x="3582626" y="936974"/>
                  <a:pt x="3593904" y="949140"/>
                  <a:pt x="3567983" y="935596"/>
                </a:cubicBezTo>
                <a:cubicBezTo>
                  <a:pt x="3504185" y="939048"/>
                  <a:pt x="3482818" y="922224"/>
                  <a:pt x="3422423" y="932129"/>
                </a:cubicBezTo>
                <a:cubicBezTo>
                  <a:pt x="3369166" y="933413"/>
                  <a:pt x="3329486" y="910108"/>
                  <a:pt x="3310925" y="911072"/>
                </a:cubicBezTo>
                <a:cubicBezTo>
                  <a:pt x="3261363" y="909787"/>
                  <a:pt x="3198415" y="933574"/>
                  <a:pt x="3139421" y="934151"/>
                </a:cubicBezTo>
                <a:cubicBezTo>
                  <a:pt x="3088799" y="931012"/>
                  <a:pt x="3038941" y="938464"/>
                  <a:pt x="2996922" y="927537"/>
                </a:cubicBezTo>
                <a:cubicBezTo>
                  <a:pt x="2992673" y="929234"/>
                  <a:pt x="2987900" y="930498"/>
                  <a:pt x="2982785" y="931453"/>
                </a:cubicBezTo>
                <a:lnTo>
                  <a:pt x="2967478" y="933397"/>
                </a:lnTo>
                <a:lnTo>
                  <a:pt x="2948552" y="932961"/>
                </a:lnTo>
                <a:lnTo>
                  <a:pt x="2944404" y="934452"/>
                </a:lnTo>
                <a:lnTo>
                  <a:pt x="2908608" y="937205"/>
                </a:lnTo>
                <a:lnTo>
                  <a:pt x="2904443" y="936455"/>
                </a:lnTo>
                <a:lnTo>
                  <a:pt x="2868935" y="938022"/>
                </a:lnTo>
                <a:lnTo>
                  <a:pt x="2868586" y="937487"/>
                </a:lnTo>
                <a:cubicBezTo>
                  <a:pt x="2866994" y="936327"/>
                  <a:pt x="2864292" y="935538"/>
                  <a:pt x="2859191" y="935503"/>
                </a:cubicBezTo>
                <a:cubicBezTo>
                  <a:pt x="2869075" y="927418"/>
                  <a:pt x="2856828" y="932364"/>
                  <a:pt x="2840915" y="932977"/>
                </a:cubicBezTo>
                <a:lnTo>
                  <a:pt x="2763509" y="921850"/>
                </a:lnTo>
                <a:lnTo>
                  <a:pt x="2756121" y="921864"/>
                </a:lnTo>
                <a:cubicBezTo>
                  <a:pt x="2756081" y="921822"/>
                  <a:pt x="2756039" y="921781"/>
                  <a:pt x="2755998" y="921739"/>
                </a:cubicBezTo>
                <a:cubicBezTo>
                  <a:pt x="2754445" y="921476"/>
                  <a:pt x="2752036" y="921380"/>
                  <a:pt x="2748255" y="921505"/>
                </a:cubicBezTo>
                <a:lnTo>
                  <a:pt x="2694601" y="915575"/>
                </a:lnTo>
                <a:cubicBezTo>
                  <a:pt x="2671223" y="919874"/>
                  <a:pt x="2666972" y="913376"/>
                  <a:pt x="2635357" y="910976"/>
                </a:cubicBezTo>
                <a:cubicBezTo>
                  <a:pt x="2621906" y="915051"/>
                  <a:pt x="2611315" y="913542"/>
                  <a:pt x="2601047" y="910263"/>
                </a:cubicBezTo>
                <a:cubicBezTo>
                  <a:pt x="2570084" y="912074"/>
                  <a:pt x="2542135" y="907435"/>
                  <a:pt x="2507482" y="906211"/>
                </a:cubicBezTo>
                <a:cubicBezTo>
                  <a:pt x="2469706" y="911437"/>
                  <a:pt x="2450920" y="901812"/>
                  <a:pt x="2413884" y="900545"/>
                </a:cubicBezTo>
                <a:cubicBezTo>
                  <a:pt x="2381338" y="909664"/>
                  <a:pt x="2387753" y="892438"/>
                  <a:pt x="2368912" y="888755"/>
                </a:cubicBezTo>
                <a:lnTo>
                  <a:pt x="2349490" y="889719"/>
                </a:lnTo>
                <a:lnTo>
                  <a:pt x="2344290" y="890584"/>
                </a:lnTo>
                <a:cubicBezTo>
                  <a:pt x="2340673" y="891041"/>
                  <a:pt x="2338228" y="891167"/>
                  <a:pt x="2336488" y="891058"/>
                </a:cubicBezTo>
                <a:lnTo>
                  <a:pt x="2329015" y="891627"/>
                </a:lnTo>
                <a:cubicBezTo>
                  <a:pt x="2316843" y="893039"/>
                  <a:pt x="2305064" y="894669"/>
                  <a:pt x="2293898" y="896431"/>
                </a:cubicBezTo>
                <a:cubicBezTo>
                  <a:pt x="2282637" y="890404"/>
                  <a:pt x="2242346" y="900851"/>
                  <a:pt x="2243927" y="888076"/>
                </a:cubicBezTo>
                <a:cubicBezTo>
                  <a:pt x="2228778" y="890081"/>
                  <a:pt x="2220725" y="895845"/>
                  <a:pt x="2223920" y="887331"/>
                </a:cubicBezTo>
                <a:cubicBezTo>
                  <a:pt x="2218877" y="887756"/>
                  <a:pt x="2215583" y="887254"/>
                  <a:pt x="2213081" y="886302"/>
                </a:cubicBezTo>
                <a:lnTo>
                  <a:pt x="2212307" y="885829"/>
                </a:lnTo>
                <a:lnTo>
                  <a:pt x="2152321" y="894418"/>
                </a:lnTo>
                <a:lnTo>
                  <a:pt x="2140985" y="895968"/>
                </a:lnTo>
                <a:lnTo>
                  <a:pt x="2121210" y="899354"/>
                </a:lnTo>
                <a:lnTo>
                  <a:pt x="2119146" y="899033"/>
                </a:lnTo>
                <a:lnTo>
                  <a:pt x="2105666" y="902240"/>
                </a:lnTo>
                <a:cubicBezTo>
                  <a:pt x="2101407" y="903601"/>
                  <a:pt x="2097735" y="905221"/>
                  <a:pt x="2094924" y="907203"/>
                </a:cubicBezTo>
                <a:cubicBezTo>
                  <a:pt x="2044793" y="900664"/>
                  <a:pt x="2001785" y="912168"/>
                  <a:pt x="1949478" y="913748"/>
                </a:cubicBezTo>
                <a:cubicBezTo>
                  <a:pt x="1891937" y="919585"/>
                  <a:pt x="1810334" y="935486"/>
                  <a:pt x="1749684" y="942223"/>
                </a:cubicBezTo>
                <a:lnTo>
                  <a:pt x="1585576" y="954170"/>
                </a:lnTo>
                <a:cubicBezTo>
                  <a:pt x="1549165" y="943719"/>
                  <a:pt x="1511425" y="950847"/>
                  <a:pt x="1476250" y="950653"/>
                </a:cubicBezTo>
                <a:cubicBezTo>
                  <a:pt x="1488515" y="961596"/>
                  <a:pt x="1432660" y="946795"/>
                  <a:pt x="1433927" y="959926"/>
                </a:cubicBezTo>
                <a:cubicBezTo>
                  <a:pt x="1427485" y="959475"/>
                  <a:pt x="1421205" y="958623"/>
                  <a:pt x="1414893" y="957671"/>
                </a:cubicBezTo>
                <a:lnTo>
                  <a:pt x="1411585" y="957179"/>
                </a:lnTo>
                <a:lnTo>
                  <a:pt x="1398896" y="957460"/>
                </a:lnTo>
                <a:lnTo>
                  <a:pt x="1394632" y="954725"/>
                </a:lnTo>
                <a:lnTo>
                  <a:pt x="1375043" y="953132"/>
                </a:lnTo>
                <a:cubicBezTo>
                  <a:pt x="1367813" y="952970"/>
                  <a:pt x="1360155" y="953305"/>
                  <a:pt x="1351876" y="954436"/>
                </a:cubicBezTo>
                <a:cubicBezTo>
                  <a:pt x="1325912" y="963028"/>
                  <a:pt x="1274459" y="952492"/>
                  <a:pt x="1242676" y="963767"/>
                </a:cubicBezTo>
                <a:cubicBezTo>
                  <a:pt x="1230276" y="966918"/>
                  <a:pt x="1216715" y="977098"/>
                  <a:pt x="1205993" y="974080"/>
                </a:cubicBezTo>
                <a:cubicBezTo>
                  <a:pt x="1174251" y="974112"/>
                  <a:pt x="1086982" y="964420"/>
                  <a:pt x="1052221" y="963954"/>
                </a:cubicBezTo>
                <a:cubicBezTo>
                  <a:pt x="1038515" y="970622"/>
                  <a:pt x="1009522" y="962342"/>
                  <a:pt x="968270" y="964761"/>
                </a:cubicBezTo>
                <a:cubicBezTo>
                  <a:pt x="943437" y="973698"/>
                  <a:pt x="900136" y="991017"/>
                  <a:pt x="874493" y="998122"/>
                </a:cubicBezTo>
                <a:cubicBezTo>
                  <a:pt x="848849" y="1005226"/>
                  <a:pt x="853424" y="1009427"/>
                  <a:pt x="814411" y="1007391"/>
                </a:cubicBezTo>
                <a:cubicBezTo>
                  <a:pt x="765926" y="1022821"/>
                  <a:pt x="732885" y="1009859"/>
                  <a:pt x="688604" y="1015631"/>
                </a:cubicBezTo>
                <a:cubicBezTo>
                  <a:pt x="638045" y="1020877"/>
                  <a:pt x="677999" y="1011556"/>
                  <a:pt x="618171" y="1027260"/>
                </a:cubicBezTo>
                <a:cubicBezTo>
                  <a:pt x="609680" y="1023165"/>
                  <a:pt x="583253" y="1020277"/>
                  <a:pt x="570379" y="1023487"/>
                </a:cubicBezTo>
                <a:cubicBezTo>
                  <a:pt x="543992" y="1022523"/>
                  <a:pt x="505183" y="1001686"/>
                  <a:pt x="482519" y="1002108"/>
                </a:cubicBezTo>
                <a:cubicBezTo>
                  <a:pt x="464011" y="1002285"/>
                  <a:pt x="495211" y="1007995"/>
                  <a:pt x="475319" y="1009922"/>
                </a:cubicBezTo>
                <a:cubicBezTo>
                  <a:pt x="450818" y="1011135"/>
                  <a:pt x="454804" y="1022539"/>
                  <a:pt x="431104" y="1009317"/>
                </a:cubicBezTo>
                <a:cubicBezTo>
                  <a:pt x="406857" y="1014651"/>
                  <a:pt x="399686" y="1008456"/>
                  <a:pt x="363782" y="1007585"/>
                </a:cubicBezTo>
                <a:cubicBezTo>
                  <a:pt x="350440" y="1012231"/>
                  <a:pt x="338145" y="1011245"/>
                  <a:pt x="325533" y="1008502"/>
                </a:cubicBezTo>
                <a:cubicBezTo>
                  <a:pt x="291944" y="1011745"/>
                  <a:pt x="259251" y="1008497"/>
                  <a:pt x="220429" y="1008927"/>
                </a:cubicBezTo>
                <a:cubicBezTo>
                  <a:pt x="180594" y="1015852"/>
                  <a:pt x="156150" y="1007265"/>
                  <a:pt x="114676" y="1007765"/>
                </a:cubicBezTo>
                <a:cubicBezTo>
                  <a:pt x="85718" y="1006195"/>
                  <a:pt x="43316" y="1001491"/>
                  <a:pt x="13470" y="998544"/>
                </a:cubicBezTo>
                <a:lnTo>
                  <a:pt x="0" y="997355"/>
                </a:lnTo>
                <a:close/>
              </a:path>
            </a:pathLst>
          </a:custGeom>
          <a:solidFill>
            <a:srgbClr val="82766A">
              <a:alpha val="15000"/>
            </a:srgb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8" name="Freeform: Shape 27">
            <a:extLst>
              <a:ext uri="{FF2B5EF4-FFF2-40B4-BE49-F238E27FC236}">
                <a16:creationId xmlns:a16="http://schemas.microsoft.com/office/drawing/2014/main" id="{048EB4C9-ACAF-4CCA-BA6E-9314431923B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85753" y="6027658"/>
            <a:ext cx="7906247" cy="830343"/>
          </a:xfrm>
          <a:custGeom>
            <a:avLst/>
            <a:gdLst>
              <a:gd name="connsiteX0" fmla="*/ 6884912 w 6884912"/>
              <a:gd name="connsiteY0" fmla="*/ 0 h 1161397"/>
              <a:gd name="connsiteX1" fmla="*/ 6884912 w 6884912"/>
              <a:gd name="connsiteY1" fmla="*/ 1161397 h 1161397"/>
              <a:gd name="connsiteX2" fmla="*/ 0 w 6884912"/>
              <a:gd name="connsiteY2" fmla="*/ 1161397 h 1161397"/>
              <a:gd name="connsiteX3" fmla="*/ 27135 w 6884912"/>
              <a:gd name="connsiteY3" fmla="*/ 1147460 h 1161397"/>
              <a:gd name="connsiteX4" fmla="*/ 115388 w 6884912"/>
              <a:gd name="connsiteY4" fmla="*/ 1159043 h 1161397"/>
              <a:gd name="connsiteX5" fmla="*/ 119094 w 6884912"/>
              <a:gd name="connsiteY5" fmla="*/ 1148463 h 1161397"/>
              <a:gd name="connsiteX6" fmla="*/ 171824 w 6884912"/>
              <a:gd name="connsiteY6" fmla="*/ 1133224 h 1161397"/>
              <a:gd name="connsiteX7" fmla="*/ 376455 w 6884912"/>
              <a:gd name="connsiteY7" fmla="*/ 1137381 h 1161397"/>
              <a:gd name="connsiteX8" fmla="*/ 478946 w 6884912"/>
              <a:gd name="connsiteY8" fmla="*/ 1106011 h 1161397"/>
              <a:gd name="connsiteX9" fmla="*/ 512111 w 6884912"/>
              <a:gd name="connsiteY9" fmla="*/ 1085599 h 1161397"/>
              <a:gd name="connsiteX10" fmla="*/ 567875 w 6884912"/>
              <a:gd name="connsiteY10" fmla="*/ 1051976 h 1161397"/>
              <a:gd name="connsiteX11" fmla="*/ 601644 w 6884912"/>
              <a:gd name="connsiteY11" fmla="*/ 1003997 h 1161397"/>
              <a:gd name="connsiteX12" fmla="*/ 651408 w 6884912"/>
              <a:gd name="connsiteY12" fmla="*/ 984938 h 1161397"/>
              <a:gd name="connsiteX13" fmla="*/ 673197 w 6884912"/>
              <a:gd name="connsiteY13" fmla="*/ 1010060 h 1161397"/>
              <a:gd name="connsiteX14" fmla="*/ 723108 w 6884912"/>
              <a:gd name="connsiteY14" fmla="*/ 980081 h 1161397"/>
              <a:gd name="connsiteX15" fmla="*/ 797699 w 6884912"/>
              <a:gd name="connsiteY15" fmla="*/ 931362 h 1161397"/>
              <a:gd name="connsiteX16" fmla="*/ 843359 w 6884912"/>
              <a:gd name="connsiteY16" fmla="*/ 910894 h 1161397"/>
              <a:gd name="connsiteX17" fmla="*/ 965215 w 6884912"/>
              <a:gd name="connsiteY17" fmla="*/ 846701 h 1161397"/>
              <a:gd name="connsiteX18" fmla="*/ 1085080 w 6884912"/>
              <a:gd name="connsiteY18" fmla="*/ 776086 h 1161397"/>
              <a:gd name="connsiteX19" fmla="*/ 1131224 w 6884912"/>
              <a:gd name="connsiteY19" fmla="*/ 706160 h 1161397"/>
              <a:gd name="connsiteX20" fmla="*/ 1138051 w 6884912"/>
              <a:gd name="connsiteY20" fmla="*/ 702034 h 1161397"/>
              <a:gd name="connsiteX21" fmla="*/ 1158800 w 6884912"/>
              <a:gd name="connsiteY21" fmla="*/ 700004 h 1161397"/>
              <a:gd name="connsiteX22" fmla="*/ 1166947 w 6884912"/>
              <a:gd name="connsiteY22" fmla="*/ 700762 h 1161397"/>
              <a:gd name="connsiteX23" fmla="*/ 1178135 w 6884912"/>
              <a:gd name="connsiteY23" fmla="*/ 698631 h 1161397"/>
              <a:gd name="connsiteX24" fmla="*/ 1178301 w 6884912"/>
              <a:gd name="connsiteY24" fmla="*/ 698094 h 1161397"/>
              <a:gd name="connsiteX25" fmla="*/ 1188995 w 6884912"/>
              <a:gd name="connsiteY25" fmla="*/ 697048 h 1161397"/>
              <a:gd name="connsiteX26" fmla="*/ 1242716 w 6884912"/>
              <a:gd name="connsiteY26" fmla="*/ 698052 h 1161397"/>
              <a:gd name="connsiteX27" fmla="*/ 1299977 w 6884912"/>
              <a:gd name="connsiteY27" fmla="*/ 639196 h 1161397"/>
              <a:gd name="connsiteX28" fmla="*/ 1326190 w 6884912"/>
              <a:gd name="connsiteY28" fmla="*/ 625955 h 1161397"/>
              <a:gd name="connsiteX29" fmla="*/ 1339600 w 6884912"/>
              <a:gd name="connsiteY29" fmla="*/ 616295 h 1161397"/>
              <a:gd name="connsiteX30" fmla="*/ 1340054 w 6884912"/>
              <a:gd name="connsiteY30" fmla="*/ 614022 h 1161397"/>
              <a:gd name="connsiteX31" fmla="*/ 1391606 w 6884912"/>
              <a:gd name="connsiteY31" fmla="*/ 615229 h 1161397"/>
              <a:gd name="connsiteX32" fmla="*/ 1397565 w 6884912"/>
              <a:gd name="connsiteY32" fmla="*/ 611490 h 1161397"/>
              <a:gd name="connsiteX33" fmla="*/ 1432302 w 6884912"/>
              <a:gd name="connsiteY33" fmla="*/ 617267 h 1161397"/>
              <a:gd name="connsiteX34" fmla="*/ 1449644 w 6884912"/>
              <a:gd name="connsiteY34" fmla="*/ 617591 h 1161397"/>
              <a:gd name="connsiteX35" fmla="*/ 1455793 w 6884912"/>
              <a:gd name="connsiteY35" fmla="*/ 623174 h 1161397"/>
              <a:gd name="connsiteX36" fmla="*/ 1480758 w 6884912"/>
              <a:gd name="connsiteY36" fmla="*/ 620863 h 1161397"/>
              <a:gd name="connsiteX37" fmla="*/ 1483154 w 6884912"/>
              <a:gd name="connsiteY37" fmla="*/ 618527 h 1161397"/>
              <a:gd name="connsiteX38" fmla="*/ 1505495 w 6884912"/>
              <a:gd name="connsiteY38" fmla="*/ 624325 h 1161397"/>
              <a:gd name="connsiteX39" fmla="*/ 1526340 w 6884912"/>
              <a:gd name="connsiteY39" fmla="*/ 638496 h 1161397"/>
              <a:gd name="connsiteX40" fmla="*/ 1731986 w 6884912"/>
              <a:gd name="connsiteY40" fmla="*/ 589682 h 1161397"/>
              <a:gd name="connsiteX41" fmla="*/ 1927935 w 6884912"/>
              <a:gd name="connsiteY41" fmla="*/ 628540 h 1161397"/>
              <a:gd name="connsiteX42" fmla="*/ 2039075 w 6884912"/>
              <a:gd name="connsiteY42" fmla="*/ 599964 h 1161397"/>
              <a:gd name="connsiteX43" fmla="*/ 2066980 w 6884912"/>
              <a:gd name="connsiteY43" fmla="*/ 550413 h 1161397"/>
              <a:gd name="connsiteX44" fmla="*/ 2352236 w 6884912"/>
              <a:gd name="connsiteY44" fmla="*/ 519602 h 1161397"/>
              <a:gd name="connsiteX45" fmla="*/ 2420791 w 6884912"/>
              <a:gd name="connsiteY45" fmla="*/ 492826 h 1161397"/>
              <a:gd name="connsiteX46" fmla="*/ 2489932 w 6884912"/>
              <a:gd name="connsiteY46" fmla="*/ 507864 h 1161397"/>
              <a:gd name="connsiteX47" fmla="*/ 2512917 w 6884912"/>
              <a:gd name="connsiteY47" fmla="*/ 489127 h 1161397"/>
              <a:gd name="connsiteX48" fmla="*/ 2516783 w 6884912"/>
              <a:gd name="connsiteY48" fmla="*/ 485473 h 1161397"/>
              <a:gd name="connsiteX49" fmla="*/ 2534360 w 6884912"/>
              <a:gd name="connsiteY49" fmla="*/ 480064 h 1161397"/>
              <a:gd name="connsiteX50" fmla="*/ 2536691 w 6884912"/>
              <a:gd name="connsiteY50" fmla="*/ 467018 h 1161397"/>
              <a:gd name="connsiteX51" fmla="*/ 2561265 w 6884912"/>
              <a:gd name="connsiteY51" fmla="*/ 450623 h 1161397"/>
              <a:gd name="connsiteX52" fmla="*/ 2594349 w 6884912"/>
              <a:gd name="connsiteY52" fmla="*/ 443884 h 1161397"/>
              <a:gd name="connsiteX53" fmla="*/ 2754324 w 6884912"/>
              <a:gd name="connsiteY53" fmla="*/ 424766 h 1161397"/>
              <a:gd name="connsiteX54" fmla="*/ 2848470 w 6884912"/>
              <a:gd name="connsiteY54" fmla="*/ 405966 h 1161397"/>
              <a:gd name="connsiteX55" fmla="*/ 2881772 w 6884912"/>
              <a:gd name="connsiteY55" fmla="*/ 387260 h 1161397"/>
              <a:gd name="connsiteX56" fmla="*/ 2929932 w 6884912"/>
              <a:gd name="connsiteY56" fmla="*/ 368912 h 1161397"/>
              <a:gd name="connsiteX57" fmla="*/ 3013020 w 6884912"/>
              <a:gd name="connsiteY57" fmla="*/ 327578 h 1161397"/>
              <a:gd name="connsiteX58" fmla="*/ 3127968 w 6884912"/>
              <a:gd name="connsiteY58" fmla="*/ 287613 h 1161397"/>
              <a:gd name="connsiteX59" fmla="*/ 3222191 w 6884912"/>
              <a:gd name="connsiteY59" fmla="*/ 307887 h 1161397"/>
              <a:gd name="connsiteX60" fmla="*/ 3227953 w 6884912"/>
              <a:gd name="connsiteY60" fmla="*/ 297650 h 1161397"/>
              <a:gd name="connsiteX61" fmla="*/ 3287859 w 6884912"/>
              <a:gd name="connsiteY61" fmla="*/ 287558 h 1161397"/>
              <a:gd name="connsiteX62" fmla="*/ 3510042 w 6884912"/>
              <a:gd name="connsiteY62" fmla="*/ 311820 h 1161397"/>
              <a:gd name="connsiteX63" fmla="*/ 3626773 w 6884912"/>
              <a:gd name="connsiteY63" fmla="*/ 290452 h 1161397"/>
              <a:gd name="connsiteX64" fmla="*/ 3666217 w 6884912"/>
              <a:gd name="connsiteY64" fmla="*/ 273255 h 1161397"/>
              <a:gd name="connsiteX65" fmla="*/ 3732427 w 6884912"/>
              <a:gd name="connsiteY65" fmla="*/ 245039 h 1161397"/>
              <a:gd name="connsiteX66" fmla="*/ 3777022 w 6884912"/>
              <a:gd name="connsiteY66" fmla="*/ 200276 h 1161397"/>
              <a:gd name="connsiteX67" fmla="*/ 3791246 w 6884912"/>
              <a:gd name="connsiteY67" fmla="*/ 189996 h 1161397"/>
              <a:gd name="connsiteX68" fmla="*/ 3819864 w 6884912"/>
              <a:gd name="connsiteY68" fmla="*/ 194605 h 1161397"/>
              <a:gd name="connsiteX69" fmla="*/ 3830398 w 6884912"/>
              <a:gd name="connsiteY69" fmla="*/ 188383 h 1161397"/>
              <a:gd name="connsiteX70" fmla="*/ 3834360 w 6884912"/>
              <a:gd name="connsiteY70" fmla="*/ 188992 h 1161397"/>
              <a:gd name="connsiteX71" fmla="*/ 3843715 w 6884912"/>
              <a:gd name="connsiteY71" fmla="*/ 188752 h 1161397"/>
              <a:gd name="connsiteX72" fmla="*/ 3842609 w 6884912"/>
              <a:gd name="connsiteY72" fmla="*/ 197386 h 1161397"/>
              <a:gd name="connsiteX73" fmla="*/ 3853961 w 6884912"/>
              <a:gd name="connsiteY73" fmla="*/ 213380 h 1161397"/>
              <a:gd name="connsiteX74" fmla="*/ 3907640 w 6884912"/>
              <a:gd name="connsiteY74" fmla="*/ 207568 h 1161397"/>
              <a:gd name="connsiteX75" fmla="*/ 3910449 w 6884912"/>
              <a:gd name="connsiteY75" fmla="*/ 197808 h 1161397"/>
              <a:gd name="connsiteX76" fmla="*/ 3917197 w 6884912"/>
              <a:gd name="connsiteY76" fmla="*/ 196121 h 1161397"/>
              <a:gd name="connsiteX77" fmla="*/ 3922400 w 6884912"/>
              <a:gd name="connsiteY77" fmla="*/ 205056 h 1161397"/>
              <a:gd name="connsiteX78" fmla="*/ 4013061 w 6884912"/>
              <a:gd name="connsiteY78" fmla="*/ 224874 h 1161397"/>
              <a:gd name="connsiteX79" fmla="*/ 4134285 w 6884912"/>
              <a:gd name="connsiteY79" fmla="*/ 235592 h 1161397"/>
              <a:gd name="connsiteX80" fmla="*/ 4220717 w 6884912"/>
              <a:gd name="connsiteY80" fmla="*/ 192946 h 1161397"/>
              <a:gd name="connsiteX81" fmla="*/ 4228802 w 6884912"/>
              <a:gd name="connsiteY81" fmla="*/ 201468 h 1161397"/>
              <a:gd name="connsiteX82" fmla="*/ 4289361 w 6884912"/>
              <a:gd name="connsiteY82" fmla="*/ 196642 h 1161397"/>
              <a:gd name="connsiteX83" fmla="*/ 4498913 w 6884912"/>
              <a:gd name="connsiteY83" fmla="*/ 118915 h 1161397"/>
              <a:gd name="connsiteX84" fmla="*/ 4617330 w 6884912"/>
              <a:gd name="connsiteY84" fmla="*/ 111163 h 1161397"/>
              <a:gd name="connsiteX85" fmla="*/ 4659778 w 6884912"/>
              <a:gd name="connsiteY85" fmla="*/ 118219 h 1161397"/>
              <a:gd name="connsiteX86" fmla="*/ 4730870 w 6884912"/>
              <a:gd name="connsiteY86" fmla="*/ 129432 h 1161397"/>
              <a:gd name="connsiteX87" fmla="*/ 4785037 w 6884912"/>
              <a:gd name="connsiteY87" fmla="*/ 161964 h 1161397"/>
              <a:gd name="connsiteX88" fmla="*/ 4844073 w 6884912"/>
              <a:gd name="connsiteY88" fmla="*/ 161768 h 1161397"/>
              <a:gd name="connsiteX89" fmla="*/ 4856454 w 6884912"/>
              <a:gd name="connsiteY89" fmla="*/ 130488 h 1161397"/>
              <a:gd name="connsiteX90" fmla="*/ 4920038 w 6884912"/>
              <a:gd name="connsiteY90" fmla="*/ 140418 h 1161397"/>
              <a:gd name="connsiteX91" fmla="*/ 5016639 w 6884912"/>
              <a:gd name="connsiteY91" fmla="*/ 158905 h 1161397"/>
              <a:gd name="connsiteX92" fmla="*/ 5072009 w 6884912"/>
              <a:gd name="connsiteY92" fmla="*/ 161502 h 1161397"/>
              <a:gd name="connsiteX93" fmla="*/ 5223626 w 6884912"/>
              <a:gd name="connsiteY93" fmla="*/ 177356 h 1161397"/>
              <a:gd name="connsiteX94" fmla="*/ 5375773 w 6884912"/>
              <a:gd name="connsiteY94" fmla="*/ 199913 h 1161397"/>
              <a:gd name="connsiteX95" fmla="*/ 5467502 w 6884912"/>
              <a:gd name="connsiteY95" fmla="*/ 250963 h 1161397"/>
              <a:gd name="connsiteX96" fmla="*/ 5592395 w 6884912"/>
              <a:gd name="connsiteY96" fmla="*/ 265434 h 1161397"/>
              <a:gd name="connsiteX97" fmla="*/ 5613532 w 6884912"/>
              <a:gd name="connsiteY97" fmla="*/ 273379 h 1161397"/>
              <a:gd name="connsiteX98" fmla="*/ 5642173 w 6884912"/>
              <a:gd name="connsiteY98" fmla="*/ 266904 h 1161397"/>
              <a:gd name="connsiteX99" fmla="*/ 5756910 w 6884912"/>
              <a:gd name="connsiteY99" fmla="*/ 239211 h 1161397"/>
              <a:gd name="connsiteX100" fmla="*/ 5846667 w 6884912"/>
              <a:gd name="connsiteY100" fmla="*/ 201786 h 1161397"/>
              <a:gd name="connsiteX101" fmla="*/ 5960732 w 6884912"/>
              <a:gd name="connsiteY101" fmla="*/ 220708 h 1161397"/>
              <a:gd name="connsiteX102" fmla="*/ 6029542 w 6884912"/>
              <a:gd name="connsiteY102" fmla="*/ 210339 h 1161397"/>
              <a:gd name="connsiteX103" fmla="*/ 6141123 w 6884912"/>
              <a:gd name="connsiteY103" fmla="*/ 159923 h 1161397"/>
              <a:gd name="connsiteX104" fmla="*/ 6290640 w 6884912"/>
              <a:gd name="connsiteY104" fmla="*/ 167441 h 1161397"/>
              <a:gd name="connsiteX105" fmla="*/ 6322806 w 6884912"/>
              <a:gd name="connsiteY105" fmla="*/ 213293 h 1161397"/>
              <a:gd name="connsiteX106" fmla="*/ 6364914 w 6884912"/>
              <a:gd name="connsiteY106" fmla="*/ 240140 h 1161397"/>
              <a:gd name="connsiteX107" fmla="*/ 6380420 w 6884912"/>
              <a:gd name="connsiteY107" fmla="*/ 173195 h 1161397"/>
              <a:gd name="connsiteX108" fmla="*/ 6507891 w 6884912"/>
              <a:gd name="connsiteY108" fmla="*/ 118474 h 1161397"/>
              <a:gd name="connsiteX109" fmla="*/ 6571807 w 6884912"/>
              <a:gd name="connsiteY109" fmla="*/ 98636 h 1161397"/>
              <a:gd name="connsiteX110" fmla="*/ 6671880 w 6884912"/>
              <a:gd name="connsiteY110" fmla="*/ 82931 h 1161397"/>
              <a:gd name="connsiteX111" fmla="*/ 6702266 w 6884912"/>
              <a:gd name="connsiteY111" fmla="*/ 75470 h 1161397"/>
              <a:gd name="connsiteX112" fmla="*/ 6845802 w 6884912"/>
              <a:gd name="connsiteY112" fmla="*/ 24496 h 1161397"/>
              <a:gd name="connsiteX0" fmla="*/ 6884912 w 6884912"/>
              <a:gd name="connsiteY0" fmla="*/ 0 h 1161397"/>
              <a:gd name="connsiteX1" fmla="*/ 6884912 w 6884912"/>
              <a:gd name="connsiteY1" fmla="*/ 1161397 h 1161397"/>
              <a:gd name="connsiteX2" fmla="*/ 0 w 6884912"/>
              <a:gd name="connsiteY2" fmla="*/ 1161397 h 1161397"/>
              <a:gd name="connsiteX3" fmla="*/ 27135 w 6884912"/>
              <a:gd name="connsiteY3" fmla="*/ 1147460 h 1161397"/>
              <a:gd name="connsiteX4" fmla="*/ 115388 w 6884912"/>
              <a:gd name="connsiteY4" fmla="*/ 1159043 h 1161397"/>
              <a:gd name="connsiteX5" fmla="*/ 119094 w 6884912"/>
              <a:gd name="connsiteY5" fmla="*/ 1148463 h 1161397"/>
              <a:gd name="connsiteX6" fmla="*/ 171824 w 6884912"/>
              <a:gd name="connsiteY6" fmla="*/ 1133224 h 1161397"/>
              <a:gd name="connsiteX7" fmla="*/ 376455 w 6884912"/>
              <a:gd name="connsiteY7" fmla="*/ 1137381 h 1161397"/>
              <a:gd name="connsiteX8" fmla="*/ 478946 w 6884912"/>
              <a:gd name="connsiteY8" fmla="*/ 1106011 h 1161397"/>
              <a:gd name="connsiteX9" fmla="*/ 512111 w 6884912"/>
              <a:gd name="connsiteY9" fmla="*/ 1085599 h 1161397"/>
              <a:gd name="connsiteX10" fmla="*/ 567875 w 6884912"/>
              <a:gd name="connsiteY10" fmla="*/ 1051976 h 1161397"/>
              <a:gd name="connsiteX11" fmla="*/ 601644 w 6884912"/>
              <a:gd name="connsiteY11" fmla="*/ 1003997 h 1161397"/>
              <a:gd name="connsiteX12" fmla="*/ 651408 w 6884912"/>
              <a:gd name="connsiteY12" fmla="*/ 984938 h 1161397"/>
              <a:gd name="connsiteX13" fmla="*/ 673197 w 6884912"/>
              <a:gd name="connsiteY13" fmla="*/ 1010060 h 1161397"/>
              <a:gd name="connsiteX14" fmla="*/ 723108 w 6884912"/>
              <a:gd name="connsiteY14" fmla="*/ 980081 h 1161397"/>
              <a:gd name="connsiteX15" fmla="*/ 797699 w 6884912"/>
              <a:gd name="connsiteY15" fmla="*/ 931362 h 1161397"/>
              <a:gd name="connsiteX16" fmla="*/ 843359 w 6884912"/>
              <a:gd name="connsiteY16" fmla="*/ 910894 h 1161397"/>
              <a:gd name="connsiteX17" fmla="*/ 965215 w 6884912"/>
              <a:gd name="connsiteY17" fmla="*/ 846701 h 1161397"/>
              <a:gd name="connsiteX18" fmla="*/ 1085080 w 6884912"/>
              <a:gd name="connsiteY18" fmla="*/ 776086 h 1161397"/>
              <a:gd name="connsiteX19" fmla="*/ 1131224 w 6884912"/>
              <a:gd name="connsiteY19" fmla="*/ 706160 h 1161397"/>
              <a:gd name="connsiteX20" fmla="*/ 1138051 w 6884912"/>
              <a:gd name="connsiteY20" fmla="*/ 702034 h 1161397"/>
              <a:gd name="connsiteX21" fmla="*/ 1158800 w 6884912"/>
              <a:gd name="connsiteY21" fmla="*/ 700004 h 1161397"/>
              <a:gd name="connsiteX22" fmla="*/ 1166947 w 6884912"/>
              <a:gd name="connsiteY22" fmla="*/ 700762 h 1161397"/>
              <a:gd name="connsiteX23" fmla="*/ 1178135 w 6884912"/>
              <a:gd name="connsiteY23" fmla="*/ 698631 h 1161397"/>
              <a:gd name="connsiteX24" fmla="*/ 1178301 w 6884912"/>
              <a:gd name="connsiteY24" fmla="*/ 698094 h 1161397"/>
              <a:gd name="connsiteX25" fmla="*/ 1188995 w 6884912"/>
              <a:gd name="connsiteY25" fmla="*/ 697048 h 1161397"/>
              <a:gd name="connsiteX26" fmla="*/ 1242716 w 6884912"/>
              <a:gd name="connsiteY26" fmla="*/ 698052 h 1161397"/>
              <a:gd name="connsiteX27" fmla="*/ 1299977 w 6884912"/>
              <a:gd name="connsiteY27" fmla="*/ 639196 h 1161397"/>
              <a:gd name="connsiteX28" fmla="*/ 1326190 w 6884912"/>
              <a:gd name="connsiteY28" fmla="*/ 625955 h 1161397"/>
              <a:gd name="connsiteX29" fmla="*/ 1339600 w 6884912"/>
              <a:gd name="connsiteY29" fmla="*/ 616295 h 1161397"/>
              <a:gd name="connsiteX30" fmla="*/ 1340054 w 6884912"/>
              <a:gd name="connsiteY30" fmla="*/ 614022 h 1161397"/>
              <a:gd name="connsiteX31" fmla="*/ 1391606 w 6884912"/>
              <a:gd name="connsiteY31" fmla="*/ 615229 h 1161397"/>
              <a:gd name="connsiteX32" fmla="*/ 1397565 w 6884912"/>
              <a:gd name="connsiteY32" fmla="*/ 611490 h 1161397"/>
              <a:gd name="connsiteX33" fmla="*/ 1432302 w 6884912"/>
              <a:gd name="connsiteY33" fmla="*/ 617267 h 1161397"/>
              <a:gd name="connsiteX34" fmla="*/ 1449644 w 6884912"/>
              <a:gd name="connsiteY34" fmla="*/ 617591 h 1161397"/>
              <a:gd name="connsiteX35" fmla="*/ 1455793 w 6884912"/>
              <a:gd name="connsiteY35" fmla="*/ 623174 h 1161397"/>
              <a:gd name="connsiteX36" fmla="*/ 1480758 w 6884912"/>
              <a:gd name="connsiteY36" fmla="*/ 620863 h 1161397"/>
              <a:gd name="connsiteX37" fmla="*/ 1483154 w 6884912"/>
              <a:gd name="connsiteY37" fmla="*/ 618527 h 1161397"/>
              <a:gd name="connsiteX38" fmla="*/ 1505495 w 6884912"/>
              <a:gd name="connsiteY38" fmla="*/ 624325 h 1161397"/>
              <a:gd name="connsiteX39" fmla="*/ 1526340 w 6884912"/>
              <a:gd name="connsiteY39" fmla="*/ 638496 h 1161397"/>
              <a:gd name="connsiteX40" fmla="*/ 1731986 w 6884912"/>
              <a:gd name="connsiteY40" fmla="*/ 589682 h 1161397"/>
              <a:gd name="connsiteX41" fmla="*/ 1927935 w 6884912"/>
              <a:gd name="connsiteY41" fmla="*/ 628540 h 1161397"/>
              <a:gd name="connsiteX42" fmla="*/ 2039075 w 6884912"/>
              <a:gd name="connsiteY42" fmla="*/ 599964 h 1161397"/>
              <a:gd name="connsiteX43" fmla="*/ 2066980 w 6884912"/>
              <a:gd name="connsiteY43" fmla="*/ 550413 h 1161397"/>
              <a:gd name="connsiteX44" fmla="*/ 2352236 w 6884912"/>
              <a:gd name="connsiteY44" fmla="*/ 519602 h 1161397"/>
              <a:gd name="connsiteX45" fmla="*/ 2420791 w 6884912"/>
              <a:gd name="connsiteY45" fmla="*/ 492826 h 1161397"/>
              <a:gd name="connsiteX46" fmla="*/ 2489932 w 6884912"/>
              <a:gd name="connsiteY46" fmla="*/ 507864 h 1161397"/>
              <a:gd name="connsiteX47" fmla="*/ 2512917 w 6884912"/>
              <a:gd name="connsiteY47" fmla="*/ 489127 h 1161397"/>
              <a:gd name="connsiteX48" fmla="*/ 2516783 w 6884912"/>
              <a:gd name="connsiteY48" fmla="*/ 485473 h 1161397"/>
              <a:gd name="connsiteX49" fmla="*/ 2534360 w 6884912"/>
              <a:gd name="connsiteY49" fmla="*/ 480064 h 1161397"/>
              <a:gd name="connsiteX50" fmla="*/ 2536691 w 6884912"/>
              <a:gd name="connsiteY50" fmla="*/ 467018 h 1161397"/>
              <a:gd name="connsiteX51" fmla="*/ 2561265 w 6884912"/>
              <a:gd name="connsiteY51" fmla="*/ 450623 h 1161397"/>
              <a:gd name="connsiteX52" fmla="*/ 2594349 w 6884912"/>
              <a:gd name="connsiteY52" fmla="*/ 443884 h 1161397"/>
              <a:gd name="connsiteX53" fmla="*/ 2754324 w 6884912"/>
              <a:gd name="connsiteY53" fmla="*/ 424766 h 1161397"/>
              <a:gd name="connsiteX54" fmla="*/ 2848470 w 6884912"/>
              <a:gd name="connsiteY54" fmla="*/ 405966 h 1161397"/>
              <a:gd name="connsiteX55" fmla="*/ 2881772 w 6884912"/>
              <a:gd name="connsiteY55" fmla="*/ 387260 h 1161397"/>
              <a:gd name="connsiteX56" fmla="*/ 2929932 w 6884912"/>
              <a:gd name="connsiteY56" fmla="*/ 368912 h 1161397"/>
              <a:gd name="connsiteX57" fmla="*/ 3013020 w 6884912"/>
              <a:gd name="connsiteY57" fmla="*/ 327578 h 1161397"/>
              <a:gd name="connsiteX58" fmla="*/ 3222191 w 6884912"/>
              <a:gd name="connsiteY58" fmla="*/ 307887 h 1161397"/>
              <a:gd name="connsiteX59" fmla="*/ 3227953 w 6884912"/>
              <a:gd name="connsiteY59" fmla="*/ 297650 h 1161397"/>
              <a:gd name="connsiteX60" fmla="*/ 3287859 w 6884912"/>
              <a:gd name="connsiteY60" fmla="*/ 287558 h 1161397"/>
              <a:gd name="connsiteX61" fmla="*/ 3510042 w 6884912"/>
              <a:gd name="connsiteY61" fmla="*/ 311820 h 1161397"/>
              <a:gd name="connsiteX62" fmla="*/ 3626773 w 6884912"/>
              <a:gd name="connsiteY62" fmla="*/ 290452 h 1161397"/>
              <a:gd name="connsiteX63" fmla="*/ 3666217 w 6884912"/>
              <a:gd name="connsiteY63" fmla="*/ 273255 h 1161397"/>
              <a:gd name="connsiteX64" fmla="*/ 3732427 w 6884912"/>
              <a:gd name="connsiteY64" fmla="*/ 245039 h 1161397"/>
              <a:gd name="connsiteX65" fmla="*/ 3777022 w 6884912"/>
              <a:gd name="connsiteY65" fmla="*/ 200276 h 1161397"/>
              <a:gd name="connsiteX66" fmla="*/ 3791246 w 6884912"/>
              <a:gd name="connsiteY66" fmla="*/ 189996 h 1161397"/>
              <a:gd name="connsiteX67" fmla="*/ 3819864 w 6884912"/>
              <a:gd name="connsiteY67" fmla="*/ 194605 h 1161397"/>
              <a:gd name="connsiteX68" fmla="*/ 3830398 w 6884912"/>
              <a:gd name="connsiteY68" fmla="*/ 188383 h 1161397"/>
              <a:gd name="connsiteX69" fmla="*/ 3834360 w 6884912"/>
              <a:gd name="connsiteY69" fmla="*/ 188992 h 1161397"/>
              <a:gd name="connsiteX70" fmla="*/ 3843715 w 6884912"/>
              <a:gd name="connsiteY70" fmla="*/ 188752 h 1161397"/>
              <a:gd name="connsiteX71" fmla="*/ 3842609 w 6884912"/>
              <a:gd name="connsiteY71" fmla="*/ 197386 h 1161397"/>
              <a:gd name="connsiteX72" fmla="*/ 3853961 w 6884912"/>
              <a:gd name="connsiteY72" fmla="*/ 213380 h 1161397"/>
              <a:gd name="connsiteX73" fmla="*/ 3907640 w 6884912"/>
              <a:gd name="connsiteY73" fmla="*/ 207568 h 1161397"/>
              <a:gd name="connsiteX74" fmla="*/ 3910449 w 6884912"/>
              <a:gd name="connsiteY74" fmla="*/ 197808 h 1161397"/>
              <a:gd name="connsiteX75" fmla="*/ 3917197 w 6884912"/>
              <a:gd name="connsiteY75" fmla="*/ 196121 h 1161397"/>
              <a:gd name="connsiteX76" fmla="*/ 3922400 w 6884912"/>
              <a:gd name="connsiteY76" fmla="*/ 205056 h 1161397"/>
              <a:gd name="connsiteX77" fmla="*/ 4013061 w 6884912"/>
              <a:gd name="connsiteY77" fmla="*/ 224874 h 1161397"/>
              <a:gd name="connsiteX78" fmla="*/ 4134285 w 6884912"/>
              <a:gd name="connsiteY78" fmla="*/ 235592 h 1161397"/>
              <a:gd name="connsiteX79" fmla="*/ 4220717 w 6884912"/>
              <a:gd name="connsiteY79" fmla="*/ 192946 h 1161397"/>
              <a:gd name="connsiteX80" fmla="*/ 4228802 w 6884912"/>
              <a:gd name="connsiteY80" fmla="*/ 201468 h 1161397"/>
              <a:gd name="connsiteX81" fmla="*/ 4289361 w 6884912"/>
              <a:gd name="connsiteY81" fmla="*/ 196642 h 1161397"/>
              <a:gd name="connsiteX82" fmla="*/ 4498913 w 6884912"/>
              <a:gd name="connsiteY82" fmla="*/ 118915 h 1161397"/>
              <a:gd name="connsiteX83" fmla="*/ 4617330 w 6884912"/>
              <a:gd name="connsiteY83" fmla="*/ 111163 h 1161397"/>
              <a:gd name="connsiteX84" fmla="*/ 4659778 w 6884912"/>
              <a:gd name="connsiteY84" fmla="*/ 118219 h 1161397"/>
              <a:gd name="connsiteX85" fmla="*/ 4730870 w 6884912"/>
              <a:gd name="connsiteY85" fmla="*/ 129432 h 1161397"/>
              <a:gd name="connsiteX86" fmla="*/ 4785037 w 6884912"/>
              <a:gd name="connsiteY86" fmla="*/ 161964 h 1161397"/>
              <a:gd name="connsiteX87" fmla="*/ 4844073 w 6884912"/>
              <a:gd name="connsiteY87" fmla="*/ 161768 h 1161397"/>
              <a:gd name="connsiteX88" fmla="*/ 4856454 w 6884912"/>
              <a:gd name="connsiteY88" fmla="*/ 130488 h 1161397"/>
              <a:gd name="connsiteX89" fmla="*/ 4920038 w 6884912"/>
              <a:gd name="connsiteY89" fmla="*/ 140418 h 1161397"/>
              <a:gd name="connsiteX90" fmla="*/ 5016639 w 6884912"/>
              <a:gd name="connsiteY90" fmla="*/ 158905 h 1161397"/>
              <a:gd name="connsiteX91" fmla="*/ 5072009 w 6884912"/>
              <a:gd name="connsiteY91" fmla="*/ 161502 h 1161397"/>
              <a:gd name="connsiteX92" fmla="*/ 5223626 w 6884912"/>
              <a:gd name="connsiteY92" fmla="*/ 177356 h 1161397"/>
              <a:gd name="connsiteX93" fmla="*/ 5375773 w 6884912"/>
              <a:gd name="connsiteY93" fmla="*/ 199913 h 1161397"/>
              <a:gd name="connsiteX94" fmla="*/ 5467502 w 6884912"/>
              <a:gd name="connsiteY94" fmla="*/ 250963 h 1161397"/>
              <a:gd name="connsiteX95" fmla="*/ 5592395 w 6884912"/>
              <a:gd name="connsiteY95" fmla="*/ 265434 h 1161397"/>
              <a:gd name="connsiteX96" fmla="*/ 5613532 w 6884912"/>
              <a:gd name="connsiteY96" fmla="*/ 273379 h 1161397"/>
              <a:gd name="connsiteX97" fmla="*/ 5642173 w 6884912"/>
              <a:gd name="connsiteY97" fmla="*/ 266904 h 1161397"/>
              <a:gd name="connsiteX98" fmla="*/ 5756910 w 6884912"/>
              <a:gd name="connsiteY98" fmla="*/ 239211 h 1161397"/>
              <a:gd name="connsiteX99" fmla="*/ 5846667 w 6884912"/>
              <a:gd name="connsiteY99" fmla="*/ 201786 h 1161397"/>
              <a:gd name="connsiteX100" fmla="*/ 5960732 w 6884912"/>
              <a:gd name="connsiteY100" fmla="*/ 220708 h 1161397"/>
              <a:gd name="connsiteX101" fmla="*/ 6029542 w 6884912"/>
              <a:gd name="connsiteY101" fmla="*/ 210339 h 1161397"/>
              <a:gd name="connsiteX102" fmla="*/ 6141123 w 6884912"/>
              <a:gd name="connsiteY102" fmla="*/ 159923 h 1161397"/>
              <a:gd name="connsiteX103" fmla="*/ 6290640 w 6884912"/>
              <a:gd name="connsiteY103" fmla="*/ 167441 h 1161397"/>
              <a:gd name="connsiteX104" fmla="*/ 6322806 w 6884912"/>
              <a:gd name="connsiteY104" fmla="*/ 213293 h 1161397"/>
              <a:gd name="connsiteX105" fmla="*/ 6364914 w 6884912"/>
              <a:gd name="connsiteY105" fmla="*/ 240140 h 1161397"/>
              <a:gd name="connsiteX106" fmla="*/ 6380420 w 6884912"/>
              <a:gd name="connsiteY106" fmla="*/ 173195 h 1161397"/>
              <a:gd name="connsiteX107" fmla="*/ 6507891 w 6884912"/>
              <a:gd name="connsiteY107" fmla="*/ 118474 h 1161397"/>
              <a:gd name="connsiteX108" fmla="*/ 6571807 w 6884912"/>
              <a:gd name="connsiteY108" fmla="*/ 98636 h 1161397"/>
              <a:gd name="connsiteX109" fmla="*/ 6671880 w 6884912"/>
              <a:gd name="connsiteY109" fmla="*/ 82931 h 1161397"/>
              <a:gd name="connsiteX110" fmla="*/ 6702266 w 6884912"/>
              <a:gd name="connsiteY110" fmla="*/ 75470 h 1161397"/>
              <a:gd name="connsiteX111" fmla="*/ 6845802 w 6884912"/>
              <a:gd name="connsiteY111" fmla="*/ 24496 h 1161397"/>
              <a:gd name="connsiteX112" fmla="*/ 6884912 w 6884912"/>
              <a:gd name="connsiteY112" fmla="*/ 0 h 1161397"/>
              <a:gd name="connsiteX0" fmla="*/ 6884912 w 6884912"/>
              <a:gd name="connsiteY0" fmla="*/ 0 h 1161397"/>
              <a:gd name="connsiteX1" fmla="*/ 6884912 w 6884912"/>
              <a:gd name="connsiteY1" fmla="*/ 1161397 h 1161397"/>
              <a:gd name="connsiteX2" fmla="*/ 0 w 6884912"/>
              <a:gd name="connsiteY2" fmla="*/ 1161397 h 1161397"/>
              <a:gd name="connsiteX3" fmla="*/ 27135 w 6884912"/>
              <a:gd name="connsiteY3" fmla="*/ 1147460 h 1161397"/>
              <a:gd name="connsiteX4" fmla="*/ 115388 w 6884912"/>
              <a:gd name="connsiteY4" fmla="*/ 1159043 h 1161397"/>
              <a:gd name="connsiteX5" fmla="*/ 119094 w 6884912"/>
              <a:gd name="connsiteY5" fmla="*/ 1148463 h 1161397"/>
              <a:gd name="connsiteX6" fmla="*/ 171824 w 6884912"/>
              <a:gd name="connsiteY6" fmla="*/ 1133224 h 1161397"/>
              <a:gd name="connsiteX7" fmla="*/ 376455 w 6884912"/>
              <a:gd name="connsiteY7" fmla="*/ 1137381 h 1161397"/>
              <a:gd name="connsiteX8" fmla="*/ 478946 w 6884912"/>
              <a:gd name="connsiteY8" fmla="*/ 1106011 h 1161397"/>
              <a:gd name="connsiteX9" fmla="*/ 512111 w 6884912"/>
              <a:gd name="connsiteY9" fmla="*/ 1085599 h 1161397"/>
              <a:gd name="connsiteX10" fmla="*/ 567875 w 6884912"/>
              <a:gd name="connsiteY10" fmla="*/ 1051976 h 1161397"/>
              <a:gd name="connsiteX11" fmla="*/ 601644 w 6884912"/>
              <a:gd name="connsiteY11" fmla="*/ 1003997 h 1161397"/>
              <a:gd name="connsiteX12" fmla="*/ 651408 w 6884912"/>
              <a:gd name="connsiteY12" fmla="*/ 984938 h 1161397"/>
              <a:gd name="connsiteX13" fmla="*/ 673197 w 6884912"/>
              <a:gd name="connsiteY13" fmla="*/ 1010060 h 1161397"/>
              <a:gd name="connsiteX14" fmla="*/ 723108 w 6884912"/>
              <a:gd name="connsiteY14" fmla="*/ 980081 h 1161397"/>
              <a:gd name="connsiteX15" fmla="*/ 797699 w 6884912"/>
              <a:gd name="connsiteY15" fmla="*/ 931362 h 1161397"/>
              <a:gd name="connsiteX16" fmla="*/ 843359 w 6884912"/>
              <a:gd name="connsiteY16" fmla="*/ 910894 h 1161397"/>
              <a:gd name="connsiteX17" fmla="*/ 965215 w 6884912"/>
              <a:gd name="connsiteY17" fmla="*/ 846701 h 1161397"/>
              <a:gd name="connsiteX18" fmla="*/ 1085080 w 6884912"/>
              <a:gd name="connsiteY18" fmla="*/ 776086 h 1161397"/>
              <a:gd name="connsiteX19" fmla="*/ 1131224 w 6884912"/>
              <a:gd name="connsiteY19" fmla="*/ 706160 h 1161397"/>
              <a:gd name="connsiteX20" fmla="*/ 1138051 w 6884912"/>
              <a:gd name="connsiteY20" fmla="*/ 702034 h 1161397"/>
              <a:gd name="connsiteX21" fmla="*/ 1158800 w 6884912"/>
              <a:gd name="connsiteY21" fmla="*/ 700004 h 1161397"/>
              <a:gd name="connsiteX22" fmla="*/ 1166947 w 6884912"/>
              <a:gd name="connsiteY22" fmla="*/ 700762 h 1161397"/>
              <a:gd name="connsiteX23" fmla="*/ 1178135 w 6884912"/>
              <a:gd name="connsiteY23" fmla="*/ 698631 h 1161397"/>
              <a:gd name="connsiteX24" fmla="*/ 1178301 w 6884912"/>
              <a:gd name="connsiteY24" fmla="*/ 698094 h 1161397"/>
              <a:gd name="connsiteX25" fmla="*/ 1188995 w 6884912"/>
              <a:gd name="connsiteY25" fmla="*/ 697048 h 1161397"/>
              <a:gd name="connsiteX26" fmla="*/ 1242716 w 6884912"/>
              <a:gd name="connsiteY26" fmla="*/ 698052 h 1161397"/>
              <a:gd name="connsiteX27" fmla="*/ 1299977 w 6884912"/>
              <a:gd name="connsiteY27" fmla="*/ 639196 h 1161397"/>
              <a:gd name="connsiteX28" fmla="*/ 1326190 w 6884912"/>
              <a:gd name="connsiteY28" fmla="*/ 625955 h 1161397"/>
              <a:gd name="connsiteX29" fmla="*/ 1339600 w 6884912"/>
              <a:gd name="connsiteY29" fmla="*/ 616295 h 1161397"/>
              <a:gd name="connsiteX30" fmla="*/ 1340054 w 6884912"/>
              <a:gd name="connsiteY30" fmla="*/ 614022 h 1161397"/>
              <a:gd name="connsiteX31" fmla="*/ 1391606 w 6884912"/>
              <a:gd name="connsiteY31" fmla="*/ 615229 h 1161397"/>
              <a:gd name="connsiteX32" fmla="*/ 1397565 w 6884912"/>
              <a:gd name="connsiteY32" fmla="*/ 611490 h 1161397"/>
              <a:gd name="connsiteX33" fmla="*/ 1432302 w 6884912"/>
              <a:gd name="connsiteY33" fmla="*/ 617267 h 1161397"/>
              <a:gd name="connsiteX34" fmla="*/ 1449644 w 6884912"/>
              <a:gd name="connsiteY34" fmla="*/ 617591 h 1161397"/>
              <a:gd name="connsiteX35" fmla="*/ 1455793 w 6884912"/>
              <a:gd name="connsiteY35" fmla="*/ 623174 h 1161397"/>
              <a:gd name="connsiteX36" fmla="*/ 1480758 w 6884912"/>
              <a:gd name="connsiteY36" fmla="*/ 620863 h 1161397"/>
              <a:gd name="connsiteX37" fmla="*/ 1483154 w 6884912"/>
              <a:gd name="connsiteY37" fmla="*/ 618527 h 1161397"/>
              <a:gd name="connsiteX38" fmla="*/ 1505495 w 6884912"/>
              <a:gd name="connsiteY38" fmla="*/ 624325 h 1161397"/>
              <a:gd name="connsiteX39" fmla="*/ 1526340 w 6884912"/>
              <a:gd name="connsiteY39" fmla="*/ 638496 h 1161397"/>
              <a:gd name="connsiteX40" fmla="*/ 1731986 w 6884912"/>
              <a:gd name="connsiteY40" fmla="*/ 589682 h 1161397"/>
              <a:gd name="connsiteX41" fmla="*/ 1927935 w 6884912"/>
              <a:gd name="connsiteY41" fmla="*/ 628540 h 1161397"/>
              <a:gd name="connsiteX42" fmla="*/ 2039075 w 6884912"/>
              <a:gd name="connsiteY42" fmla="*/ 599964 h 1161397"/>
              <a:gd name="connsiteX43" fmla="*/ 2066980 w 6884912"/>
              <a:gd name="connsiteY43" fmla="*/ 550413 h 1161397"/>
              <a:gd name="connsiteX44" fmla="*/ 2352236 w 6884912"/>
              <a:gd name="connsiteY44" fmla="*/ 519602 h 1161397"/>
              <a:gd name="connsiteX45" fmla="*/ 2420791 w 6884912"/>
              <a:gd name="connsiteY45" fmla="*/ 492826 h 1161397"/>
              <a:gd name="connsiteX46" fmla="*/ 2489932 w 6884912"/>
              <a:gd name="connsiteY46" fmla="*/ 507864 h 1161397"/>
              <a:gd name="connsiteX47" fmla="*/ 2512917 w 6884912"/>
              <a:gd name="connsiteY47" fmla="*/ 489127 h 1161397"/>
              <a:gd name="connsiteX48" fmla="*/ 2516783 w 6884912"/>
              <a:gd name="connsiteY48" fmla="*/ 485473 h 1161397"/>
              <a:gd name="connsiteX49" fmla="*/ 2534360 w 6884912"/>
              <a:gd name="connsiteY49" fmla="*/ 480064 h 1161397"/>
              <a:gd name="connsiteX50" fmla="*/ 2536691 w 6884912"/>
              <a:gd name="connsiteY50" fmla="*/ 467018 h 1161397"/>
              <a:gd name="connsiteX51" fmla="*/ 2561265 w 6884912"/>
              <a:gd name="connsiteY51" fmla="*/ 450623 h 1161397"/>
              <a:gd name="connsiteX52" fmla="*/ 2594349 w 6884912"/>
              <a:gd name="connsiteY52" fmla="*/ 443884 h 1161397"/>
              <a:gd name="connsiteX53" fmla="*/ 2754324 w 6884912"/>
              <a:gd name="connsiteY53" fmla="*/ 424766 h 1161397"/>
              <a:gd name="connsiteX54" fmla="*/ 2848470 w 6884912"/>
              <a:gd name="connsiteY54" fmla="*/ 405966 h 1161397"/>
              <a:gd name="connsiteX55" fmla="*/ 2881772 w 6884912"/>
              <a:gd name="connsiteY55" fmla="*/ 387260 h 1161397"/>
              <a:gd name="connsiteX56" fmla="*/ 2929932 w 6884912"/>
              <a:gd name="connsiteY56" fmla="*/ 368912 h 1161397"/>
              <a:gd name="connsiteX57" fmla="*/ 3013020 w 6884912"/>
              <a:gd name="connsiteY57" fmla="*/ 327578 h 1161397"/>
              <a:gd name="connsiteX58" fmla="*/ 3222191 w 6884912"/>
              <a:gd name="connsiteY58" fmla="*/ 307887 h 1161397"/>
              <a:gd name="connsiteX59" fmla="*/ 3227953 w 6884912"/>
              <a:gd name="connsiteY59" fmla="*/ 297650 h 1161397"/>
              <a:gd name="connsiteX60" fmla="*/ 3287859 w 6884912"/>
              <a:gd name="connsiteY60" fmla="*/ 287558 h 1161397"/>
              <a:gd name="connsiteX61" fmla="*/ 3510042 w 6884912"/>
              <a:gd name="connsiteY61" fmla="*/ 311820 h 1161397"/>
              <a:gd name="connsiteX62" fmla="*/ 3626773 w 6884912"/>
              <a:gd name="connsiteY62" fmla="*/ 290452 h 1161397"/>
              <a:gd name="connsiteX63" fmla="*/ 3666217 w 6884912"/>
              <a:gd name="connsiteY63" fmla="*/ 273255 h 1161397"/>
              <a:gd name="connsiteX64" fmla="*/ 3732427 w 6884912"/>
              <a:gd name="connsiteY64" fmla="*/ 245039 h 1161397"/>
              <a:gd name="connsiteX65" fmla="*/ 3777022 w 6884912"/>
              <a:gd name="connsiteY65" fmla="*/ 200276 h 1161397"/>
              <a:gd name="connsiteX66" fmla="*/ 3791246 w 6884912"/>
              <a:gd name="connsiteY66" fmla="*/ 189996 h 1161397"/>
              <a:gd name="connsiteX67" fmla="*/ 3819864 w 6884912"/>
              <a:gd name="connsiteY67" fmla="*/ 194605 h 1161397"/>
              <a:gd name="connsiteX68" fmla="*/ 3830398 w 6884912"/>
              <a:gd name="connsiteY68" fmla="*/ 188383 h 1161397"/>
              <a:gd name="connsiteX69" fmla="*/ 3834360 w 6884912"/>
              <a:gd name="connsiteY69" fmla="*/ 188992 h 1161397"/>
              <a:gd name="connsiteX70" fmla="*/ 3843715 w 6884912"/>
              <a:gd name="connsiteY70" fmla="*/ 188752 h 1161397"/>
              <a:gd name="connsiteX71" fmla="*/ 3842609 w 6884912"/>
              <a:gd name="connsiteY71" fmla="*/ 197386 h 1161397"/>
              <a:gd name="connsiteX72" fmla="*/ 3853961 w 6884912"/>
              <a:gd name="connsiteY72" fmla="*/ 213380 h 1161397"/>
              <a:gd name="connsiteX73" fmla="*/ 3907640 w 6884912"/>
              <a:gd name="connsiteY73" fmla="*/ 207568 h 1161397"/>
              <a:gd name="connsiteX74" fmla="*/ 3910449 w 6884912"/>
              <a:gd name="connsiteY74" fmla="*/ 197808 h 1161397"/>
              <a:gd name="connsiteX75" fmla="*/ 3917197 w 6884912"/>
              <a:gd name="connsiteY75" fmla="*/ 196121 h 1161397"/>
              <a:gd name="connsiteX76" fmla="*/ 3922400 w 6884912"/>
              <a:gd name="connsiteY76" fmla="*/ 205056 h 1161397"/>
              <a:gd name="connsiteX77" fmla="*/ 4013061 w 6884912"/>
              <a:gd name="connsiteY77" fmla="*/ 224874 h 1161397"/>
              <a:gd name="connsiteX78" fmla="*/ 4220717 w 6884912"/>
              <a:gd name="connsiteY78" fmla="*/ 192946 h 1161397"/>
              <a:gd name="connsiteX79" fmla="*/ 4228802 w 6884912"/>
              <a:gd name="connsiteY79" fmla="*/ 201468 h 1161397"/>
              <a:gd name="connsiteX80" fmla="*/ 4289361 w 6884912"/>
              <a:gd name="connsiteY80" fmla="*/ 196642 h 1161397"/>
              <a:gd name="connsiteX81" fmla="*/ 4498913 w 6884912"/>
              <a:gd name="connsiteY81" fmla="*/ 118915 h 1161397"/>
              <a:gd name="connsiteX82" fmla="*/ 4617330 w 6884912"/>
              <a:gd name="connsiteY82" fmla="*/ 111163 h 1161397"/>
              <a:gd name="connsiteX83" fmla="*/ 4659778 w 6884912"/>
              <a:gd name="connsiteY83" fmla="*/ 118219 h 1161397"/>
              <a:gd name="connsiteX84" fmla="*/ 4730870 w 6884912"/>
              <a:gd name="connsiteY84" fmla="*/ 129432 h 1161397"/>
              <a:gd name="connsiteX85" fmla="*/ 4785037 w 6884912"/>
              <a:gd name="connsiteY85" fmla="*/ 161964 h 1161397"/>
              <a:gd name="connsiteX86" fmla="*/ 4844073 w 6884912"/>
              <a:gd name="connsiteY86" fmla="*/ 161768 h 1161397"/>
              <a:gd name="connsiteX87" fmla="*/ 4856454 w 6884912"/>
              <a:gd name="connsiteY87" fmla="*/ 130488 h 1161397"/>
              <a:gd name="connsiteX88" fmla="*/ 4920038 w 6884912"/>
              <a:gd name="connsiteY88" fmla="*/ 140418 h 1161397"/>
              <a:gd name="connsiteX89" fmla="*/ 5016639 w 6884912"/>
              <a:gd name="connsiteY89" fmla="*/ 158905 h 1161397"/>
              <a:gd name="connsiteX90" fmla="*/ 5072009 w 6884912"/>
              <a:gd name="connsiteY90" fmla="*/ 161502 h 1161397"/>
              <a:gd name="connsiteX91" fmla="*/ 5223626 w 6884912"/>
              <a:gd name="connsiteY91" fmla="*/ 177356 h 1161397"/>
              <a:gd name="connsiteX92" fmla="*/ 5375773 w 6884912"/>
              <a:gd name="connsiteY92" fmla="*/ 199913 h 1161397"/>
              <a:gd name="connsiteX93" fmla="*/ 5467502 w 6884912"/>
              <a:gd name="connsiteY93" fmla="*/ 250963 h 1161397"/>
              <a:gd name="connsiteX94" fmla="*/ 5592395 w 6884912"/>
              <a:gd name="connsiteY94" fmla="*/ 265434 h 1161397"/>
              <a:gd name="connsiteX95" fmla="*/ 5613532 w 6884912"/>
              <a:gd name="connsiteY95" fmla="*/ 273379 h 1161397"/>
              <a:gd name="connsiteX96" fmla="*/ 5642173 w 6884912"/>
              <a:gd name="connsiteY96" fmla="*/ 266904 h 1161397"/>
              <a:gd name="connsiteX97" fmla="*/ 5756910 w 6884912"/>
              <a:gd name="connsiteY97" fmla="*/ 239211 h 1161397"/>
              <a:gd name="connsiteX98" fmla="*/ 5846667 w 6884912"/>
              <a:gd name="connsiteY98" fmla="*/ 201786 h 1161397"/>
              <a:gd name="connsiteX99" fmla="*/ 5960732 w 6884912"/>
              <a:gd name="connsiteY99" fmla="*/ 220708 h 1161397"/>
              <a:gd name="connsiteX100" fmla="*/ 6029542 w 6884912"/>
              <a:gd name="connsiteY100" fmla="*/ 210339 h 1161397"/>
              <a:gd name="connsiteX101" fmla="*/ 6141123 w 6884912"/>
              <a:gd name="connsiteY101" fmla="*/ 159923 h 1161397"/>
              <a:gd name="connsiteX102" fmla="*/ 6290640 w 6884912"/>
              <a:gd name="connsiteY102" fmla="*/ 167441 h 1161397"/>
              <a:gd name="connsiteX103" fmla="*/ 6322806 w 6884912"/>
              <a:gd name="connsiteY103" fmla="*/ 213293 h 1161397"/>
              <a:gd name="connsiteX104" fmla="*/ 6364914 w 6884912"/>
              <a:gd name="connsiteY104" fmla="*/ 240140 h 1161397"/>
              <a:gd name="connsiteX105" fmla="*/ 6380420 w 6884912"/>
              <a:gd name="connsiteY105" fmla="*/ 173195 h 1161397"/>
              <a:gd name="connsiteX106" fmla="*/ 6507891 w 6884912"/>
              <a:gd name="connsiteY106" fmla="*/ 118474 h 1161397"/>
              <a:gd name="connsiteX107" fmla="*/ 6571807 w 6884912"/>
              <a:gd name="connsiteY107" fmla="*/ 98636 h 1161397"/>
              <a:gd name="connsiteX108" fmla="*/ 6671880 w 6884912"/>
              <a:gd name="connsiteY108" fmla="*/ 82931 h 1161397"/>
              <a:gd name="connsiteX109" fmla="*/ 6702266 w 6884912"/>
              <a:gd name="connsiteY109" fmla="*/ 75470 h 1161397"/>
              <a:gd name="connsiteX110" fmla="*/ 6845802 w 6884912"/>
              <a:gd name="connsiteY110" fmla="*/ 24496 h 1161397"/>
              <a:gd name="connsiteX111" fmla="*/ 6884912 w 6884912"/>
              <a:gd name="connsiteY111" fmla="*/ 0 h 1161397"/>
              <a:gd name="connsiteX0" fmla="*/ 6884912 w 6884912"/>
              <a:gd name="connsiteY0" fmla="*/ 0 h 1161397"/>
              <a:gd name="connsiteX1" fmla="*/ 6884912 w 6884912"/>
              <a:gd name="connsiteY1" fmla="*/ 1161397 h 1161397"/>
              <a:gd name="connsiteX2" fmla="*/ 0 w 6884912"/>
              <a:gd name="connsiteY2" fmla="*/ 1161397 h 1161397"/>
              <a:gd name="connsiteX3" fmla="*/ 27135 w 6884912"/>
              <a:gd name="connsiteY3" fmla="*/ 1147460 h 1161397"/>
              <a:gd name="connsiteX4" fmla="*/ 115388 w 6884912"/>
              <a:gd name="connsiteY4" fmla="*/ 1159043 h 1161397"/>
              <a:gd name="connsiteX5" fmla="*/ 119094 w 6884912"/>
              <a:gd name="connsiteY5" fmla="*/ 1148463 h 1161397"/>
              <a:gd name="connsiteX6" fmla="*/ 171824 w 6884912"/>
              <a:gd name="connsiteY6" fmla="*/ 1133224 h 1161397"/>
              <a:gd name="connsiteX7" fmla="*/ 376455 w 6884912"/>
              <a:gd name="connsiteY7" fmla="*/ 1137381 h 1161397"/>
              <a:gd name="connsiteX8" fmla="*/ 478946 w 6884912"/>
              <a:gd name="connsiteY8" fmla="*/ 1106011 h 1161397"/>
              <a:gd name="connsiteX9" fmla="*/ 512111 w 6884912"/>
              <a:gd name="connsiteY9" fmla="*/ 1085599 h 1161397"/>
              <a:gd name="connsiteX10" fmla="*/ 567875 w 6884912"/>
              <a:gd name="connsiteY10" fmla="*/ 1051976 h 1161397"/>
              <a:gd name="connsiteX11" fmla="*/ 601644 w 6884912"/>
              <a:gd name="connsiteY11" fmla="*/ 1003997 h 1161397"/>
              <a:gd name="connsiteX12" fmla="*/ 651408 w 6884912"/>
              <a:gd name="connsiteY12" fmla="*/ 984938 h 1161397"/>
              <a:gd name="connsiteX13" fmla="*/ 673197 w 6884912"/>
              <a:gd name="connsiteY13" fmla="*/ 1010060 h 1161397"/>
              <a:gd name="connsiteX14" fmla="*/ 723108 w 6884912"/>
              <a:gd name="connsiteY14" fmla="*/ 980081 h 1161397"/>
              <a:gd name="connsiteX15" fmla="*/ 797699 w 6884912"/>
              <a:gd name="connsiteY15" fmla="*/ 931362 h 1161397"/>
              <a:gd name="connsiteX16" fmla="*/ 843359 w 6884912"/>
              <a:gd name="connsiteY16" fmla="*/ 910894 h 1161397"/>
              <a:gd name="connsiteX17" fmla="*/ 965215 w 6884912"/>
              <a:gd name="connsiteY17" fmla="*/ 846701 h 1161397"/>
              <a:gd name="connsiteX18" fmla="*/ 1085080 w 6884912"/>
              <a:gd name="connsiteY18" fmla="*/ 776086 h 1161397"/>
              <a:gd name="connsiteX19" fmla="*/ 1131224 w 6884912"/>
              <a:gd name="connsiteY19" fmla="*/ 706160 h 1161397"/>
              <a:gd name="connsiteX20" fmla="*/ 1138051 w 6884912"/>
              <a:gd name="connsiteY20" fmla="*/ 702034 h 1161397"/>
              <a:gd name="connsiteX21" fmla="*/ 1158800 w 6884912"/>
              <a:gd name="connsiteY21" fmla="*/ 700004 h 1161397"/>
              <a:gd name="connsiteX22" fmla="*/ 1166947 w 6884912"/>
              <a:gd name="connsiteY22" fmla="*/ 700762 h 1161397"/>
              <a:gd name="connsiteX23" fmla="*/ 1178135 w 6884912"/>
              <a:gd name="connsiteY23" fmla="*/ 698631 h 1161397"/>
              <a:gd name="connsiteX24" fmla="*/ 1178301 w 6884912"/>
              <a:gd name="connsiteY24" fmla="*/ 698094 h 1161397"/>
              <a:gd name="connsiteX25" fmla="*/ 1188995 w 6884912"/>
              <a:gd name="connsiteY25" fmla="*/ 697048 h 1161397"/>
              <a:gd name="connsiteX26" fmla="*/ 1242716 w 6884912"/>
              <a:gd name="connsiteY26" fmla="*/ 698052 h 1161397"/>
              <a:gd name="connsiteX27" fmla="*/ 1299977 w 6884912"/>
              <a:gd name="connsiteY27" fmla="*/ 639196 h 1161397"/>
              <a:gd name="connsiteX28" fmla="*/ 1326190 w 6884912"/>
              <a:gd name="connsiteY28" fmla="*/ 625955 h 1161397"/>
              <a:gd name="connsiteX29" fmla="*/ 1339600 w 6884912"/>
              <a:gd name="connsiteY29" fmla="*/ 616295 h 1161397"/>
              <a:gd name="connsiteX30" fmla="*/ 1340054 w 6884912"/>
              <a:gd name="connsiteY30" fmla="*/ 614022 h 1161397"/>
              <a:gd name="connsiteX31" fmla="*/ 1391606 w 6884912"/>
              <a:gd name="connsiteY31" fmla="*/ 615229 h 1161397"/>
              <a:gd name="connsiteX32" fmla="*/ 1397565 w 6884912"/>
              <a:gd name="connsiteY32" fmla="*/ 611490 h 1161397"/>
              <a:gd name="connsiteX33" fmla="*/ 1432302 w 6884912"/>
              <a:gd name="connsiteY33" fmla="*/ 617267 h 1161397"/>
              <a:gd name="connsiteX34" fmla="*/ 1449644 w 6884912"/>
              <a:gd name="connsiteY34" fmla="*/ 617591 h 1161397"/>
              <a:gd name="connsiteX35" fmla="*/ 1455793 w 6884912"/>
              <a:gd name="connsiteY35" fmla="*/ 623174 h 1161397"/>
              <a:gd name="connsiteX36" fmla="*/ 1480758 w 6884912"/>
              <a:gd name="connsiteY36" fmla="*/ 620863 h 1161397"/>
              <a:gd name="connsiteX37" fmla="*/ 1483154 w 6884912"/>
              <a:gd name="connsiteY37" fmla="*/ 618527 h 1161397"/>
              <a:gd name="connsiteX38" fmla="*/ 1505495 w 6884912"/>
              <a:gd name="connsiteY38" fmla="*/ 624325 h 1161397"/>
              <a:gd name="connsiteX39" fmla="*/ 1526340 w 6884912"/>
              <a:gd name="connsiteY39" fmla="*/ 638496 h 1161397"/>
              <a:gd name="connsiteX40" fmla="*/ 1731986 w 6884912"/>
              <a:gd name="connsiteY40" fmla="*/ 589682 h 1161397"/>
              <a:gd name="connsiteX41" fmla="*/ 1927935 w 6884912"/>
              <a:gd name="connsiteY41" fmla="*/ 628540 h 1161397"/>
              <a:gd name="connsiteX42" fmla="*/ 2039075 w 6884912"/>
              <a:gd name="connsiteY42" fmla="*/ 599964 h 1161397"/>
              <a:gd name="connsiteX43" fmla="*/ 2066980 w 6884912"/>
              <a:gd name="connsiteY43" fmla="*/ 550413 h 1161397"/>
              <a:gd name="connsiteX44" fmla="*/ 2352236 w 6884912"/>
              <a:gd name="connsiteY44" fmla="*/ 519602 h 1161397"/>
              <a:gd name="connsiteX45" fmla="*/ 2420791 w 6884912"/>
              <a:gd name="connsiteY45" fmla="*/ 492826 h 1161397"/>
              <a:gd name="connsiteX46" fmla="*/ 2489932 w 6884912"/>
              <a:gd name="connsiteY46" fmla="*/ 507864 h 1161397"/>
              <a:gd name="connsiteX47" fmla="*/ 2512917 w 6884912"/>
              <a:gd name="connsiteY47" fmla="*/ 489127 h 1161397"/>
              <a:gd name="connsiteX48" fmla="*/ 2516783 w 6884912"/>
              <a:gd name="connsiteY48" fmla="*/ 485473 h 1161397"/>
              <a:gd name="connsiteX49" fmla="*/ 2534360 w 6884912"/>
              <a:gd name="connsiteY49" fmla="*/ 480064 h 1161397"/>
              <a:gd name="connsiteX50" fmla="*/ 2536691 w 6884912"/>
              <a:gd name="connsiteY50" fmla="*/ 467018 h 1161397"/>
              <a:gd name="connsiteX51" fmla="*/ 2561265 w 6884912"/>
              <a:gd name="connsiteY51" fmla="*/ 450623 h 1161397"/>
              <a:gd name="connsiteX52" fmla="*/ 2594349 w 6884912"/>
              <a:gd name="connsiteY52" fmla="*/ 443884 h 1161397"/>
              <a:gd name="connsiteX53" fmla="*/ 2754324 w 6884912"/>
              <a:gd name="connsiteY53" fmla="*/ 424766 h 1161397"/>
              <a:gd name="connsiteX54" fmla="*/ 2848470 w 6884912"/>
              <a:gd name="connsiteY54" fmla="*/ 405966 h 1161397"/>
              <a:gd name="connsiteX55" fmla="*/ 2881772 w 6884912"/>
              <a:gd name="connsiteY55" fmla="*/ 387260 h 1161397"/>
              <a:gd name="connsiteX56" fmla="*/ 2929932 w 6884912"/>
              <a:gd name="connsiteY56" fmla="*/ 368912 h 1161397"/>
              <a:gd name="connsiteX57" fmla="*/ 3013020 w 6884912"/>
              <a:gd name="connsiteY57" fmla="*/ 327578 h 1161397"/>
              <a:gd name="connsiteX58" fmla="*/ 3222191 w 6884912"/>
              <a:gd name="connsiteY58" fmla="*/ 307887 h 1161397"/>
              <a:gd name="connsiteX59" fmla="*/ 3227953 w 6884912"/>
              <a:gd name="connsiteY59" fmla="*/ 297650 h 1161397"/>
              <a:gd name="connsiteX60" fmla="*/ 3287859 w 6884912"/>
              <a:gd name="connsiteY60" fmla="*/ 287558 h 1161397"/>
              <a:gd name="connsiteX61" fmla="*/ 3510042 w 6884912"/>
              <a:gd name="connsiteY61" fmla="*/ 311820 h 1161397"/>
              <a:gd name="connsiteX62" fmla="*/ 3626773 w 6884912"/>
              <a:gd name="connsiteY62" fmla="*/ 290452 h 1161397"/>
              <a:gd name="connsiteX63" fmla="*/ 3666217 w 6884912"/>
              <a:gd name="connsiteY63" fmla="*/ 273255 h 1161397"/>
              <a:gd name="connsiteX64" fmla="*/ 3732427 w 6884912"/>
              <a:gd name="connsiteY64" fmla="*/ 245039 h 1161397"/>
              <a:gd name="connsiteX65" fmla="*/ 3777022 w 6884912"/>
              <a:gd name="connsiteY65" fmla="*/ 200276 h 1161397"/>
              <a:gd name="connsiteX66" fmla="*/ 3791246 w 6884912"/>
              <a:gd name="connsiteY66" fmla="*/ 189996 h 1161397"/>
              <a:gd name="connsiteX67" fmla="*/ 3819864 w 6884912"/>
              <a:gd name="connsiteY67" fmla="*/ 194605 h 1161397"/>
              <a:gd name="connsiteX68" fmla="*/ 3830398 w 6884912"/>
              <a:gd name="connsiteY68" fmla="*/ 188383 h 1161397"/>
              <a:gd name="connsiteX69" fmla="*/ 3834360 w 6884912"/>
              <a:gd name="connsiteY69" fmla="*/ 188992 h 1161397"/>
              <a:gd name="connsiteX70" fmla="*/ 3843715 w 6884912"/>
              <a:gd name="connsiteY70" fmla="*/ 188752 h 1161397"/>
              <a:gd name="connsiteX71" fmla="*/ 3842609 w 6884912"/>
              <a:gd name="connsiteY71" fmla="*/ 197386 h 1161397"/>
              <a:gd name="connsiteX72" fmla="*/ 3853961 w 6884912"/>
              <a:gd name="connsiteY72" fmla="*/ 213380 h 1161397"/>
              <a:gd name="connsiteX73" fmla="*/ 3907640 w 6884912"/>
              <a:gd name="connsiteY73" fmla="*/ 207568 h 1161397"/>
              <a:gd name="connsiteX74" fmla="*/ 3910449 w 6884912"/>
              <a:gd name="connsiteY74" fmla="*/ 197808 h 1161397"/>
              <a:gd name="connsiteX75" fmla="*/ 3917197 w 6884912"/>
              <a:gd name="connsiteY75" fmla="*/ 196121 h 1161397"/>
              <a:gd name="connsiteX76" fmla="*/ 3922400 w 6884912"/>
              <a:gd name="connsiteY76" fmla="*/ 205056 h 1161397"/>
              <a:gd name="connsiteX77" fmla="*/ 4013061 w 6884912"/>
              <a:gd name="connsiteY77" fmla="*/ 224874 h 1161397"/>
              <a:gd name="connsiteX78" fmla="*/ 4220717 w 6884912"/>
              <a:gd name="connsiteY78" fmla="*/ 192946 h 1161397"/>
              <a:gd name="connsiteX79" fmla="*/ 4228802 w 6884912"/>
              <a:gd name="connsiteY79" fmla="*/ 201468 h 1161397"/>
              <a:gd name="connsiteX80" fmla="*/ 4289361 w 6884912"/>
              <a:gd name="connsiteY80" fmla="*/ 196642 h 1161397"/>
              <a:gd name="connsiteX81" fmla="*/ 4498913 w 6884912"/>
              <a:gd name="connsiteY81" fmla="*/ 118915 h 1161397"/>
              <a:gd name="connsiteX82" fmla="*/ 4617330 w 6884912"/>
              <a:gd name="connsiteY82" fmla="*/ 111163 h 1161397"/>
              <a:gd name="connsiteX83" fmla="*/ 4659778 w 6884912"/>
              <a:gd name="connsiteY83" fmla="*/ 118219 h 1161397"/>
              <a:gd name="connsiteX84" fmla="*/ 4730870 w 6884912"/>
              <a:gd name="connsiteY84" fmla="*/ 129432 h 1161397"/>
              <a:gd name="connsiteX85" fmla="*/ 4785037 w 6884912"/>
              <a:gd name="connsiteY85" fmla="*/ 161964 h 1161397"/>
              <a:gd name="connsiteX86" fmla="*/ 4844073 w 6884912"/>
              <a:gd name="connsiteY86" fmla="*/ 161768 h 1161397"/>
              <a:gd name="connsiteX87" fmla="*/ 4856454 w 6884912"/>
              <a:gd name="connsiteY87" fmla="*/ 130488 h 1161397"/>
              <a:gd name="connsiteX88" fmla="*/ 4920038 w 6884912"/>
              <a:gd name="connsiteY88" fmla="*/ 140418 h 1161397"/>
              <a:gd name="connsiteX89" fmla="*/ 5016639 w 6884912"/>
              <a:gd name="connsiteY89" fmla="*/ 158905 h 1161397"/>
              <a:gd name="connsiteX90" fmla="*/ 5072009 w 6884912"/>
              <a:gd name="connsiteY90" fmla="*/ 161502 h 1161397"/>
              <a:gd name="connsiteX91" fmla="*/ 5223626 w 6884912"/>
              <a:gd name="connsiteY91" fmla="*/ 177356 h 1161397"/>
              <a:gd name="connsiteX92" fmla="*/ 5375773 w 6884912"/>
              <a:gd name="connsiteY92" fmla="*/ 199913 h 1161397"/>
              <a:gd name="connsiteX93" fmla="*/ 5467502 w 6884912"/>
              <a:gd name="connsiteY93" fmla="*/ 250963 h 1161397"/>
              <a:gd name="connsiteX94" fmla="*/ 5592395 w 6884912"/>
              <a:gd name="connsiteY94" fmla="*/ 265434 h 1161397"/>
              <a:gd name="connsiteX95" fmla="*/ 5613532 w 6884912"/>
              <a:gd name="connsiteY95" fmla="*/ 273379 h 1161397"/>
              <a:gd name="connsiteX96" fmla="*/ 5642173 w 6884912"/>
              <a:gd name="connsiteY96" fmla="*/ 266904 h 1161397"/>
              <a:gd name="connsiteX97" fmla="*/ 5756910 w 6884912"/>
              <a:gd name="connsiteY97" fmla="*/ 239211 h 1161397"/>
              <a:gd name="connsiteX98" fmla="*/ 5846667 w 6884912"/>
              <a:gd name="connsiteY98" fmla="*/ 201786 h 1161397"/>
              <a:gd name="connsiteX99" fmla="*/ 5960732 w 6884912"/>
              <a:gd name="connsiteY99" fmla="*/ 220708 h 1161397"/>
              <a:gd name="connsiteX100" fmla="*/ 6029542 w 6884912"/>
              <a:gd name="connsiteY100" fmla="*/ 210339 h 1161397"/>
              <a:gd name="connsiteX101" fmla="*/ 6141123 w 6884912"/>
              <a:gd name="connsiteY101" fmla="*/ 159923 h 1161397"/>
              <a:gd name="connsiteX102" fmla="*/ 6290640 w 6884912"/>
              <a:gd name="connsiteY102" fmla="*/ 167441 h 1161397"/>
              <a:gd name="connsiteX103" fmla="*/ 6322806 w 6884912"/>
              <a:gd name="connsiteY103" fmla="*/ 213293 h 1161397"/>
              <a:gd name="connsiteX104" fmla="*/ 6380420 w 6884912"/>
              <a:gd name="connsiteY104" fmla="*/ 173195 h 1161397"/>
              <a:gd name="connsiteX105" fmla="*/ 6507891 w 6884912"/>
              <a:gd name="connsiteY105" fmla="*/ 118474 h 1161397"/>
              <a:gd name="connsiteX106" fmla="*/ 6571807 w 6884912"/>
              <a:gd name="connsiteY106" fmla="*/ 98636 h 1161397"/>
              <a:gd name="connsiteX107" fmla="*/ 6671880 w 6884912"/>
              <a:gd name="connsiteY107" fmla="*/ 82931 h 1161397"/>
              <a:gd name="connsiteX108" fmla="*/ 6702266 w 6884912"/>
              <a:gd name="connsiteY108" fmla="*/ 75470 h 1161397"/>
              <a:gd name="connsiteX109" fmla="*/ 6845802 w 6884912"/>
              <a:gd name="connsiteY109" fmla="*/ 24496 h 1161397"/>
              <a:gd name="connsiteX110" fmla="*/ 6884912 w 6884912"/>
              <a:gd name="connsiteY110" fmla="*/ 0 h 1161397"/>
              <a:gd name="connsiteX0" fmla="*/ 6884912 w 6884912"/>
              <a:gd name="connsiteY0" fmla="*/ 0 h 1161397"/>
              <a:gd name="connsiteX1" fmla="*/ 6884912 w 6884912"/>
              <a:gd name="connsiteY1" fmla="*/ 1161397 h 1161397"/>
              <a:gd name="connsiteX2" fmla="*/ 0 w 6884912"/>
              <a:gd name="connsiteY2" fmla="*/ 1161397 h 1161397"/>
              <a:gd name="connsiteX3" fmla="*/ 27135 w 6884912"/>
              <a:gd name="connsiteY3" fmla="*/ 1147460 h 1161397"/>
              <a:gd name="connsiteX4" fmla="*/ 115388 w 6884912"/>
              <a:gd name="connsiteY4" fmla="*/ 1159043 h 1161397"/>
              <a:gd name="connsiteX5" fmla="*/ 119094 w 6884912"/>
              <a:gd name="connsiteY5" fmla="*/ 1148463 h 1161397"/>
              <a:gd name="connsiteX6" fmla="*/ 171824 w 6884912"/>
              <a:gd name="connsiteY6" fmla="*/ 1133224 h 1161397"/>
              <a:gd name="connsiteX7" fmla="*/ 376455 w 6884912"/>
              <a:gd name="connsiteY7" fmla="*/ 1137381 h 1161397"/>
              <a:gd name="connsiteX8" fmla="*/ 478946 w 6884912"/>
              <a:gd name="connsiteY8" fmla="*/ 1106011 h 1161397"/>
              <a:gd name="connsiteX9" fmla="*/ 512111 w 6884912"/>
              <a:gd name="connsiteY9" fmla="*/ 1085599 h 1161397"/>
              <a:gd name="connsiteX10" fmla="*/ 567875 w 6884912"/>
              <a:gd name="connsiteY10" fmla="*/ 1051976 h 1161397"/>
              <a:gd name="connsiteX11" fmla="*/ 601644 w 6884912"/>
              <a:gd name="connsiteY11" fmla="*/ 1003997 h 1161397"/>
              <a:gd name="connsiteX12" fmla="*/ 651408 w 6884912"/>
              <a:gd name="connsiteY12" fmla="*/ 984938 h 1161397"/>
              <a:gd name="connsiteX13" fmla="*/ 673197 w 6884912"/>
              <a:gd name="connsiteY13" fmla="*/ 1010060 h 1161397"/>
              <a:gd name="connsiteX14" fmla="*/ 723108 w 6884912"/>
              <a:gd name="connsiteY14" fmla="*/ 980081 h 1161397"/>
              <a:gd name="connsiteX15" fmla="*/ 797699 w 6884912"/>
              <a:gd name="connsiteY15" fmla="*/ 931362 h 1161397"/>
              <a:gd name="connsiteX16" fmla="*/ 843359 w 6884912"/>
              <a:gd name="connsiteY16" fmla="*/ 910894 h 1161397"/>
              <a:gd name="connsiteX17" fmla="*/ 965215 w 6884912"/>
              <a:gd name="connsiteY17" fmla="*/ 846701 h 1161397"/>
              <a:gd name="connsiteX18" fmla="*/ 1085080 w 6884912"/>
              <a:gd name="connsiteY18" fmla="*/ 776086 h 1161397"/>
              <a:gd name="connsiteX19" fmla="*/ 1131224 w 6884912"/>
              <a:gd name="connsiteY19" fmla="*/ 706160 h 1161397"/>
              <a:gd name="connsiteX20" fmla="*/ 1138051 w 6884912"/>
              <a:gd name="connsiteY20" fmla="*/ 702034 h 1161397"/>
              <a:gd name="connsiteX21" fmla="*/ 1158800 w 6884912"/>
              <a:gd name="connsiteY21" fmla="*/ 700004 h 1161397"/>
              <a:gd name="connsiteX22" fmla="*/ 1166947 w 6884912"/>
              <a:gd name="connsiteY22" fmla="*/ 700762 h 1161397"/>
              <a:gd name="connsiteX23" fmla="*/ 1178135 w 6884912"/>
              <a:gd name="connsiteY23" fmla="*/ 698631 h 1161397"/>
              <a:gd name="connsiteX24" fmla="*/ 1178301 w 6884912"/>
              <a:gd name="connsiteY24" fmla="*/ 698094 h 1161397"/>
              <a:gd name="connsiteX25" fmla="*/ 1188995 w 6884912"/>
              <a:gd name="connsiteY25" fmla="*/ 697048 h 1161397"/>
              <a:gd name="connsiteX26" fmla="*/ 1242716 w 6884912"/>
              <a:gd name="connsiteY26" fmla="*/ 698052 h 1161397"/>
              <a:gd name="connsiteX27" fmla="*/ 1299977 w 6884912"/>
              <a:gd name="connsiteY27" fmla="*/ 639196 h 1161397"/>
              <a:gd name="connsiteX28" fmla="*/ 1326190 w 6884912"/>
              <a:gd name="connsiteY28" fmla="*/ 625955 h 1161397"/>
              <a:gd name="connsiteX29" fmla="*/ 1339600 w 6884912"/>
              <a:gd name="connsiteY29" fmla="*/ 616295 h 1161397"/>
              <a:gd name="connsiteX30" fmla="*/ 1340054 w 6884912"/>
              <a:gd name="connsiteY30" fmla="*/ 614022 h 1161397"/>
              <a:gd name="connsiteX31" fmla="*/ 1391606 w 6884912"/>
              <a:gd name="connsiteY31" fmla="*/ 615229 h 1161397"/>
              <a:gd name="connsiteX32" fmla="*/ 1397565 w 6884912"/>
              <a:gd name="connsiteY32" fmla="*/ 611490 h 1161397"/>
              <a:gd name="connsiteX33" fmla="*/ 1432302 w 6884912"/>
              <a:gd name="connsiteY33" fmla="*/ 617267 h 1161397"/>
              <a:gd name="connsiteX34" fmla="*/ 1449644 w 6884912"/>
              <a:gd name="connsiteY34" fmla="*/ 617591 h 1161397"/>
              <a:gd name="connsiteX35" fmla="*/ 1455793 w 6884912"/>
              <a:gd name="connsiteY35" fmla="*/ 623174 h 1161397"/>
              <a:gd name="connsiteX36" fmla="*/ 1480758 w 6884912"/>
              <a:gd name="connsiteY36" fmla="*/ 620863 h 1161397"/>
              <a:gd name="connsiteX37" fmla="*/ 1483154 w 6884912"/>
              <a:gd name="connsiteY37" fmla="*/ 618527 h 1161397"/>
              <a:gd name="connsiteX38" fmla="*/ 1505495 w 6884912"/>
              <a:gd name="connsiteY38" fmla="*/ 624325 h 1161397"/>
              <a:gd name="connsiteX39" fmla="*/ 1526340 w 6884912"/>
              <a:gd name="connsiteY39" fmla="*/ 638496 h 1161397"/>
              <a:gd name="connsiteX40" fmla="*/ 1731986 w 6884912"/>
              <a:gd name="connsiteY40" fmla="*/ 589682 h 1161397"/>
              <a:gd name="connsiteX41" fmla="*/ 1927935 w 6884912"/>
              <a:gd name="connsiteY41" fmla="*/ 628540 h 1161397"/>
              <a:gd name="connsiteX42" fmla="*/ 2039075 w 6884912"/>
              <a:gd name="connsiteY42" fmla="*/ 599964 h 1161397"/>
              <a:gd name="connsiteX43" fmla="*/ 2066980 w 6884912"/>
              <a:gd name="connsiteY43" fmla="*/ 550413 h 1161397"/>
              <a:gd name="connsiteX44" fmla="*/ 2352236 w 6884912"/>
              <a:gd name="connsiteY44" fmla="*/ 519602 h 1161397"/>
              <a:gd name="connsiteX45" fmla="*/ 2420791 w 6884912"/>
              <a:gd name="connsiteY45" fmla="*/ 492826 h 1161397"/>
              <a:gd name="connsiteX46" fmla="*/ 2489932 w 6884912"/>
              <a:gd name="connsiteY46" fmla="*/ 507864 h 1161397"/>
              <a:gd name="connsiteX47" fmla="*/ 2512917 w 6884912"/>
              <a:gd name="connsiteY47" fmla="*/ 489127 h 1161397"/>
              <a:gd name="connsiteX48" fmla="*/ 2516783 w 6884912"/>
              <a:gd name="connsiteY48" fmla="*/ 485473 h 1161397"/>
              <a:gd name="connsiteX49" fmla="*/ 2534360 w 6884912"/>
              <a:gd name="connsiteY49" fmla="*/ 480064 h 1161397"/>
              <a:gd name="connsiteX50" fmla="*/ 2536691 w 6884912"/>
              <a:gd name="connsiteY50" fmla="*/ 467018 h 1161397"/>
              <a:gd name="connsiteX51" fmla="*/ 2561265 w 6884912"/>
              <a:gd name="connsiteY51" fmla="*/ 450623 h 1161397"/>
              <a:gd name="connsiteX52" fmla="*/ 2594349 w 6884912"/>
              <a:gd name="connsiteY52" fmla="*/ 443884 h 1161397"/>
              <a:gd name="connsiteX53" fmla="*/ 2754324 w 6884912"/>
              <a:gd name="connsiteY53" fmla="*/ 424766 h 1161397"/>
              <a:gd name="connsiteX54" fmla="*/ 2848470 w 6884912"/>
              <a:gd name="connsiteY54" fmla="*/ 405966 h 1161397"/>
              <a:gd name="connsiteX55" fmla="*/ 2881772 w 6884912"/>
              <a:gd name="connsiteY55" fmla="*/ 387260 h 1161397"/>
              <a:gd name="connsiteX56" fmla="*/ 2929932 w 6884912"/>
              <a:gd name="connsiteY56" fmla="*/ 368912 h 1161397"/>
              <a:gd name="connsiteX57" fmla="*/ 3013020 w 6884912"/>
              <a:gd name="connsiteY57" fmla="*/ 327578 h 1161397"/>
              <a:gd name="connsiteX58" fmla="*/ 3222191 w 6884912"/>
              <a:gd name="connsiteY58" fmla="*/ 307887 h 1161397"/>
              <a:gd name="connsiteX59" fmla="*/ 3227953 w 6884912"/>
              <a:gd name="connsiteY59" fmla="*/ 297650 h 1161397"/>
              <a:gd name="connsiteX60" fmla="*/ 3510042 w 6884912"/>
              <a:gd name="connsiteY60" fmla="*/ 311820 h 1161397"/>
              <a:gd name="connsiteX61" fmla="*/ 3626773 w 6884912"/>
              <a:gd name="connsiteY61" fmla="*/ 290452 h 1161397"/>
              <a:gd name="connsiteX62" fmla="*/ 3666217 w 6884912"/>
              <a:gd name="connsiteY62" fmla="*/ 273255 h 1161397"/>
              <a:gd name="connsiteX63" fmla="*/ 3732427 w 6884912"/>
              <a:gd name="connsiteY63" fmla="*/ 245039 h 1161397"/>
              <a:gd name="connsiteX64" fmla="*/ 3777022 w 6884912"/>
              <a:gd name="connsiteY64" fmla="*/ 200276 h 1161397"/>
              <a:gd name="connsiteX65" fmla="*/ 3791246 w 6884912"/>
              <a:gd name="connsiteY65" fmla="*/ 189996 h 1161397"/>
              <a:gd name="connsiteX66" fmla="*/ 3819864 w 6884912"/>
              <a:gd name="connsiteY66" fmla="*/ 194605 h 1161397"/>
              <a:gd name="connsiteX67" fmla="*/ 3830398 w 6884912"/>
              <a:gd name="connsiteY67" fmla="*/ 188383 h 1161397"/>
              <a:gd name="connsiteX68" fmla="*/ 3834360 w 6884912"/>
              <a:gd name="connsiteY68" fmla="*/ 188992 h 1161397"/>
              <a:gd name="connsiteX69" fmla="*/ 3843715 w 6884912"/>
              <a:gd name="connsiteY69" fmla="*/ 188752 h 1161397"/>
              <a:gd name="connsiteX70" fmla="*/ 3842609 w 6884912"/>
              <a:gd name="connsiteY70" fmla="*/ 197386 h 1161397"/>
              <a:gd name="connsiteX71" fmla="*/ 3853961 w 6884912"/>
              <a:gd name="connsiteY71" fmla="*/ 213380 h 1161397"/>
              <a:gd name="connsiteX72" fmla="*/ 3907640 w 6884912"/>
              <a:gd name="connsiteY72" fmla="*/ 207568 h 1161397"/>
              <a:gd name="connsiteX73" fmla="*/ 3910449 w 6884912"/>
              <a:gd name="connsiteY73" fmla="*/ 197808 h 1161397"/>
              <a:gd name="connsiteX74" fmla="*/ 3917197 w 6884912"/>
              <a:gd name="connsiteY74" fmla="*/ 196121 h 1161397"/>
              <a:gd name="connsiteX75" fmla="*/ 3922400 w 6884912"/>
              <a:gd name="connsiteY75" fmla="*/ 205056 h 1161397"/>
              <a:gd name="connsiteX76" fmla="*/ 4013061 w 6884912"/>
              <a:gd name="connsiteY76" fmla="*/ 224874 h 1161397"/>
              <a:gd name="connsiteX77" fmla="*/ 4220717 w 6884912"/>
              <a:gd name="connsiteY77" fmla="*/ 192946 h 1161397"/>
              <a:gd name="connsiteX78" fmla="*/ 4228802 w 6884912"/>
              <a:gd name="connsiteY78" fmla="*/ 201468 h 1161397"/>
              <a:gd name="connsiteX79" fmla="*/ 4289361 w 6884912"/>
              <a:gd name="connsiteY79" fmla="*/ 196642 h 1161397"/>
              <a:gd name="connsiteX80" fmla="*/ 4498913 w 6884912"/>
              <a:gd name="connsiteY80" fmla="*/ 118915 h 1161397"/>
              <a:gd name="connsiteX81" fmla="*/ 4617330 w 6884912"/>
              <a:gd name="connsiteY81" fmla="*/ 111163 h 1161397"/>
              <a:gd name="connsiteX82" fmla="*/ 4659778 w 6884912"/>
              <a:gd name="connsiteY82" fmla="*/ 118219 h 1161397"/>
              <a:gd name="connsiteX83" fmla="*/ 4730870 w 6884912"/>
              <a:gd name="connsiteY83" fmla="*/ 129432 h 1161397"/>
              <a:gd name="connsiteX84" fmla="*/ 4785037 w 6884912"/>
              <a:gd name="connsiteY84" fmla="*/ 161964 h 1161397"/>
              <a:gd name="connsiteX85" fmla="*/ 4844073 w 6884912"/>
              <a:gd name="connsiteY85" fmla="*/ 161768 h 1161397"/>
              <a:gd name="connsiteX86" fmla="*/ 4856454 w 6884912"/>
              <a:gd name="connsiteY86" fmla="*/ 130488 h 1161397"/>
              <a:gd name="connsiteX87" fmla="*/ 4920038 w 6884912"/>
              <a:gd name="connsiteY87" fmla="*/ 140418 h 1161397"/>
              <a:gd name="connsiteX88" fmla="*/ 5016639 w 6884912"/>
              <a:gd name="connsiteY88" fmla="*/ 158905 h 1161397"/>
              <a:gd name="connsiteX89" fmla="*/ 5072009 w 6884912"/>
              <a:gd name="connsiteY89" fmla="*/ 161502 h 1161397"/>
              <a:gd name="connsiteX90" fmla="*/ 5223626 w 6884912"/>
              <a:gd name="connsiteY90" fmla="*/ 177356 h 1161397"/>
              <a:gd name="connsiteX91" fmla="*/ 5375773 w 6884912"/>
              <a:gd name="connsiteY91" fmla="*/ 199913 h 1161397"/>
              <a:gd name="connsiteX92" fmla="*/ 5467502 w 6884912"/>
              <a:gd name="connsiteY92" fmla="*/ 250963 h 1161397"/>
              <a:gd name="connsiteX93" fmla="*/ 5592395 w 6884912"/>
              <a:gd name="connsiteY93" fmla="*/ 265434 h 1161397"/>
              <a:gd name="connsiteX94" fmla="*/ 5613532 w 6884912"/>
              <a:gd name="connsiteY94" fmla="*/ 273379 h 1161397"/>
              <a:gd name="connsiteX95" fmla="*/ 5642173 w 6884912"/>
              <a:gd name="connsiteY95" fmla="*/ 266904 h 1161397"/>
              <a:gd name="connsiteX96" fmla="*/ 5756910 w 6884912"/>
              <a:gd name="connsiteY96" fmla="*/ 239211 h 1161397"/>
              <a:gd name="connsiteX97" fmla="*/ 5846667 w 6884912"/>
              <a:gd name="connsiteY97" fmla="*/ 201786 h 1161397"/>
              <a:gd name="connsiteX98" fmla="*/ 5960732 w 6884912"/>
              <a:gd name="connsiteY98" fmla="*/ 220708 h 1161397"/>
              <a:gd name="connsiteX99" fmla="*/ 6029542 w 6884912"/>
              <a:gd name="connsiteY99" fmla="*/ 210339 h 1161397"/>
              <a:gd name="connsiteX100" fmla="*/ 6141123 w 6884912"/>
              <a:gd name="connsiteY100" fmla="*/ 159923 h 1161397"/>
              <a:gd name="connsiteX101" fmla="*/ 6290640 w 6884912"/>
              <a:gd name="connsiteY101" fmla="*/ 167441 h 1161397"/>
              <a:gd name="connsiteX102" fmla="*/ 6322806 w 6884912"/>
              <a:gd name="connsiteY102" fmla="*/ 213293 h 1161397"/>
              <a:gd name="connsiteX103" fmla="*/ 6380420 w 6884912"/>
              <a:gd name="connsiteY103" fmla="*/ 173195 h 1161397"/>
              <a:gd name="connsiteX104" fmla="*/ 6507891 w 6884912"/>
              <a:gd name="connsiteY104" fmla="*/ 118474 h 1161397"/>
              <a:gd name="connsiteX105" fmla="*/ 6571807 w 6884912"/>
              <a:gd name="connsiteY105" fmla="*/ 98636 h 1161397"/>
              <a:gd name="connsiteX106" fmla="*/ 6671880 w 6884912"/>
              <a:gd name="connsiteY106" fmla="*/ 82931 h 1161397"/>
              <a:gd name="connsiteX107" fmla="*/ 6702266 w 6884912"/>
              <a:gd name="connsiteY107" fmla="*/ 75470 h 1161397"/>
              <a:gd name="connsiteX108" fmla="*/ 6845802 w 6884912"/>
              <a:gd name="connsiteY108" fmla="*/ 24496 h 1161397"/>
              <a:gd name="connsiteX109" fmla="*/ 6884912 w 6884912"/>
              <a:gd name="connsiteY109" fmla="*/ 0 h 1161397"/>
              <a:gd name="connsiteX0" fmla="*/ 6884912 w 6884912"/>
              <a:gd name="connsiteY0" fmla="*/ 0 h 1161397"/>
              <a:gd name="connsiteX1" fmla="*/ 6884912 w 6884912"/>
              <a:gd name="connsiteY1" fmla="*/ 1161397 h 1161397"/>
              <a:gd name="connsiteX2" fmla="*/ 0 w 6884912"/>
              <a:gd name="connsiteY2" fmla="*/ 1161397 h 1161397"/>
              <a:gd name="connsiteX3" fmla="*/ 27135 w 6884912"/>
              <a:gd name="connsiteY3" fmla="*/ 1147460 h 1161397"/>
              <a:gd name="connsiteX4" fmla="*/ 115388 w 6884912"/>
              <a:gd name="connsiteY4" fmla="*/ 1159043 h 1161397"/>
              <a:gd name="connsiteX5" fmla="*/ 119094 w 6884912"/>
              <a:gd name="connsiteY5" fmla="*/ 1148463 h 1161397"/>
              <a:gd name="connsiteX6" fmla="*/ 171824 w 6884912"/>
              <a:gd name="connsiteY6" fmla="*/ 1133224 h 1161397"/>
              <a:gd name="connsiteX7" fmla="*/ 376455 w 6884912"/>
              <a:gd name="connsiteY7" fmla="*/ 1137381 h 1161397"/>
              <a:gd name="connsiteX8" fmla="*/ 478946 w 6884912"/>
              <a:gd name="connsiteY8" fmla="*/ 1106011 h 1161397"/>
              <a:gd name="connsiteX9" fmla="*/ 512111 w 6884912"/>
              <a:gd name="connsiteY9" fmla="*/ 1085599 h 1161397"/>
              <a:gd name="connsiteX10" fmla="*/ 567875 w 6884912"/>
              <a:gd name="connsiteY10" fmla="*/ 1051976 h 1161397"/>
              <a:gd name="connsiteX11" fmla="*/ 601644 w 6884912"/>
              <a:gd name="connsiteY11" fmla="*/ 1003997 h 1161397"/>
              <a:gd name="connsiteX12" fmla="*/ 651408 w 6884912"/>
              <a:gd name="connsiteY12" fmla="*/ 984938 h 1161397"/>
              <a:gd name="connsiteX13" fmla="*/ 673197 w 6884912"/>
              <a:gd name="connsiteY13" fmla="*/ 1010060 h 1161397"/>
              <a:gd name="connsiteX14" fmla="*/ 723108 w 6884912"/>
              <a:gd name="connsiteY14" fmla="*/ 980081 h 1161397"/>
              <a:gd name="connsiteX15" fmla="*/ 797699 w 6884912"/>
              <a:gd name="connsiteY15" fmla="*/ 931362 h 1161397"/>
              <a:gd name="connsiteX16" fmla="*/ 843359 w 6884912"/>
              <a:gd name="connsiteY16" fmla="*/ 910894 h 1161397"/>
              <a:gd name="connsiteX17" fmla="*/ 965215 w 6884912"/>
              <a:gd name="connsiteY17" fmla="*/ 846701 h 1161397"/>
              <a:gd name="connsiteX18" fmla="*/ 1085080 w 6884912"/>
              <a:gd name="connsiteY18" fmla="*/ 776086 h 1161397"/>
              <a:gd name="connsiteX19" fmla="*/ 1131224 w 6884912"/>
              <a:gd name="connsiteY19" fmla="*/ 706160 h 1161397"/>
              <a:gd name="connsiteX20" fmla="*/ 1138051 w 6884912"/>
              <a:gd name="connsiteY20" fmla="*/ 702034 h 1161397"/>
              <a:gd name="connsiteX21" fmla="*/ 1158800 w 6884912"/>
              <a:gd name="connsiteY21" fmla="*/ 700004 h 1161397"/>
              <a:gd name="connsiteX22" fmla="*/ 1166947 w 6884912"/>
              <a:gd name="connsiteY22" fmla="*/ 700762 h 1161397"/>
              <a:gd name="connsiteX23" fmla="*/ 1178135 w 6884912"/>
              <a:gd name="connsiteY23" fmla="*/ 698631 h 1161397"/>
              <a:gd name="connsiteX24" fmla="*/ 1178301 w 6884912"/>
              <a:gd name="connsiteY24" fmla="*/ 698094 h 1161397"/>
              <a:gd name="connsiteX25" fmla="*/ 1188995 w 6884912"/>
              <a:gd name="connsiteY25" fmla="*/ 697048 h 1161397"/>
              <a:gd name="connsiteX26" fmla="*/ 1242716 w 6884912"/>
              <a:gd name="connsiteY26" fmla="*/ 698052 h 1161397"/>
              <a:gd name="connsiteX27" fmla="*/ 1299977 w 6884912"/>
              <a:gd name="connsiteY27" fmla="*/ 639196 h 1161397"/>
              <a:gd name="connsiteX28" fmla="*/ 1326190 w 6884912"/>
              <a:gd name="connsiteY28" fmla="*/ 625955 h 1161397"/>
              <a:gd name="connsiteX29" fmla="*/ 1339600 w 6884912"/>
              <a:gd name="connsiteY29" fmla="*/ 616295 h 1161397"/>
              <a:gd name="connsiteX30" fmla="*/ 1340054 w 6884912"/>
              <a:gd name="connsiteY30" fmla="*/ 614022 h 1161397"/>
              <a:gd name="connsiteX31" fmla="*/ 1391606 w 6884912"/>
              <a:gd name="connsiteY31" fmla="*/ 615229 h 1161397"/>
              <a:gd name="connsiteX32" fmla="*/ 1397565 w 6884912"/>
              <a:gd name="connsiteY32" fmla="*/ 611490 h 1161397"/>
              <a:gd name="connsiteX33" fmla="*/ 1432302 w 6884912"/>
              <a:gd name="connsiteY33" fmla="*/ 617267 h 1161397"/>
              <a:gd name="connsiteX34" fmla="*/ 1449644 w 6884912"/>
              <a:gd name="connsiteY34" fmla="*/ 617591 h 1161397"/>
              <a:gd name="connsiteX35" fmla="*/ 1455793 w 6884912"/>
              <a:gd name="connsiteY35" fmla="*/ 623174 h 1161397"/>
              <a:gd name="connsiteX36" fmla="*/ 1480758 w 6884912"/>
              <a:gd name="connsiteY36" fmla="*/ 620863 h 1161397"/>
              <a:gd name="connsiteX37" fmla="*/ 1483154 w 6884912"/>
              <a:gd name="connsiteY37" fmla="*/ 618527 h 1161397"/>
              <a:gd name="connsiteX38" fmla="*/ 1505495 w 6884912"/>
              <a:gd name="connsiteY38" fmla="*/ 624325 h 1161397"/>
              <a:gd name="connsiteX39" fmla="*/ 1526340 w 6884912"/>
              <a:gd name="connsiteY39" fmla="*/ 638496 h 1161397"/>
              <a:gd name="connsiteX40" fmla="*/ 1731986 w 6884912"/>
              <a:gd name="connsiteY40" fmla="*/ 589682 h 1161397"/>
              <a:gd name="connsiteX41" fmla="*/ 1927935 w 6884912"/>
              <a:gd name="connsiteY41" fmla="*/ 628540 h 1161397"/>
              <a:gd name="connsiteX42" fmla="*/ 2039075 w 6884912"/>
              <a:gd name="connsiteY42" fmla="*/ 599964 h 1161397"/>
              <a:gd name="connsiteX43" fmla="*/ 2066980 w 6884912"/>
              <a:gd name="connsiteY43" fmla="*/ 550413 h 1161397"/>
              <a:gd name="connsiteX44" fmla="*/ 2352236 w 6884912"/>
              <a:gd name="connsiteY44" fmla="*/ 519602 h 1161397"/>
              <a:gd name="connsiteX45" fmla="*/ 2420791 w 6884912"/>
              <a:gd name="connsiteY45" fmla="*/ 492826 h 1161397"/>
              <a:gd name="connsiteX46" fmla="*/ 2489932 w 6884912"/>
              <a:gd name="connsiteY46" fmla="*/ 507864 h 1161397"/>
              <a:gd name="connsiteX47" fmla="*/ 2512917 w 6884912"/>
              <a:gd name="connsiteY47" fmla="*/ 489127 h 1161397"/>
              <a:gd name="connsiteX48" fmla="*/ 2516783 w 6884912"/>
              <a:gd name="connsiteY48" fmla="*/ 485473 h 1161397"/>
              <a:gd name="connsiteX49" fmla="*/ 2534360 w 6884912"/>
              <a:gd name="connsiteY49" fmla="*/ 480064 h 1161397"/>
              <a:gd name="connsiteX50" fmla="*/ 2536691 w 6884912"/>
              <a:gd name="connsiteY50" fmla="*/ 467018 h 1161397"/>
              <a:gd name="connsiteX51" fmla="*/ 2561265 w 6884912"/>
              <a:gd name="connsiteY51" fmla="*/ 450623 h 1161397"/>
              <a:gd name="connsiteX52" fmla="*/ 2594349 w 6884912"/>
              <a:gd name="connsiteY52" fmla="*/ 443884 h 1161397"/>
              <a:gd name="connsiteX53" fmla="*/ 2754324 w 6884912"/>
              <a:gd name="connsiteY53" fmla="*/ 424766 h 1161397"/>
              <a:gd name="connsiteX54" fmla="*/ 2848470 w 6884912"/>
              <a:gd name="connsiteY54" fmla="*/ 405966 h 1161397"/>
              <a:gd name="connsiteX55" fmla="*/ 2881772 w 6884912"/>
              <a:gd name="connsiteY55" fmla="*/ 387260 h 1161397"/>
              <a:gd name="connsiteX56" fmla="*/ 2929932 w 6884912"/>
              <a:gd name="connsiteY56" fmla="*/ 368912 h 1161397"/>
              <a:gd name="connsiteX57" fmla="*/ 3013020 w 6884912"/>
              <a:gd name="connsiteY57" fmla="*/ 327578 h 1161397"/>
              <a:gd name="connsiteX58" fmla="*/ 3222191 w 6884912"/>
              <a:gd name="connsiteY58" fmla="*/ 307887 h 1161397"/>
              <a:gd name="connsiteX59" fmla="*/ 3227953 w 6884912"/>
              <a:gd name="connsiteY59" fmla="*/ 297650 h 1161397"/>
              <a:gd name="connsiteX60" fmla="*/ 3510042 w 6884912"/>
              <a:gd name="connsiteY60" fmla="*/ 311820 h 1161397"/>
              <a:gd name="connsiteX61" fmla="*/ 3626773 w 6884912"/>
              <a:gd name="connsiteY61" fmla="*/ 290452 h 1161397"/>
              <a:gd name="connsiteX62" fmla="*/ 3666217 w 6884912"/>
              <a:gd name="connsiteY62" fmla="*/ 273255 h 1161397"/>
              <a:gd name="connsiteX63" fmla="*/ 3732427 w 6884912"/>
              <a:gd name="connsiteY63" fmla="*/ 245039 h 1161397"/>
              <a:gd name="connsiteX64" fmla="*/ 3777022 w 6884912"/>
              <a:gd name="connsiteY64" fmla="*/ 200276 h 1161397"/>
              <a:gd name="connsiteX65" fmla="*/ 3791246 w 6884912"/>
              <a:gd name="connsiteY65" fmla="*/ 189996 h 1161397"/>
              <a:gd name="connsiteX66" fmla="*/ 3819864 w 6884912"/>
              <a:gd name="connsiteY66" fmla="*/ 194605 h 1161397"/>
              <a:gd name="connsiteX67" fmla="*/ 3830398 w 6884912"/>
              <a:gd name="connsiteY67" fmla="*/ 188383 h 1161397"/>
              <a:gd name="connsiteX68" fmla="*/ 3834360 w 6884912"/>
              <a:gd name="connsiteY68" fmla="*/ 188992 h 1161397"/>
              <a:gd name="connsiteX69" fmla="*/ 3843715 w 6884912"/>
              <a:gd name="connsiteY69" fmla="*/ 188752 h 1161397"/>
              <a:gd name="connsiteX70" fmla="*/ 3842609 w 6884912"/>
              <a:gd name="connsiteY70" fmla="*/ 197386 h 1161397"/>
              <a:gd name="connsiteX71" fmla="*/ 3853961 w 6884912"/>
              <a:gd name="connsiteY71" fmla="*/ 213380 h 1161397"/>
              <a:gd name="connsiteX72" fmla="*/ 3907640 w 6884912"/>
              <a:gd name="connsiteY72" fmla="*/ 207568 h 1161397"/>
              <a:gd name="connsiteX73" fmla="*/ 3910449 w 6884912"/>
              <a:gd name="connsiteY73" fmla="*/ 197808 h 1161397"/>
              <a:gd name="connsiteX74" fmla="*/ 3917197 w 6884912"/>
              <a:gd name="connsiteY74" fmla="*/ 196121 h 1161397"/>
              <a:gd name="connsiteX75" fmla="*/ 3922400 w 6884912"/>
              <a:gd name="connsiteY75" fmla="*/ 205056 h 1161397"/>
              <a:gd name="connsiteX76" fmla="*/ 4013061 w 6884912"/>
              <a:gd name="connsiteY76" fmla="*/ 224874 h 1161397"/>
              <a:gd name="connsiteX77" fmla="*/ 4220717 w 6884912"/>
              <a:gd name="connsiteY77" fmla="*/ 192946 h 1161397"/>
              <a:gd name="connsiteX78" fmla="*/ 4228802 w 6884912"/>
              <a:gd name="connsiteY78" fmla="*/ 201468 h 1161397"/>
              <a:gd name="connsiteX79" fmla="*/ 4289361 w 6884912"/>
              <a:gd name="connsiteY79" fmla="*/ 196642 h 1161397"/>
              <a:gd name="connsiteX80" fmla="*/ 4498913 w 6884912"/>
              <a:gd name="connsiteY80" fmla="*/ 118915 h 1161397"/>
              <a:gd name="connsiteX81" fmla="*/ 4617330 w 6884912"/>
              <a:gd name="connsiteY81" fmla="*/ 111163 h 1161397"/>
              <a:gd name="connsiteX82" fmla="*/ 4659778 w 6884912"/>
              <a:gd name="connsiteY82" fmla="*/ 118219 h 1161397"/>
              <a:gd name="connsiteX83" fmla="*/ 4730870 w 6884912"/>
              <a:gd name="connsiteY83" fmla="*/ 129432 h 1161397"/>
              <a:gd name="connsiteX84" fmla="*/ 4844073 w 6884912"/>
              <a:gd name="connsiteY84" fmla="*/ 161768 h 1161397"/>
              <a:gd name="connsiteX85" fmla="*/ 4856454 w 6884912"/>
              <a:gd name="connsiteY85" fmla="*/ 130488 h 1161397"/>
              <a:gd name="connsiteX86" fmla="*/ 4920038 w 6884912"/>
              <a:gd name="connsiteY86" fmla="*/ 140418 h 1161397"/>
              <a:gd name="connsiteX87" fmla="*/ 5016639 w 6884912"/>
              <a:gd name="connsiteY87" fmla="*/ 158905 h 1161397"/>
              <a:gd name="connsiteX88" fmla="*/ 5072009 w 6884912"/>
              <a:gd name="connsiteY88" fmla="*/ 161502 h 1161397"/>
              <a:gd name="connsiteX89" fmla="*/ 5223626 w 6884912"/>
              <a:gd name="connsiteY89" fmla="*/ 177356 h 1161397"/>
              <a:gd name="connsiteX90" fmla="*/ 5375773 w 6884912"/>
              <a:gd name="connsiteY90" fmla="*/ 199913 h 1161397"/>
              <a:gd name="connsiteX91" fmla="*/ 5467502 w 6884912"/>
              <a:gd name="connsiteY91" fmla="*/ 250963 h 1161397"/>
              <a:gd name="connsiteX92" fmla="*/ 5592395 w 6884912"/>
              <a:gd name="connsiteY92" fmla="*/ 265434 h 1161397"/>
              <a:gd name="connsiteX93" fmla="*/ 5613532 w 6884912"/>
              <a:gd name="connsiteY93" fmla="*/ 273379 h 1161397"/>
              <a:gd name="connsiteX94" fmla="*/ 5642173 w 6884912"/>
              <a:gd name="connsiteY94" fmla="*/ 266904 h 1161397"/>
              <a:gd name="connsiteX95" fmla="*/ 5756910 w 6884912"/>
              <a:gd name="connsiteY95" fmla="*/ 239211 h 1161397"/>
              <a:gd name="connsiteX96" fmla="*/ 5846667 w 6884912"/>
              <a:gd name="connsiteY96" fmla="*/ 201786 h 1161397"/>
              <a:gd name="connsiteX97" fmla="*/ 5960732 w 6884912"/>
              <a:gd name="connsiteY97" fmla="*/ 220708 h 1161397"/>
              <a:gd name="connsiteX98" fmla="*/ 6029542 w 6884912"/>
              <a:gd name="connsiteY98" fmla="*/ 210339 h 1161397"/>
              <a:gd name="connsiteX99" fmla="*/ 6141123 w 6884912"/>
              <a:gd name="connsiteY99" fmla="*/ 159923 h 1161397"/>
              <a:gd name="connsiteX100" fmla="*/ 6290640 w 6884912"/>
              <a:gd name="connsiteY100" fmla="*/ 167441 h 1161397"/>
              <a:gd name="connsiteX101" fmla="*/ 6322806 w 6884912"/>
              <a:gd name="connsiteY101" fmla="*/ 213293 h 1161397"/>
              <a:gd name="connsiteX102" fmla="*/ 6380420 w 6884912"/>
              <a:gd name="connsiteY102" fmla="*/ 173195 h 1161397"/>
              <a:gd name="connsiteX103" fmla="*/ 6507891 w 6884912"/>
              <a:gd name="connsiteY103" fmla="*/ 118474 h 1161397"/>
              <a:gd name="connsiteX104" fmla="*/ 6571807 w 6884912"/>
              <a:gd name="connsiteY104" fmla="*/ 98636 h 1161397"/>
              <a:gd name="connsiteX105" fmla="*/ 6671880 w 6884912"/>
              <a:gd name="connsiteY105" fmla="*/ 82931 h 1161397"/>
              <a:gd name="connsiteX106" fmla="*/ 6702266 w 6884912"/>
              <a:gd name="connsiteY106" fmla="*/ 75470 h 1161397"/>
              <a:gd name="connsiteX107" fmla="*/ 6845802 w 6884912"/>
              <a:gd name="connsiteY107" fmla="*/ 24496 h 1161397"/>
              <a:gd name="connsiteX108" fmla="*/ 6884912 w 6884912"/>
              <a:gd name="connsiteY108" fmla="*/ 0 h 1161397"/>
              <a:gd name="connsiteX0" fmla="*/ 6884912 w 6884912"/>
              <a:gd name="connsiteY0" fmla="*/ 0 h 1161397"/>
              <a:gd name="connsiteX1" fmla="*/ 6884912 w 6884912"/>
              <a:gd name="connsiteY1" fmla="*/ 1161397 h 1161397"/>
              <a:gd name="connsiteX2" fmla="*/ 0 w 6884912"/>
              <a:gd name="connsiteY2" fmla="*/ 1161397 h 1161397"/>
              <a:gd name="connsiteX3" fmla="*/ 27135 w 6884912"/>
              <a:gd name="connsiteY3" fmla="*/ 1147460 h 1161397"/>
              <a:gd name="connsiteX4" fmla="*/ 115388 w 6884912"/>
              <a:gd name="connsiteY4" fmla="*/ 1159043 h 1161397"/>
              <a:gd name="connsiteX5" fmla="*/ 119094 w 6884912"/>
              <a:gd name="connsiteY5" fmla="*/ 1148463 h 1161397"/>
              <a:gd name="connsiteX6" fmla="*/ 171824 w 6884912"/>
              <a:gd name="connsiteY6" fmla="*/ 1133224 h 1161397"/>
              <a:gd name="connsiteX7" fmla="*/ 478946 w 6884912"/>
              <a:gd name="connsiteY7" fmla="*/ 1106011 h 1161397"/>
              <a:gd name="connsiteX8" fmla="*/ 512111 w 6884912"/>
              <a:gd name="connsiteY8" fmla="*/ 1085599 h 1161397"/>
              <a:gd name="connsiteX9" fmla="*/ 567875 w 6884912"/>
              <a:gd name="connsiteY9" fmla="*/ 1051976 h 1161397"/>
              <a:gd name="connsiteX10" fmla="*/ 601644 w 6884912"/>
              <a:gd name="connsiteY10" fmla="*/ 1003997 h 1161397"/>
              <a:gd name="connsiteX11" fmla="*/ 651408 w 6884912"/>
              <a:gd name="connsiteY11" fmla="*/ 984938 h 1161397"/>
              <a:gd name="connsiteX12" fmla="*/ 673197 w 6884912"/>
              <a:gd name="connsiteY12" fmla="*/ 1010060 h 1161397"/>
              <a:gd name="connsiteX13" fmla="*/ 723108 w 6884912"/>
              <a:gd name="connsiteY13" fmla="*/ 980081 h 1161397"/>
              <a:gd name="connsiteX14" fmla="*/ 797699 w 6884912"/>
              <a:gd name="connsiteY14" fmla="*/ 931362 h 1161397"/>
              <a:gd name="connsiteX15" fmla="*/ 843359 w 6884912"/>
              <a:gd name="connsiteY15" fmla="*/ 910894 h 1161397"/>
              <a:gd name="connsiteX16" fmla="*/ 965215 w 6884912"/>
              <a:gd name="connsiteY16" fmla="*/ 846701 h 1161397"/>
              <a:gd name="connsiteX17" fmla="*/ 1085080 w 6884912"/>
              <a:gd name="connsiteY17" fmla="*/ 776086 h 1161397"/>
              <a:gd name="connsiteX18" fmla="*/ 1131224 w 6884912"/>
              <a:gd name="connsiteY18" fmla="*/ 706160 h 1161397"/>
              <a:gd name="connsiteX19" fmla="*/ 1138051 w 6884912"/>
              <a:gd name="connsiteY19" fmla="*/ 702034 h 1161397"/>
              <a:gd name="connsiteX20" fmla="*/ 1158800 w 6884912"/>
              <a:gd name="connsiteY20" fmla="*/ 700004 h 1161397"/>
              <a:gd name="connsiteX21" fmla="*/ 1166947 w 6884912"/>
              <a:gd name="connsiteY21" fmla="*/ 700762 h 1161397"/>
              <a:gd name="connsiteX22" fmla="*/ 1178135 w 6884912"/>
              <a:gd name="connsiteY22" fmla="*/ 698631 h 1161397"/>
              <a:gd name="connsiteX23" fmla="*/ 1178301 w 6884912"/>
              <a:gd name="connsiteY23" fmla="*/ 698094 h 1161397"/>
              <a:gd name="connsiteX24" fmla="*/ 1188995 w 6884912"/>
              <a:gd name="connsiteY24" fmla="*/ 697048 h 1161397"/>
              <a:gd name="connsiteX25" fmla="*/ 1242716 w 6884912"/>
              <a:gd name="connsiteY25" fmla="*/ 698052 h 1161397"/>
              <a:gd name="connsiteX26" fmla="*/ 1299977 w 6884912"/>
              <a:gd name="connsiteY26" fmla="*/ 639196 h 1161397"/>
              <a:gd name="connsiteX27" fmla="*/ 1326190 w 6884912"/>
              <a:gd name="connsiteY27" fmla="*/ 625955 h 1161397"/>
              <a:gd name="connsiteX28" fmla="*/ 1339600 w 6884912"/>
              <a:gd name="connsiteY28" fmla="*/ 616295 h 1161397"/>
              <a:gd name="connsiteX29" fmla="*/ 1340054 w 6884912"/>
              <a:gd name="connsiteY29" fmla="*/ 614022 h 1161397"/>
              <a:gd name="connsiteX30" fmla="*/ 1391606 w 6884912"/>
              <a:gd name="connsiteY30" fmla="*/ 615229 h 1161397"/>
              <a:gd name="connsiteX31" fmla="*/ 1397565 w 6884912"/>
              <a:gd name="connsiteY31" fmla="*/ 611490 h 1161397"/>
              <a:gd name="connsiteX32" fmla="*/ 1432302 w 6884912"/>
              <a:gd name="connsiteY32" fmla="*/ 617267 h 1161397"/>
              <a:gd name="connsiteX33" fmla="*/ 1449644 w 6884912"/>
              <a:gd name="connsiteY33" fmla="*/ 617591 h 1161397"/>
              <a:gd name="connsiteX34" fmla="*/ 1455793 w 6884912"/>
              <a:gd name="connsiteY34" fmla="*/ 623174 h 1161397"/>
              <a:gd name="connsiteX35" fmla="*/ 1480758 w 6884912"/>
              <a:gd name="connsiteY35" fmla="*/ 620863 h 1161397"/>
              <a:gd name="connsiteX36" fmla="*/ 1483154 w 6884912"/>
              <a:gd name="connsiteY36" fmla="*/ 618527 h 1161397"/>
              <a:gd name="connsiteX37" fmla="*/ 1505495 w 6884912"/>
              <a:gd name="connsiteY37" fmla="*/ 624325 h 1161397"/>
              <a:gd name="connsiteX38" fmla="*/ 1526340 w 6884912"/>
              <a:gd name="connsiteY38" fmla="*/ 638496 h 1161397"/>
              <a:gd name="connsiteX39" fmla="*/ 1731986 w 6884912"/>
              <a:gd name="connsiteY39" fmla="*/ 589682 h 1161397"/>
              <a:gd name="connsiteX40" fmla="*/ 1927935 w 6884912"/>
              <a:gd name="connsiteY40" fmla="*/ 628540 h 1161397"/>
              <a:gd name="connsiteX41" fmla="*/ 2039075 w 6884912"/>
              <a:gd name="connsiteY41" fmla="*/ 599964 h 1161397"/>
              <a:gd name="connsiteX42" fmla="*/ 2066980 w 6884912"/>
              <a:gd name="connsiteY42" fmla="*/ 550413 h 1161397"/>
              <a:gd name="connsiteX43" fmla="*/ 2352236 w 6884912"/>
              <a:gd name="connsiteY43" fmla="*/ 519602 h 1161397"/>
              <a:gd name="connsiteX44" fmla="*/ 2420791 w 6884912"/>
              <a:gd name="connsiteY44" fmla="*/ 492826 h 1161397"/>
              <a:gd name="connsiteX45" fmla="*/ 2489932 w 6884912"/>
              <a:gd name="connsiteY45" fmla="*/ 507864 h 1161397"/>
              <a:gd name="connsiteX46" fmla="*/ 2512917 w 6884912"/>
              <a:gd name="connsiteY46" fmla="*/ 489127 h 1161397"/>
              <a:gd name="connsiteX47" fmla="*/ 2516783 w 6884912"/>
              <a:gd name="connsiteY47" fmla="*/ 485473 h 1161397"/>
              <a:gd name="connsiteX48" fmla="*/ 2534360 w 6884912"/>
              <a:gd name="connsiteY48" fmla="*/ 480064 h 1161397"/>
              <a:gd name="connsiteX49" fmla="*/ 2536691 w 6884912"/>
              <a:gd name="connsiteY49" fmla="*/ 467018 h 1161397"/>
              <a:gd name="connsiteX50" fmla="*/ 2561265 w 6884912"/>
              <a:gd name="connsiteY50" fmla="*/ 450623 h 1161397"/>
              <a:gd name="connsiteX51" fmla="*/ 2594349 w 6884912"/>
              <a:gd name="connsiteY51" fmla="*/ 443884 h 1161397"/>
              <a:gd name="connsiteX52" fmla="*/ 2754324 w 6884912"/>
              <a:gd name="connsiteY52" fmla="*/ 424766 h 1161397"/>
              <a:gd name="connsiteX53" fmla="*/ 2848470 w 6884912"/>
              <a:gd name="connsiteY53" fmla="*/ 405966 h 1161397"/>
              <a:gd name="connsiteX54" fmla="*/ 2881772 w 6884912"/>
              <a:gd name="connsiteY54" fmla="*/ 387260 h 1161397"/>
              <a:gd name="connsiteX55" fmla="*/ 2929932 w 6884912"/>
              <a:gd name="connsiteY55" fmla="*/ 368912 h 1161397"/>
              <a:gd name="connsiteX56" fmla="*/ 3013020 w 6884912"/>
              <a:gd name="connsiteY56" fmla="*/ 327578 h 1161397"/>
              <a:gd name="connsiteX57" fmla="*/ 3222191 w 6884912"/>
              <a:gd name="connsiteY57" fmla="*/ 307887 h 1161397"/>
              <a:gd name="connsiteX58" fmla="*/ 3227953 w 6884912"/>
              <a:gd name="connsiteY58" fmla="*/ 297650 h 1161397"/>
              <a:gd name="connsiteX59" fmla="*/ 3510042 w 6884912"/>
              <a:gd name="connsiteY59" fmla="*/ 311820 h 1161397"/>
              <a:gd name="connsiteX60" fmla="*/ 3626773 w 6884912"/>
              <a:gd name="connsiteY60" fmla="*/ 290452 h 1161397"/>
              <a:gd name="connsiteX61" fmla="*/ 3666217 w 6884912"/>
              <a:gd name="connsiteY61" fmla="*/ 273255 h 1161397"/>
              <a:gd name="connsiteX62" fmla="*/ 3732427 w 6884912"/>
              <a:gd name="connsiteY62" fmla="*/ 245039 h 1161397"/>
              <a:gd name="connsiteX63" fmla="*/ 3777022 w 6884912"/>
              <a:gd name="connsiteY63" fmla="*/ 200276 h 1161397"/>
              <a:gd name="connsiteX64" fmla="*/ 3791246 w 6884912"/>
              <a:gd name="connsiteY64" fmla="*/ 189996 h 1161397"/>
              <a:gd name="connsiteX65" fmla="*/ 3819864 w 6884912"/>
              <a:gd name="connsiteY65" fmla="*/ 194605 h 1161397"/>
              <a:gd name="connsiteX66" fmla="*/ 3830398 w 6884912"/>
              <a:gd name="connsiteY66" fmla="*/ 188383 h 1161397"/>
              <a:gd name="connsiteX67" fmla="*/ 3834360 w 6884912"/>
              <a:gd name="connsiteY67" fmla="*/ 188992 h 1161397"/>
              <a:gd name="connsiteX68" fmla="*/ 3843715 w 6884912"/>
              <a:gd name="connsiteY68" fmla="*/ 188752 h 1161397"/>
              <a:gd name="connsiteX69" fmla="*/ 3842609 w 6884912"/>
              <a:gd name="connsiteY69" fmla="*/ 197386 h 1161397"/>
              <a:gd name="connsiteX70" fmla="*/ 3853961 w 6884912"/>
              <a:gd name="connsiteY70" fmla="*/ 213380 h 1161397"/>
              <a:gd name="connsiteX71" fmla="*/ 3907640 w 6884912"/>
              <a:gd name="connsiteY71" fmla="*/ 207568 h 1161397"/>
              <a:gd name="connsiteX72" fmla="*/ 3910449 w 6884912"/>
              <a:gd name="connsiteY72" fmla="*/ 197808 h 1161397"/>
              <a:gd name="connsiteX73" fmla="*/ 3917197 w 6884912"/>
              <a:gd name="connsiteY73" fmla="*/ 196121 h 1161397"/>
              <a:gd name="connsiteX74" fmla="*/ 3922400 w 6884912"/>
              <a:gd name="connsiteY74" fmla="*/ 205056 h 1161397"/>
              <a:gd name="connsiteX75" fmla="*/ 4013061 w 6884912"/>
              <a:gd name="connsiteY75" fmla="*/ 224874 h 1161397"/>
              <a:gd name="connsiteX76" fmla="*/ 4220717 w 6884912"/>
              <a:gd name="connsiteY76" fmla="*/ 192946 h 1161397"/>
              <a:gd name="connsiteX77" fmla="*/ 4228802 w 6884912"/>
              <a:gd name="connsiteY77" fmla="*/ 201468 h 1161397"/>
              <a:gd name="connsiteX78" fmla="*/ 4289361 w 6884912"/>
              <a:gd name="connsiteY78" fmla="*/ 196642 h 1161397"/>
              <a:gd name="connsiteX79" fmla="*/ 4498913 w 6884912"/>
              <a:gd name="connsiteY79" fmla="*/ 118915 h 1161397"/>
              <a:gd name="connsiteX80" fmla="*/ 4617330 w 6884912"/>
              <a:gd name="connsiteY80" fmla="*/ 111163 h 1161397"/>
              <a:gd name="connsiteX81" fmla="*/ 4659778 w 6884912"/>
              <a:gd name="connsiteY81" fmla="*/ 118219 h 1161397"/>
              <a:gd name="connsiteX82" fmla="*/ 4730870 w 6884912"/>
              <a:gd name="connsiteY82" fmla="*/ 129432 h 1161397"/>
              <a:gd name="connsiteX83" fmla="*/ 4844073 w 6884912"/>
              <a:gd name="connsiteY83" fmla="*/ 161768 h 1161397"/>
              <a:gd name="connsiteX84" fmla="*/ 4856454 w 6884912"/>
              <a:gd name="connsiteY84" fmla="*/ 130488 h 1161397"/>
              <a:gd name="connsiteX85" fmla="*/ 4920038 w 6884912"/>
              <a:gd name="connsiteY85" fmla="*/ 140418 h 1161397"/>
              <a:gd name="connsiteX86" fmla="*/ 5016639 w 6884912"/>
              <a:gd name="connsiteY86" fmla="*/ 158905 h 1161397"/>
              <a:gd name="connsiteX87" fmla="*/ 5072009 w 6884912"/>
              <a:gd name="connsiteY87" fmla="*/ 161502 h 1161397"/>
              <a:gd name="connsiteX88" fmla="*/ 5223626 w 6884912"/>
              <a:gd name="connsiteY88" fmla="*/ 177356 h 1161397"/>
              <a:gd name="connsiteX89" fmla="*/ 5375773 w 6884912"/>
              <a:gd name="connsiteY89" fmla="*/ 199913 h 1161397"/>
              <a:gd name="connsiteX90" fmla="*/ 5467502 w 6884912"/>
              <a:gd name="connsiteY90" fmla="*/ 250963 h 1161397"/>
              <a:gd name="connsiteX91" fmla="*/ 5592395 w 6884912"/>
              <a:gd name="connsiteY91" fmla="*/ 265434 h 1161397"/>
              <a:gd name="connsiteX92" fmla="*/ 5613532 w 6884912"/>
              <a:gd name="connsiteY92" fmla="*/ 273379 h 1161397"/>
              <a:gd name="connsiteX93" fmla="*/ 5642173 w 6884912"/>
              <a:gd name="connsiteY93" fmla="*/ 266904 h 1161397"/>
              <a:gd name="connsiteX94" fmla="*/ 5756910 w 6884912"/>
              <a:gd name="connsiteY94" fmla="*/ 239211 h 1161397"/>
              <a:gd name="connsiteX95" fmla="*/ 5846667 w 6884912"/>
              <a:gd name="connsiteY95" fmla="*/ 201786 h 1161397"/>
              <a:gd name="connsiteX96" fmla="*/ 5960732 w 6884912"/>
              <a:gd name="connsiteY96" fmla="*/ 220708 h 1161397"/>
              <a:gd name="connsiteX97" fmla="*/ 6029542 w 6884912"/>
              <a:gd name="connsiteY97" fmla="*/ 210339 h 1161397"/>
              <a:gd name="connsiteX98" fmla="*/ 6141123 w 6884912"/>
              <a:gd name="connsiteY98" fmla="*/ 159923 h 1161397"/>
              <a:gd name="connsiteX99" fmla="*/ 6290640 w 6884912"/>
              <a:gd name="connsiteY99" fmla="*/ 167441 h 1161397"/>
              <a:gd name="connsiteX100" fmla="*/ 6322806 w 6884912"/>
              <a:gd name="connsiteY100" fmla="*/ 213293 h 1161397"/>
              <a:gd name="connsiteX101" fmla="*/ 6380420 w 6884912"/>
              <a:gd name="connsiteY101" fmla="*/ 173195 h 1161397"/>
              <a:gd name="connsiteX102" fmla="*/ 6507891 w 6884912"/>
              <a:gd name="connsiteY102" fmla="*/ 118474 h 1161397"/>
              <a:gd name="connsiteX103" fmla="*/ 6571807 w 6884912"/>
              <a:gd name="connsiteY103" fmla="*/ 98636 h 1161397"/>
              <a:gd name="connsiteX104" fmla="*/ 6671880 w 6884912"/>
              <a:gd name="connsiteY104" fmla="*/ 82931 h 1161397"/>
              <a:gd name="connsiteX105" fmla="*/ 6702266 w 6884912"/>
              <a:gd name="connsiteY105" fmla="*/ 75470 h 1161397"/>
              <a:gd name="connsiteX106" fmla="*/ 6845802 w 6884912"/>
              <a:gd name="connsiteY106" fmla="*/ 24496 h 1161397"/>
              <a:gd name="connsiteX107" fmla="*/ 6884912 w 6884912"/>
              <a:gd name="connsiteY107" fmla="*/ 0 h 1161397"/>
              <a:gd name="connsiteX0" fmla="*/ 6884912 w 6884912"/>
              <a:gd name="connsiteY0" fmla="*/ 0 h 1161397"/>
              <a:gd name="connsiteX1" fmla="*/ 6884912 w 6884912"/>
              <a:gd name="connsiteY1" fmla="*/ 1161397 h 1161397"/>
              <a:gd name="connsiteX2" fmla="*/ 0 w 6884912"/>
              <a:gd name="connsiteY2" fmla="*/ 1161397 h 1161397"/>
              <a:gd name="connsiteX3" fmla="*/ 27135 w 6884912"/>
              <a:gd name="connsiteY3" fmla="*/ 1147460 h 1161397"/>
              <a:gd name="connsiteX4" fmla="*/ 115388 w 6884912"/>
              <a:gd name="connsiteY4" fmla="*/ 1159043 h 1161397"/>
              <a:gd name="connsiteX5" fmla="*/ 119094 w 6884912"/>
              <a:gd name="connsiteY5" fmla="*/ 1148463 h 1161397"/>
              <a:gd name="connsiteX6" fmla="*/ 171824 w 6884912"/>
              <a:gd name="connsiteY6" fmla="*/ 1133224 h 1161397"/>
              <a:gd name="connsiteX7" fmla="*/ 512111 w 6884912"/>
              <a:gd name="connsiteY7" fmla="*/ 1085599 h 1161397"/>
              <a:gd name="connsiteX8" fmla="*/ 567875 w 6884912"/>
              <a:gd name="connsiteY8" fmla="*/ 1051976 h 1161397"/>
              <a:gd name="connsiteX9" fmla="*/ 601644 w 6884912"/>
              <a:gd name="connsiteY9" fmla="*/ 1003997 h 1161397"/>
              <a:gd name="connsiteX10" fmla="*/ 651408 w 6884912"/>
              <a:gd name="connsiteY10" fmla="*/ 984938 h 1161397"/>
              <a:gd name="connsiteX11" fmla="*/ 673197 w 6884912"/>
              <a:gd name="connsiteY11" fmla="*/ 1010060 h 1161397"/>
              <a:gd name="connsiteX12" fmla="*/ 723108 w 6884912"/>
              <a:gd name="connsiteY12" fmla="*/ 980081 h 1161397"/>
              <a:gd name="connsiteX13" fmla="*/ 797699 w 6884912"/>
              <a:gd name="connsiteY13" fmla="*/ 931362 h 1161397"/>
              <a:gd name="connsiteX14" fmla="*/ 843359 w 6884912"/>
              <a:gd name="connsiteY14" fmla="*/ 910894 h 1161397"/>
              <a:gd name="connsiteX15" fmla="*/ 965215 w 6884912"/>
              <a:gd name="connsiteY15" fmla="*/ 846701 h 1161397"/>
              <a:gd name="connsiteX16" fmla="*/ 1085080 w 6884912"/>
              <a:gd name="connsiteY16" fmla="*/ 776086 h 1161397"/>
              <a:gd name="connsiteX17" fmla="*/ 1131224 w 6884912"/>
              <a:gd name="connsiteY17" fmla="*/ 706160 h 1161397"/>
              <a:gd name="connsiteX18" fmla="*/ 1138051 w 6884912"/>
              <a:gd name="connsiteY18" fmla="*/ 702034 h 1161397"/>
              <a:gd name="connsiteX19" fmla="*/ 1158800 w 6884912"/>
              <a:gd name="connsiteY19" fmla="*/ 700004 h 1161397"/>
              <a:gd name="connsiteX20" fmla="*/ 1166947 w 6884912"/>
              <a:gd name="connsiteY20" fmla="*/ 700762 h 1161397"/>
              <a:gd name="connsiteX21" fmla="*/ 1178135 w 6884912"/>
              <a:gd name="connsiteY21" fmla="*/ 698631 h 1161397"/>
              <a:gd name="connsiteX22" fmla="*/ 1178301 w 6884912"/>
              <a:gd name="connsiteY22" fmla="*/ 698094 h 1161397"/>
              <a:gd name="connsiteX23" fmla="*/ 1188995 w 6884912"/>
              <a:gd name="connsiteY23" fmla="*/ 697048 h 1161397"/>
              <a:gd name="connsiteX24" fmla="*/ 1242716 w 6884912"/>
              <a:gd name="connsiteY24" fmla="*/ 698052 h 1161397"/>
              <a:gd name="connsiteX25" fmla="*/ 1299977 w 6884912"/>
              <a:gd name="connsiteY25" fmla="*/ 639196 h 1161397"/>
              <a:gd name="connsiteX26" fmla="*/ 1326190 w 6884912"/>
              <a:gd name="connsiteY26" fmla="*/ 625955 h 1161397"/>
              <a:gd name="connsiteX27" fmla="*/ 1339600 w 6884912"/>
              <a:gd name="connsiteY27" fmla="*/ 616295 h 1161397"/>
              <a:gd name="connsiteX28" fmla="*/ 1340054 w 6884912"/>
              <a:gd name="connsiteY28" fmla="*/ 614022 h 1161397"/>
              <a:gd name="connsiteX29" fmla="*/ 1391606 w 6884912"/>
              <a:gd name="connsiteY29" fmla="*/ 615229 h 1161397"/>
              <a:gd name="connsiteX30" fmla="*/ 1397565 w 6884912"/>
              <a:gd name="connsiteY30" fmla="*/ 611490 h 1161397"/>
              <a:gd name="connsiteX31" fmla="*/ 1432302 w 6884912"/>
              <a:gd name="connsiteY31" fmla="*/ 617267 h 1161397"/>
              <a:gd name="connsiteX32" fmla="*/ 1449644 w 6884912"/>
              <a:gd name="connsiteY32" fmla="*/ 617591 h 1161397"/>
              <a:gd name="connsiteX33" fmla="*/ 1455793 w 6884912"/>
              <a:gd name="connsiteY33" fmla="*/ 623174 h 1161397"/>
              <a:gd name="connsiteX34" fmla="*/ 1480758 w 6884912"/>
              <a:gd name="connsiteY34" fmla="*/ 620863 h 1161397"/>
              <a:gd name="connsiteX35" fmla="*/ 1483154 w 6884912"/>
              <a:gd name="connsiteY35" fmla="*/ 618527 h 1161397"/>
              <a:gd name="connsiteX36" fmla="*/ 1505495 w 6884912"/>
              <a:gd name="connsiteY36" fmla="*/ 624325 h 1161397"/>
              <a:gd name="connsiteX37" fmla="*/ 1526340 w 6884912"/>
              <a:gd name="connsiteY37" fmla="*/ 638496 h 1161397"/>
              <a:gd name="connsiteX38" fmla="*/ 1731986 w 6884912"/>
              <a:gd name="connsiteY38" fmla="*/ 589682 h 1161397"/>
              <a:gd name="connsiteX39" fmla="*/ 1927935 w 6884912"/>
              <a:gd name="connsiteY39" fmla="*/ 628540 h 1161397"/>
              <a:gd name="connsiteX40" fmla="*/ 2039075 w 6884912"/>
              <a:gd name="connsiteY40" fmla="*/ 599964 h 1161397"/>
              <a:gd name="connsiteX41" fmla="*/ 2066980 w 6884912"/>
              <a:gd name="connsiteY41" fmla="*/ 550413 h 1161397"/>
              <a:gd name="connsiteX42" fmla="*/ 2352236 w 6884912"/>
              <a:gd name="connsiteY42" fmla="*/ 519602 h 1161397"/>
              <a:gd name="connsiteX43" fmla="*/ 2420791 w 6884912"/>
              <a:gd name="connsiteY43" fmla="*/ 492826 h 1161397"/>
              <a:gd name="connsiteX44" fmla="*/ 2489932 w 6884912"/>
              <a:gd name="connsiteY44" fmla="*/ 507864 h 1161397"/>
              <a:gd name="connsiteX45" fmla="*/ 2512917 w 6884912"/>
              <a:gd name="connsiteY45" fmla="*/ 489127 h 1161397"/>
              <a:gd name="connsiteX46" fmla="*/ 2516783 w 6884912"/>
              <a:gd name="connsiteY46" fmla="*/ 485473 h 1161397"/>
              <a:gd name="connsiteX47" fmla="*/ 2534360 w 6884912"/>
              <a:gd name="connsiteY47" fmla="*/ 480064 h 1161397"/>
              <a:gd name="connsiteX48" fmla="*/ 2536691 w 6884912"/>
              <a:gd name="connsiteY48" fmla="*/ 467018 h 1161397"/>
              <a:gd name="connsiteX49" fmla="*/ 2561265 w 6884912"/>
              <a:gd name="connsiteY49" fmla="*/ 450623 h 1161397"/>
              <a:gd name="connsiteX50" fmla="*/ 2594349 w 6884912"/>
              <a:gd name="connsiteY50" fmla="*/ 443884 h 1161397"/>
              <a:gd name="connsiteX51" fmla="*/ 2754324 w 6884912"/>
              <a:gd name="connsiteY51" fmla="*/ 424766 h 1161397"/>
              <a:gd name="connsiteX52" fmla="*/ 2848470 w 6884912"/>
              <a:gd name="connsiteY52" fmla="*/ 405966 h 1161397"/>
              <a:gd name="connsiteX53" fmla="*/ 2881772 w 6884912"/>
              <a:gd name="connsiteY53" fmla="*/ 387260 h 1161397"/>
              <a:gd name="connsiteX54" fmla="*/ 2929932 w 6884912"/>
              <a:gd name="connsiteY54" fmla="*/ 368912 h 1161397"/>
              <a:gd name="connsiteX55" fmla="*/ 3013020 w 6884912"/>
              <a:gd name="connsiteY55" fmla="*/ 327578 h 1161397"/>
              <a:gd name="connsiteX56" fmla="*/ 3222191 w 6884912"/>
              <a:gd name="connsiteY56" fmla="*/ 307887 h 1161397"/>
              <a:gd name="connsiteX57" fmla="*/ 3227953 w 6884912"/>
              <a:gd name="connsiteY57" fmla="*/ 297650 h 1161397"/>
              <a:gd name="connsiteX58" fmla="*/ 3510042 w 6884912"/>
              <a:gd name="connsiteY58" fmla="*/ 311820 h 1161397"/>
              <a:gd name="connsiteX59" fmla="*/ 3626773 w 6884912"/>
              <a:gd name="connsiteY59" fmla="*/ 290452 h 1161397"/>
              <a:gd name="connsiteX60" fmla="*/ 3666217 w 6884912"/>
              <a:gd name="connsiteY60" fmla="*/ 273255 h 1161397"/>
              <a:gd name="connsiteX61" fmla="*/ 3732427 w 6884912"/>
              <a:gd name="connsiteY61" fmla="*/ 245039 h 1161397"/>
              <a:gd name="connsiteX62" fmla="*/ 3777022 w 6884912"/>
              <a:gd name="connsiteY62" fmla="*/ 200276 h 1161397"/>
              <a:gd name="connsiteX63" fmla="*/ 3791246 w 6884912"/>
              <a:gd name="connsiteY63" fmla="*/ 189996 h 1161397"/>
              <a:gd name="connsiteX64" fmla="*/ 3819864 w 6884912"/>
              <a:gd name="connsiteY64" fmla="*/ 194605 h 1161397"/>
              <a:gd name="connsiteX65" fmla="*/ 3830398 w 6884912"/>
              <a:gd name="connsiteY65" fmla="*/ 188383 h 1161397"/>
              <a:gd name="connsiteX66" fmla="*/ 3834360 w 6884912"/>
              <a:gd name="connsiteY66" fmla="*/ 188992 h 1161397"/>
              <a:gd name="connsiteX67" fmla="*/ 3843715 w 6884912"/>
              <a:gd name="connsiteY67" fmla="*/ 188752 h 1161397"/>
              <a:gd name="connsiteX68" fmla="*/ 3842609 w 6884912"/>
              <a:gd name="connsiteY68" fmla="*/ 197386 h 1161397"/>
              <a:gd name="connsiteX69" fmla="*/ 3853961 w 6884912"/>
              <a:gd name="connsiteY69" fmla="*/ 213380 h 1161397"/>
              <a:gd name="connsiteX70" fmla="*/ 3907640 w 6884912"/>
              <a:gd name="connsiteY70" fmla="*/ 207568 h 1161397"/>
              <a:gd name="connsiteX71" fmla="*/ 3910449 w 6884912"/>
              <a:gd name="connsiteY71" fmla="*/ 197808 h 1161397"/>
              <a:gd name="connsiteX72" fmla="*/ 3917197 w 6884912"/>
              <a:gd name="connsiteY72" fmla="*/ 196121 h 1161397"/>
              <a:gd name="connsiteX73" fmla="*/ 3922400 w 6884912"/>
              <a:gd name="connsiteY73" fmla="*/ 205056 h 1161397"/>
              <a:gd name="connsiteX74" fmla="*/ 4013061 w 6884912"/>
              <a:gd name="connsiteY74" fmla="*/ 224874 h 1161397"/>
              <a:gd name="connsiteX75" fmla="*/ 4220717 w 6884912"/>
              <a:gd name="connsiteY75" fmla="*/ 192946 h 1161397"/>
              <a:gd name="connsiteX76" fmla="*/ 4228802 w 6884912"/>
              <a:gd name="connsiteY76" fmla="*/ 201468 h 1161397"/>
              <a:gd name="connsiteX77" fmla="*/ 4289361 w 6884912"/>
              <a:gd name="connsiteY77" fmla="*/ 196642 h 1161397"/>
              <a:gd name="connsiteX78" fmla="*/ 4498913 w 6884912"/>
              <a:gd name="connsiteY78" fmla="*/ 118915 h 1161397"/>
              <a:gd name="connsiteX79" fmla="*/ 4617330 w 6884912"/>
              <a:gd name="connsiteY79" fmla="*/ 111163 h 1161397"/>
              <a:gd name="connsiteX80" fmla="*/ 4659778 w 6884912"/>
              <a:gd name="connsiteY80" fmla="*/ 118219 h 1161397"/>
              <a:gd name="connsiteX81" fmla="*/ 4730870 w 6884912"/>
              <a:gd name="connsiteY81" fmla="*/ 129432 h 1161397"/>
              <a:gd name="connsiteX82" fmla="*/ 4844073 w 6884912"/>
              <a:gd name="connsiteY82" fmla="*/ 161768 h 1161397"/>
              <a:gd name="connsiteX83" fmla="*/ 4856454 w 6884912"/>
              <a:gd name="connsiteY83" fmla="*/ 130488 h 1161397"/>
              <a:gd name="connsiteX84" fmla="*/ 4920038 w 6884912"/>
              <a:gd name="connsiteY84" fmla="*/ 140418 h 1161397"/>
              <a:gd name="connsiteX85" fmla="*/ 5016639 w 6884912"/>
              <a:gd name="connsiteY85" fmla="*/ 158905 h 1161397"/>
              <a:gd name="connsiteX86" fmla="*/ 5072009 w 6884912"/>
              <a:gd name="connsiteY86" fmla="*/ 161502 h 1161397"/>
              <a:gd name="connsiteX87" fmla="*/ 5223626 w 6884912"/>
              <a:gd name="connsiteY87" fmla="*/ 177356 h 1161397"/>
              <a:gd name="connsiteX88" fmla="*/ 5375773 w 6884912"/>
              <a:gd name="connsiteY88" fmla="*/ 199913 h 1161397"/>
              <a:gd name="connsiteX89" fmla="*/ 5467502 w 6884912"/>
              <a:gd name="connsiteY89" fmla="*/ 250963 h 1161397"/>
              <a:gd name="connsiteX90" fmla="*/ 5592395 w 6884912"/>
              <a:gd name="connsiteY90" fmla="*/ 265434 h 1161397"/>
              <a:gd name="connsiteX91" fmla="*/ 5613532 w 6884912"/>
              <a:gd name="connsiteY91" fmla="*/ 273379 h 1161397"/>
              <a:gd name="connsiteX92" fmla="*/ 5642173 w 6884912"/>
              <a:gd name="connsiteY92" fmla="*/ 266904 h 1161397"/>
              <a:gd name="connsiteX93" fmla="*/ 5756910 w 6884912"/>
              <a:gd name="connsiteY93" fmla="*/ 239211 h 1161397"/>
              <a:gd name="connsiteX94" fmla="*/ 5846667 w 6884912"/>
              <a:gd name="connsiteY94" fmla="*/ 201786 h 1161397"/>
              <a:gd name="connsiteX95" fmla="*/ 5960732 w 6884912"/>
              <a:gd name="connsiteY95" fmla="*/ 220708 h 1161397"/>
              <a:gd name="connsiteX96" fmla="*/ 6029542 w 6884912"/>
              <a:gd name="connsiteY96" fmla="*/ 210339 h 1161397"/>
              <a:gd name="connsiteX97" fmla="*/ 6141123 w 6884912"/>
              <a:gd name="connsiteY97" fmla="*/ 159923 h 1161397"/>
              <a:gd name="connsiteX98" fmla="*/ 6290640 w 6884912"/>
              <a:gd name="connsiteY98" fmla="*/ 167441 h 1161397"/>
              <a:gd name="connsiteX99" fmla="*/ 6322806 w 6884912"/>
              <a:gd name="connsiteY99" fmla="*/ 213293 h 1161397"/>
              <a:gd name="connsiteX100" fmla="*/ 6380420 w 6884912"/>
              <a:gd name="connsiteY100" fmla="*/ 173195 h 1161397"/>
              <a:gd name="connsiteX101" fmla="*/ 6507891 w 6884912"/>
              <a:gd name="connsiteY101" fmla="*/ 118474 h 1161397"/>
              <a:gd name="connsiteX102" fmla="*/ 6571807 w 6884912"/>
              <a:gd name="connsiteY102" fmla="*/ 98636 h 1161397"/>
              <a:gd name="connsiteX103" fmla="*/ 6671880 w 6884912"/>
              <a:gd name="connsiteY103" fmla="*/ 82931 h 1161397"/>
              <a:gd name="connsiteX104" fmla="*/ 6702266 w 6884912"/>
              <a:gd name="connsiteY104" fmla="*/ 75470 h 1161397"/>
              <a:gd name="connsiteX105" fmla="*/ 6845802 w 6884912"/>
              <a:gd name="connsiteY105" fmla="*/ 24496 h 1161397"/>
              <a:gd name="connsiteX106" fmla="*/ 6884912 w 6884912"/>
              <a:gd name="connsiteY106" fmla="*/ 0 h 1161397"/>
              <a:gd name="connsiteX0" fmla="*/ 6884912 w 6884912"/>
              <a:gd name="connsiteY0" fmla="*/ 0 h 1161397"/>
              <a:gd name="connsiteX1" fmla="*/ 6884912 w 6884912"/>
              <a:gd name="connsiteY1" fmla="*/ 1161397 h 1161397"/>
              <a:gd name="connsiteX2" fmla="*/ 0 w 6884912"/>
              <a:gd name="connsiteY2" fmla="*/ 1161397 h 1161397"/>
              <a:gd name="connsiteX3" fmla="*/ 27135 w 6884912"/>
              <a:gd name="connsiteY3" fmla="*/ 1147460 h 1161397"/>
              <a:gd name="connsiteX4" fmla="*/ 115388 w 6884912"/>
              <a:gd name="connsiteY4" fmla="*/ 1159043 h 1161397"/>
              <a:gd name="connsiteX5" fmla="*/ 119094 w 6884912"/>
              <a:gd name="connsiteY5" fmla="*/ 1148463 h 1161397"/>
              <a:gd name="connsiteX6" fmla="*/ 171824 w 6884912"/>
              <a:gd name="connsiteY6" fmla="*/ 1133224 h 1161397"/>
              <a:gd name="connsiteX7" fmla="*/ 567875 w 6884912"/>
              <a:gd name="connsiteY7" fmla="*/ 1051976 h 1161397"/>
              <a:gd name="connsiteX8" fmla="*/ 601644 w 6884912"/>
              <a:gd name="connsiteY8" fmla="*/ 1003997 h 1161397"/>
              <a:gd name="connsiteX9" fmla="*/ 651408 w 6884912"/>
              <a:gd name="connsiteY9" fmla="*/ 984938 h 1161397"/>
              <a:gd name="connsiteX10" fmla="*/ 673197 w 6884912"/>
              <a:gd name="connsiteY10" fmla="*/ 1010060 h 1161397"/>
              <a:gd name="connsiteX11" fmla="*/ 723108 w 6884912"/>
              <a:gd name="connsiteY11" fmla="*/ 980081 h 1161397"/>
              <a:gd name="connsiteX12" fmla="*/ 797699 w 6884912"/>
              <a:gd name="connsiteY12" fmla="*/ 931362 h 1161397"/>
              <a:gd name="connsiteX13" fmla="*/ 843359 w 6884912"/>
              <a:gd name="connsiteY13" fmla="*/ 910894 h 1161397"/>
              <a:gd name="connsiteX14" fmla="*/ 965215 w 6884912"/>
              <a:gd name="connsiteY14" fmla="*/ 846701 h 1161397"/>
              <a:gd name="connsiteX15" fmla="*/ 1085080 w 6884912"/>
              <a:gd name="connsiteY15" fmla="*/ 776086 h 1161397"/>
              <a:gd name="connsiteX16" fmla="*/ 1131224 w 6884912"/>
              <a:gd name="connsiteY16" fmla="*/ 706160 h 1161397"/>
              <a:gd name="connsiteX17" fmla="*/ 1138051 w 6884912"/>
              <a:gd name="connsiteY17" fmla="*/ 702034 h 1161397"/>
              <a:gd name="connsiteX18" fmla="*/ 1158800 w 6884912"/>
              <a:gd name="connsiteY18" fmla="*/ 700004 h 1161397"/>
              <a:gd name="connsiteX19" fmla="*/ 1166947 w 6884912"/>
              <a:gd name="connsiteY19" fmla="*/ 700762 h 1161397"/>
              <a:gd name="connsiteX20" fmla="*/ 1178135 w 6884912"/>
              <a:gd name="connsiteY20" fmla="*/ 698631 h 1161397"/>
              <a:gd name="connsiteX21" fmla="*/ 1178301 w 6884912"/>
              <a:gd name="connsiteY21" fmla="*/ 698094 h 1161397"/>
              <a:gd name="connsiteX22" fmla="*/ 1188995 w 6884912"/>
              <a:gd name="connsiteY22" fmla="*/ 697048 h 1161397"/>
              <a:gd name="connsiteX23" fmla="*/ 1242716 w 6884912"/>
              <a:gd name="connsiteY23" fmla="*/ 698052 h 1161397"/>
              <a:gd name="connsiteX24" fmla="*/ 1299977 w 6884912"/>
              <a:gd name="connsiteY24" fmla="*/ 639196 h 1161397"/>
              <a:gd name="connsiteX25" fmla="*/ 1326190 w 6884912"/>
              <a:gd name="connsiteY25" fmla="*/ 625955 h 1161397"/>
              <a:gd name="connsiteX26" fmla="*/ 1339600 w 6884912"/>
              <a:gd name="connsiteY26" fmla="*/ 616295 h 1161397"/>
              <a:gd name="connsiteX27" fmla="*/ 1340054 w 6884912"/>
              <a:gd name="connsiteY27" fmla="*/ 614022 h 1161397"/>
              <a:gd name="connsiteX28" fmla="*/ 1391606 w 6884912"/>
              <a:gd name="connsiteY28" fmla="*/ 615229 h 1161397"/>
              <a:gd name="connsiteX29" fmla="*/ 1397565 w 6884912"/>
              <a:gd name="connsiteY29" fmla="*/ 611490 h 1161397"/>
              <a:gd name="connsiteX30" fmla="*/ 1432302 w 6884912"/>
              <a:gd name="connsiteY30" fmla="*/ 617267 h 1161397"/>
              <a:gd name="connsiteX31" fmla="*/ 1449644 w 6884912"/>
              <a:gd name="connsiteY31" fmla="*/ 617591 h 1161397"/>
              <a:gd name="connsiteX32" fmla="*/ 1455793 w 6884912"/>
              <a:gd name="connsiteY32" fmla="*/ 623174 h 1161397"/>
              <a:gd name="connsiteX33" fmla="*/ 1480758 w 6884912"/>
              <a:gd name="connsiteY33" fmla="*/ 620863 h 1161397"/>
              <a:gd name="connsiteX34" fmla="*/ 1483154 w 6884912"/>
              <a:gd name="connsiteY34" fmla="*/ 618527 h 1161397"/>
              <a:gd name="connsiteX35" fmla="*/ 1505495 w 6884912"/>
              <a:gd name="connsiteY35" fmla="*/ 624325 h 1161397"/>
              <a:gd name="connsiteX36" fmla="*/ 1526340 w 6884912"/>
              <a:gd name="connsiteY36" fmla="*/ 638496 h 1161397"/>
              <a:gd name="connsiteX37" fmla="*/ 1731986 w 6884912"/>
              <a:gd name="connsiteY37" fmla="*/ 589682 h 1161397"/>
              <a:gd name="connsiteX38" fmla="*/ 1927935 w 6884912"/>
              <a:gd name="connsiteY38" fmla="*/ 628540 h 1161397"/>
              <a:gd name="connsiteX39" fmla="*/ 2039075 w 6884912"/>
              <a:gd name="connsiteY39" fmla="*/ 599964 h 1161397"/>
              <a:gd name="connsiteX40" fmla="*/ 2066980 w 6884912"/>
              <a:gd name="connsiteY40" fmla="*/ 550413 h 1161397"/>
              <a:gd name="connsiteX41" fmla="*/ 2352236 w 6884912"/>
              <a:gd name="connsiteY41" fmla="*/ 519602 h 1161397"/>
              <a:gd name="connsiteX42" fmla="*/ 2420791 w 6884912"/>
              <a:gd name="connsiteY42" fmla="*/ 492826 h 1161397"/>
              <a:gd name="connsiteX43" fmla="*/ 2489932 w 6884912"/>
              <a:gd name="connsiteY43" fmla="*/ 507864 h 1161397"/>
              <a:gd name="connsiteX44" fmla="*/ 2512917 w 6884912"/>
              <a:gd name="connsiteY44" fmla="*/ 489127 h 1161397"/>
              <a:gd name="connsiteX45" fmla="*/ 2516783 w 6884912"/>
              <a:gd name="connsiteY45" fmla="*/ 485473 h 1161397"/>
              <a:gd name="connsiteX46" fmla="*/ 2534360 w 6884912"/>
              <a:gd name="connsiteY46" fmla="*/ 480064 h 1161397"/>
              <a:gd name="connsiteX47" fmla="*/ 2536691 w 6884912"/>
              <a:gd name="connsiteY47" fmla="*/ 467018 h 1161397"/>
              <a:gd name="connsiteX48" fmla="*/ 2561265 w 6884912"/>
              <a:gd name="connsiteY48" fmla="*/ 450623 h 1161397"/>
              <a:gd name="connsiteX49" fmla="*/ 2594349 w 6884912"/>
              <a:gd name="connsiteY49" fmla="*/ 443884 h 1161397"/>
              <a:gd name="connsiteX50" fmla="*/ 2754324 w 6884912"/>
              <a:gd name="connsiteY50" fmla="*/ 424766 h 1161397"/>
              <a:gd name="connsiteX51" fmla="*/ 2848470 w 6884912"/>
              <a:gd name="connsiteY51" fmla="*/ 405966 h 1161397"/>
              <a:gd name="connsiteX52" fmla="*/ 2881772 w 6884912"/>
              <a:gd name="connsiteY52" fmla="*/ 387260 h 1161397"/>
              <a:gd name="connsiteX53" fmla="*/ 2929932 w 6884912"/>
              <a:gd name="connsiteY53" fmla="*/ 368912 h 1161397"/>
              <a:gd name="connsiteX54" fmla="*/ 3013020 w 6884912"/>
              <a:gd name="connsiteY54" fmla="*/ 327578 h 1161397"/>
              <a:gd name="connsiteX55" fmla="*/ 3222191 w 6884912"/>
              <a:gd name="connsiteY55" fmla="*/ 307887 h 1161397"/>
              <a:gd name="connsiteX56" fmla="*/ 3227953 w 6884912"/>
              <a:gd name="connsiteY56" fmla="*/ 297650 h 1161397"/>
              <a:gd name="connsiteX57" fmla="*/ 3510042 w 6884912"/>
              <a:gd name="connsiteY57" fmla="*/ 311820 h 1161397"/>
              <a:gd name="connsiteX58" fmla="*/ 3626773 w 6884912"/>
              <a:gd name="connsiteY58" fmla="*/ 290452 h 1161397"/>
              <a:gd name="connsiteX59" fmla="*/ 3666217 w 6884912"/>
              <a:gd name="connsiteY59" fmla="*/ 273255 h 1161397"/>
              <a:gd name="connsiteX60" fmla="*/ 3732427 w 6884912"/>
              <a:gd name="connsiteY60" fmla="*/ 245039 h 1161397"/>
              <a:gd name="connsiteX61" fmla="*/ 3777022 w 6884912"/>
              <a:gd name="connsiteY61" fmla="*/ 200276 h 1161397"/>
              <a:gd name="connsiteX62" fmla="*/ 3791246 w 6884912"/>
              <a:gd name="connsiteY62" fmla="*/ 189996 h 1161397"/>
              <a:gd name="connsiteX63" fmla="*/ 3819864 w 6884912"/>
              <a:gd name="connsiteY63" fmla="*/ 194605 h 1161397"/>
              <a:gd name="connsiteX64" fmla="*/ 3830398 w 6884912"/>
              <a:gd name="connsiteY64" fmla="*/ 188383 h 1161397"/>
              <a:gd name="connsiteX65" fmla="*/ 3834360 w 6884912"/>
              <a:gd name="connsiteY65" fmla="*/ 188992 h 1161397"/>
              <a:gd name="connsiteX66" fmla="*/ 3843715 w 6884912"/>
              <a:gd name="connsiteY66" fmla="*/ 188752 h 1161397"/>
              <a:gd name="connsiteX67" fmla="*/ 3842609 w 6884912"/>
              <a:gd name="connsiteY67" fmla="*/ 197386 h 1161397"/>
              <a:gd name="connsiteX68" fmla="*/ 3853961 w 6884912"/>
              <a:gd name="connsiteY68" fmla="*/ 213380 h 1161397"/>
              <a:gd name="connsiteX69" fmla="*/ 3907640 w 6884912"/>
              <a:gd name="connsiteY69" fmla="*/ 207568 h 1161397"/>
              <a:gd name="connsiteX70" fmla="*/ 3910449 w 6884912"/>
              <a:gd name="connsiteY70" fmla="*/ 197808 h 1161397"/>
              <a:gd name="connsiteX71" fmla="*/ 3917197 w 6884912"/>
              <a:gd name="connsiteY71" fmla="*/ 196121 h 1161397"/>
              <a:gd name="connsiteX72" fmla="*/ 3922400 w 6884912"/>
              <a:gd name="connsiteY72" fmla="*/ 205056 h 1161397"/>
              <a:gd name="connsiteX73" fmla="*/ 4013061 w 6884912"/>
              <a:gd name="connsiteY73" fmla="*/ 224874 h 1161397"/>
              <a:gd name="connsiteX74" fmla="*/ 4220717 w 6884912"/>
              <a:gd name="connsiteY74" fmla="*/ 192946 h 1161397"/>
              <a:gd name="connsiteX75" fmla="*/ 4228802 w 6884912"/>
              <a:gd name="connsiteY75" fmla="*/ 201468 h 1161397"/>
              <a:gd name="connsiteX76" fmla="*/ 4289361 w 6884912"/>
              <a:gd name="connsiteY76" fmla="*/ 196642 h 1161397"/>
              <a:gd name="connsiteX77" fmla="*/ 4498913 w 6884912"/>
              <a:gd name="connsiteY77" fmla="*/ 118915 h 1161397"/>
              <a:gd name="connsiteX78" fmla="*/ 4617330 w 6884912"/>
              <a:gd name="connsiteY78" fmla="*/ 111163 h 1161397"/>
              <a:gd name="connsiteX79" fmla="*/ 4659778 w 6884912"/>
              <a:gd name="connsiteY79" fmla="*/ 118219 h 1161397"/>
              <a:gd name="connsiteX80" fmla="*/ 4730870 w 6884912"/>
              <a:gd name="connsiteY80" fmla="*/ 129432 h 1161397"/>
              <a:gd name="connsiteX81" fmla="*/ 4844073 w 6884912"/>
              <a:gd name="connsiteY81" fmla="*/ 161768 h 1161397"/>
              <a:gd name="connsiteX82" fmla="*/ 4856454 w 6884912"/>
              <a:gd name="connsiteY82" fmla="*/ 130488 h 1161397"/>
              <a:gd name="connsiteX83" fmla="*/ 4920038 w 6884912"/>
              <a:gd name="connsiteY83" fmla="*/ 140418 h 1161397"/>
              <a:gd name="connsiteX84" fmla="*/ 5016639 w 6884912"/>
              <a:gd name="connsiteY84" fmla="*/ 158905 h 1161397"/>
              <a:gd name="connsiteX85" fmla="*/ 5072009 w 6884912"/>
              <a:gd name="connsiteY85" fmla="*/ 161502 h 1161397"/>
              <a:gd name="connsiteX86" fmla="*/ 5223626 w 6884912"/>
              <a:gd name="connsiteY86" fmla="*/ 177356 h 1161397"/>
              <a:gd name="connsiteX87" fmla="*/ 5375773 w 6884912"/>
              <a:gd name="connsiteY87" fmla="*/ 199913 h 1161397"/>
              <a:gd name="connsiteX88" fmla="*/ 5467502 w 6884912"/>
              <a:gd name="connsiteY88" fmla="*/ 250963 h 1161397"/>
              <a:gd name="connsiteX89" fmla="*/ 5592395 w 6884912"/>
              <a:gd name="connsiteY89" fmla="*/ 265434 h 1161397"/>
              <a:gd name="connsiteX90" fmla="*/ 5613532 w 6884912"/>
              <a:gd name="connsiteY90" fmla="*/ 273379 h 1161397"/>
              <a:gd name="connsiteX91" fmla="*/ 5642173 w 6884912"/>
              <a:gd name="connsiteY91" fmla="*/ 266904 h 1161397"/>
              <a:gd name="connsiteX92" fmla="*/ 5756910 w 6884912"/>
              <a:gd name="connsiteY92" fmla="*/ 239211 h 1161397"/>
              <a:gd name="connsiteX93" fmla="*/ 5846667 w 6884912"/>
              <a:gd name="connsiteY93" fmla="*/ 201786 h 1161397"/>
              <a:gd name="connsiteX94" fmla="*/ 5960732 w 6884912"/>
              <a:gd name="connsiteY94" fmla="*/ 220708 h 1161397"/>
              <a:gd name="connsiteX95" fmla="*/ 6029542 w 6884912"/>
              <a:gd name="connsiteY95" fmla="*/ 210339 h 1161397"/>
              <a:gd name="connsiteX96" fmla="*/ 6141123 w 6884912"/>
              <a:gd name="connsiteY96" fmla="*/ 159923 h 1161397"/>
              <a:gd name="connsiteX97" fmla="*/ 6290640 w 6884912"/>
              <a:gd name="connsiteY97" fmla="*/ 167441 h 1161397"/>
              <a:gd name="connsiteX98" fmla="*/ 6322806 w 6884912"/>
              <a:gd name="connsiteY98" fmla="*/ 213293 h 1161397"/>
              <a:gd name="connsiteX99" fmla="*/ 6380420 w 6884912"/>
              <a:gd name="connsiteY99" fmla="*/ 173195 h 1161397"/>
              <a:gd name="connsiteX100" fmla="*/ 6507891 w 6884912"/>
              <a:gd name="connsiteY100" fmla="*/ 118474 h 1161397"/>
              <a:gd name="connsiteX101" fmla="*/ 6571807 w 6884912"/>
              <a:gd name="connsiteY101" fmla="*/ 98636 h 1161397"/>
              <a:gd name="connsiteX102" fmla="*/ 6671880 w 6884912"/>
              <a:gd name="connsiteY102" fmla="*/ 82931 h 1161397"/>
              <a:gd name="connsiteX103" fmla="*/ 6702266 w 6884912"/>
              <a:gd name="connsiteY103" fmla="*/ 75470 h 1161397"/>
              <a:gd name="connsiteX104" fmla="*/ 6845802 w 6884912"/>
              <a:gd name="connsiteY104" fmla="*/ 24496 h 1161397"/>
              <a:gd name="connsiteX105" fmla="*/ 6884912 w 6884912"/>
              <a:gd name="connsiteY105" fmla="*/ 0 h 1161397"/>
              <a:gd name="connsiteX0" fmla="*/ 6884912 w 6884912"/>
              <a:gd name="connsiteY0" fmla="*/ 0 h 1161397"/>
              <a:gd name="connsiteX1" fmla="*/ 6884912 w 6884912"/>
              <a:gd name="connsiteY1" fmla="*/ 1161397 h 1161397"/>
              <a:gd name="connsiteX2" fmla="*/ 0 w 6884912"/>
              <a:gd name="connsiteY2" fmla="*/ 1161397 h 1161397"/>
              <a:gd name="connsiteX3" fmla="*/ 27135 w 6884912"/>
              <a:gd name="connsiteY3" fmla="*/ 1147460 h 1161397"/>
              <a:gd name="connsiteX4" fmla="*/ 115388 w 6884912"/>
              <a:gd name="connsiteY4" fmla="*/ 1159043 h 1161397"/>
              <a:gd name="connsiteX5" fmla="*/ 119094 w 6884912"/>
              <a:gd name="connsiteY5" fmla="*/ 1148463 h 1161397"/>
              <a:gd name="connsiteX6" fmla="*/ 171824 w 6884912"/>
              <a:gd name="connsiteY6" fmla="*/ 1133224 h 1161397"/>
              <a:gd name="connsiteX7" fmla="*/ 454970 w 6884912"/>
              <a:gd name="connsiteY7" fmla="*/ 1023343 h 1161397"/>
              <a:gd name="connsiteX8" fmla="*/ 601644 w 6884912"/>
              <a:gd name="connsiteY8" fmla="*/ 1003997 h 1161397"/>
              <a:gd name="connsiteX9" fmla="*/ 651408 w 6884912"/>
              <a:gd name="connsiteY9" fmla="*/ 984938 h 1161397"/>
              <a:gd name="connsiteX10" fmla="*/ 673197 w 6884912"/>
              <a:gd name="connsiteY10" fmla="*/ 1010060 h 1161397"/>
              <a:gd name="connsiteX11" fmla="*/ 723108 w 6884912"/>
              <a:gd name="connsiteY11" fmla="*/ 980081 h 1161397"/>
              <a:gd name="connsiteX12" fmla="*/ 797699 w 6884912"/>
              <a:gd name="connsiteY12" fmla="*/ 931362 h 1161397"/>
              <a:gd name="connsiteX13" fmla="*/ 843359 w 6884912"/>
              <a:gd name="connsiteY13" fmla="*/ 910894 h 1161397"/>
              <a:gd name="connsiteX14" fmla="*/ 965215 w 6884912"/>
              <a:gd name="connsiteY14" fmla="*/ 846701 h 1161397"/>
              <a:gd name="connsiteX15" fmla="*/ 1085080 w 6884912"/>
              <a:gd name="connsiteY15" fmla="*/ 776086 h 1161397"/>
              <a:gd name="connsiteX16" fmla="*/ 1131224 w 6884912"/>
              <a:gd name="connsiteY16" fmla="*/ 706160 h 1161397"/>
              <a:gd name="connsiteX17" fmla="*/ 1138051 w 6884912"/>
              <a:gd name="connsiteY17" fmla="*/ 702034 h 1161397"/>
              <a:gd name="connsiteX18" fmla="*/ 1158800 w 6884912"/>
              <a:gd name="connsiteY18" fmla="*/ 700004 h 1161397"/>
              <a:gd name="connsiteX19" fmla="*/ 1166947 w 6884912"/>
              <a:gd name="connsiteY19" fmla="*/ 700762 h 1161397"/>
              <a:gd name="connsiteX20" fmla="*/ 1178135 w 6884912"/>
              <a:gd name="connsiteY20" fmla="*/ 698631 h 1161397"/>
              <a:gd name="connsiteX21" fmla="*/ 1178301 w 6884912"/>
              <a:gd name="connsiteY21" fmla="*/ 698094 h 1161397"/>
              <a:gd name="connsiteX22" fmla="*/ 1188995 w 6884912"/>
              <a:gd name="connsiteY22" fmla="*/ 697048 h 1161397"/>
              <a:gd name="connsiteX23" fmla="*/ 1242716 w 6884912"/>
              <a:gd name="connsiteY23" fmla="*/ 698052 h 1161397"/>
              <a:gd name="connsiteX24" fmla="*/ 1299977 w 6884912"/>
              <a:gd name="connsiteY24" fmla="*/ 639196 h 1161397"/>
              <a:gd name="connsiteX25" fmla="*/ 1326190 w 6884912"/>
              <a:gd name="connsiteY25" fmla="*/ 625955 h 1161397"/>
              <a:gd name="connsiteX26" fmla="*/ 1339600 w 6884912"/>
              <a:gd name="connsiteY26" fmla="*/ 616295 h 1161397"/>
              <a:gd name="connsiteX27" fmla="*/ 1340054 w 6884912"/>
              <a:gd name="connsiteY27" fmla="*/ 614022 h 1161397"/>
              <a:gd name="connsiteX28" fmla="*/ 1391606 w 6884912"/>
              <a:gd name="connsiteY28" fmla="*/ 615229 h 1161397"/>
              <a:gd name="connsiteX29" fmla="*/ 1397565 w 6884912"/>
              <a:gd name="connsiteY29" fmla="*/ 611490 h 1161397"/>
              <a:gd name="connsiteX30" fmla="*/ 1432302 w 6884912"/>
              <a:gd name="connsiteY30" fmla="*/ 617267 h 1161397"/>
              <a:gd name="connsiteX31" fmla="*/ 1449644 w 6884912"/>
              <a:gd name="connsiteY31" fmla="*/ 617591 h 1161397"/>
              <a:gd name="connsiteX32" fmla="*/ 1455793 w 6884912"/>
              <a:gd name="connsiteY32" fmla="*/ 623174 h 1161397"/>
              <a:gd name="connsiteX33" fmla="*/ 1480758 w 6884912"/>
              <a:gd name="connsiteY33" fmla="*/ 620863 h 1161397"/>
              <a:gd name="connsiteX34" fmla="*/ 1483154 w 6884912"/>
              <a:gd name="connsiteY34" fmla="*/ 618527 h 1161397"/>
              <a:gd name="connsiteX35" fmla="*/ 1505495 w 6884912"/>
              <a:gd name="connsiteY35" fmla="*/ 624325 h 1161397"/>
              <a:gd name="connsiteX36" fmla="*/ 1526340 w 6884912"/>
              <a:gd name="connsiteY36" fmla="*/ 638496 h 1161397"/>
              <a:gd name="connsiteX37" fmla="*/ 1731986 w 6884912"/>
              <a:gd name="connsiteY37" fmla="*/ 589682 h 1161397"/>
              <a:gd name="connsiteX38" fmla="*/ 1927935 w 6884912"/>
              <a:gd name="connsiteY38" fmla="*/ 628540 h 1161397"/>
              <a:gd name="connsiteX39" fmla="*/ 2039075 w 6884912"/>
              <a:gd name="connsiteY39" fmla="*/ 599964 h 1161397"/>
              <a:gd name="connsiteX40" fmla="*/ 2066980 w 6884912"/>
              <a:gd name="connsiteY40" fmla="*/ 550413 h 1161397"/>
              <a:gd name="connsiteX41" fmla="*/ 2352236 w 6884912"/>
              <a:gd name="connsiteY41" fmla="*/ 519602 h 1161397"/>
              <a:gd name="connsiteX42" fmla="*/ 2420791 w 6884912"/>
              <a:gd name="connsiteY42" fmla="*/ 492826 h 1161397"/>
              <a:gd name="connsiteX43" fmla="*/ 2489932 w 6884912"/>
              <a:gd name="connsiteY43" fmla="*/ 507864 h 1161397"/>
              <a:gd name="connsiteX44" fmla="*/ 2512917 w 6884912"/>
              <a:gd name="connsiteY44" fmla="*/ 489127 h 1161397"/>
              <a:gd name="connsiteX45" fmla="*/ 2516783 w 6884912"/>
              <a:gd name="connsiteY45" fmla="*/ 485473 h 1161397"/>
              <a:gd name="connsiteX46" fmla="*/ 2534360 w 6884912"/>
              <a:gd name="connsiteY46" fmla="*/ 480064 h 1161397"/>
              <a:gd name="connsiteX47" fmla="*/ 2536691 w 6884912"/>
              <a:gd name="connsiteY47" fmla="*/ 467018 h 1161397"/>
              <a:gd name="connsiteX48" fmla="*/ 2561265 w 6884912"/>
              <a:gd name="connsiteY48" fmla="*/ 450623 h 1161397"/>
              <a:gd name="connsiteX49" fmla="*/ 2594349 w 6884912"/>
              <a:gd name="connsiteY49" fmla="*/ 443884 h 1161397"/>
              <a:gd name="connsiteX50" fmla="*/ 2754324 w 6884912"/>
              <a:gd name="connsiteY50" fmla="*/ 424766 h 1161397"/>
              <a:gd name="connsiteX51" fmla="*/ 2848470 w 6884912"/>
              <a:gd name="connsiteY51" fmla="*/ 405966 h 1161397"/>
              <a:gd name="connsiteX52" fmla="*/ 2881772 w 6884912"/>
              <a:gd name="connsiteY52" fmla="*/ 387260 h 1161397"/>
              <a:gd name="connsiteX53" fmla="*/ 2929932 w 6884912"/>
              <a:gd name="connsiteY53" fmla="*/ 368912 h 1161397"/>
              <a:gd name="connsiteX54" fmla="*/ 3013020 w 6884912"/>
              <a:gd name="connsiteY54" fmla="*/ 327578 h 1161397"/>
              <a:gd name="connsiteX55" fmla="*/ 3222191 w 6884912"/>
              <a:gd name="connsiteY55" fmla="*/ 307887 h 1161397"/>
              <a:gd name="connsiteX56" fmla="*/ 3227953 w 6884912"/>
              <a:gd name="connsiteY56" fmla="*/ 297650 h 1161397"/>
              <a:gd name="connsiteX57" fmla="*/ 3510042 w 6884912"/>
              <a:gd name="connsiteY57" fmla="*/ 311820 h 1161397"/>
              <a:gd name="connsiteX58" fmla="*/ 3626773 w 6884912"/>
              <a:gd name="connsiteY58" fmla="*/ 290452 h 1161397"/>
              <a:gd name="connsiteX59" fmla="*/ 3666217 w 6884912"/>
              <a:gd name="connsiteY59" fmla="*/ 273255 h 1161397"/>
              <a:gd name="connsiteX60" fmla="*/ 3732427 w 6884912"/>
              <a:gd name="connsiteY60" fmla="*/ 245039 h 1161397"/>
              <a:gd name="connsiteX61" fmla="*/ 3777022 w 6884912"/>
              <a:gd name="connsiteY61" fmla="*/ 200276 h 1161397"/>
              <a:gd name="connsiteX62" fmla="*/ 3791246 w 6884912"/>
              <a:gd name="connsiteY62" fmla="*/ 189996 h 1161397"/>
              <a:gd name="connsiteX63" fmla="*/ 3819864 w 6884912"/>
              <a:gd name="connsiteY63" fmla="*/ 194605 h 1161397"/>
              <a:gd name="connsiteX64" fmla="*/ 3830398 w 6884912"/>
              <a:gd name="connsiteY64" fmla="*/ 188383 h 1161397"/>
              <a:gd name="connsiteX65" fmla="*/ 3834360 w 6884912"/>
              <a:gd name="connsiteY65" fmla="*/ 188992 h 1161397"/>
              <a:gd name="connsiteX66" fmla="*/ 3843715 w 6884912"/>
              <a:gd name="connsiteY66" fmla="*/ 188752 h 1161397"/>
              <a:gd name="connsiteX67" fmla="*/ 3842609 w 6884912"/>
              <a:gd name="connsiteY67" fmla="*/ 197386 h 1161397"/>
              <a:gd name="connsiteX68" fmla="*/ 3853961 w 6884912"/>
              <a:gd name="connsiteY68" fmla="*/ 213380 h 1161397"/>
              <a:gd name="connsiteX69" fmla="*/ 3907640 w 6884912"/>
              <a:gd name="connsiteY69" fmla="*/ 207568 h 1161397"/>
              <a:gd name="connsiteX70" fmla="*/ 3910449 w 6884912"/>
              <a:gd name="connsiteY70" fmla="*/ 197808 h 1161397"/>
              <a:gd name="connsiteX71" fmla="*/ 3917197 w 6884912"/>
              <a:gd name="connsiteY71" fmla="*/ 196121 h 1161397"/>
              <a:gd name="connsiteX72" fmla="*/ 3922400 w 6884912"/>
              <a:gd name="connsiteY72" fmla="*/ 205056 h 1161397"/>
              <a:gd name="connsiteX73" fmla="*/ 4013061 w 6884912"/>
              <a:gd name="connsiteY73" fmla="*/ 224874 h 1161397"/>
              <a:gd name="connsiteX74" fmla="*/ 4220717 w 6884912"/>
              <a:gd name="connsiteY74" fmla="*/ 192946 h 1161397"/>
              <a:gd name="connsiteX75" fmla="*/ 4228802 w 6884912"/>
              <a:gd name="connsiteY75" fmla="*/ 201468 h 1161397"/>
              <a:gd name="connsiteX76" fmla="*/ 4289361 w 6884912"/>
              <a:gd name="connsiteY76" fmla="*/ 196642 h 1161397"/>
              <a:gd name="connsiteX77" fmla="*/ 4498913 w 6884912"/>
              <a:gd name="connsiteY77" fmla="*/ 118915 h 1161397"/>
              <a:gd name="connsiteX78" fmla="*/ 4617330 w 6884912"/>
              <a:gd name="connsiteY78" fmla="*/ 111163 h 1161397"/>
              <a:gd name="connsiteX79" fmla="*/ 4659778 w 6884912"/>
              <a:gd name="connsiteY79" fmla="*/ 118219 h 1161397"/>
              <a:gd name="connsiteX80" fmla="*/ 4730870 w 6884912"/>
              <a:gd name="connsiteY80" fmla="*/ 129432 h 1161397"/>
              <a:gd name="connsiteX81" fmla="*/ 4844073 w 6884912"/>
              <a:gd name="connsiteY81" fmla="*/ 161768 h 1161397"/>
              <a:gd name="connsiteX82" fmla="*/ 4856454 w 6884912"/>
              <a:gd name="connsiteY82" fmla="*/ 130488 h 1161397"/>
              <a:gd name="connsiteX83" fmla="*/ 4920038 w 6884912"/>
              <a:gd name="connsiteY83" fmla="*/ 140418 h 1161397"/>
              <a:gd name="connsiteX84" fmla="*/ 5016639 w 6884912"/>
              <a:gd name="connsiteY84" fmla="*/ 158905 h 1161397"/>
              <a:gd name="connsiteX85" fmla="*/ 5072009 w 6884912"/>
              <a:gd name="connsiteY85" fmla="*/ 161502 h 1161397"/>
              <a:gd name="connsiteX86" fmla="*/ 5223626 w 6884912"/>
              <a:gd name="connsiteY86" fmla="*/ 177356 h 1161397"/>
              <a:gd name="connsiteX87" fmla="*/ 5375773 w 6884912"/>
              <a:gd name="connsiteY87" fmla="*/ 199913 h 1161397"/>
              <a:gd name="connsiteX88" fmla="*/ 5467502 w 6884912"/>
              <a:gd name="connsiteY88" fmla="*/ 250963 h 1161397"/>
              <a:gd name="connsiteX89" fmla="*/ 5592395 w 6884912"/>
              <a:gd name="connsiteY89" fmla="*/ 265434 h 1161397"/>
              <a:gd name="connsiteX90" fmla="*/ 5613532 w 6884912"/>
              <a:gd name="connsiteY90" fmla="*/ 273379 h 1161397"/>
              <a:gd name="connsiteX91" fmla="*/ 5642173 w 6884912"/>
              <a:gd name="connsiteY91" fmla="*/ 266904 h 1161397"/>
              <a:gd name="connsiteX92" fmla="*/ 5756910 w 6884912"/>
              <a:gd name="connsiteY92" fmla="*/ 239211 h 1161397"/>
              <a:gd name="connsiteX93" fmla="*/ 5846667 w 6884912"/>
              <a:gd name="connsiteY93" fmla="*/ 201786 h 1161397"/>
              <a:gd name="connsiteX94" fmla="*/ 5960732 w 6884912"/>
              <a:gd name="connsiteY94" fmla="*/ 220708 h 1161397"/>
              <a:gd name="connsiteX95" fmla="*/ 6029542 w 6884912"/>
              <a:gd name="connsiteY95" fmla="*/ 210339 h 1161397"/>
              <a:gd name="connsiteX96" fmla="*/ 6141123 w 6884912"/>
              <a:gd name="connsiteY96" fmla="*/ 159923 h 1161397"/>
              <a:gd name="connsiteX97" fmla="*/ 6290640 w 6884912"/>
              <a:gd name="connsiteY97" fmla="*/ 167441 h 1161397"/>
              <a:gd name="connsiteX98" fmla="*/ 6322806 w 6884912"/>
              <a:gd name="connsiteY98" fmla="*/ 213293 h 1161397"/>
              <a:gd name="connsiteX99" fmla="*/ 6380420 w 6884912"/>
              <a:gd name="connsiteY99" fmla="*/ 173195 h 1161397"/>
              <a:gd name="connsiteX100" fmla="*/ 6507891 w 6884912"/>
              <a:gd name="connsiteY100" fmla="*/ 118474 h 1161397"/>
              <a:gd name="connsiteX101" fmla="*/ 6571807 w 6884912"/>
              <a:gd name="connsiteY101" fmla="*/ 98636 h 1161397"/>
              <a:gd name="connsiteX102" fmla="*/ 6671880 w 6884912"/>
              <a:gd name="connsiteY102" fmla="*/ 82931 h 1161397"/>
              <a:gd name="connsiteX103" fmla="*/ 6702266 w 6884912"/>
              <a:gd name="connsiteY103" fmla="*/ 75470 h 1161397"/>
              <a:gd name="connsiteX104" fmla="*/ 6845802 w 6884912"/>
              <a:gd name="connsiteY104" fmla="*/ 24496 h 1161397"/>
              <a:gd name="connsiteX105" fmla="*/ 6884912 w 6884912"/>
              <a:gd name="connsiteY105" fmla="*/ 0 h 1161397"/>
              <a:gd name="connsiteX0" fmla="*/ 6884912 w 6884912"/>
              <a:gd name="connsiteY0" fmla="*/ 0 h 1161397"/>
              <a:gd name="connsiteX1" fmla="*/ 6884912 w 6884912"/>
              <a:gd name="connsiteY1" fmla="*/ 1161397 h 1161397"/>
              <a:gd name="connsiteX2" fmla="*/ 0 w 6884912"/>
              <a:gd name="connsiteY2" fmla="*/ 1161397 h 1161397"/>
              <a:gd name="connsiteX3" fmla="*/ 27135 w 6884912"/>
              <a:gd name="connsiteY3" fmla="*/ 1147460 h 1161397"/>
              <a:gd name="connsiteX4" fmla="*/ 115388 w 6884912"/>
              <a:gd name="connsiteY4" fmla="*/ 1159043 h 1161397"/>
              <a:gd name="connsiteX5" fmla="*/ 119094 w 6884912"/>
              <a:gd name="connsiteY5" fmla="*/ 1148463 h 1161397"/>
              <a:gd name="connsiteX6" fmla="*/ 213420 w 6884912"/>
              <a:gd name="connsiteY6" fmla="*/ 1056868 h 1161397"/>
              <a:gd name="connsiteX7" fmla="*/ 454970 w 6884912"/>
              <a:gd name="connsiteY7" fmla="*/ 1023343 h 1161397"/>
              <a:gd name="connsiteX8" fmla="*/ 601644 w 6884912"/>
              <a:gd name="connsiteY8" fmla="*/ 1003997 h 1161397"/>
              <a:gd name="connsiteX9" fmla="*/ 651408 w 6884912"/>
              <a:gd name="connsiteY9" fmla="*/ 984938 h 1161397"/>
              <a:gd name="connsiteX10" fmla="*/ 673197 w 6884912"/>
              <a:gd name="connsiteY10" fmla="*/ 1010060 h 1161397"/>
              <a:gd name="connsiteX11" fmla="*/ 723108 w 6884912"/>
              <a:gd name="connsiteY11" fmla="*/ 980081 h 1161397"/>
              <a:gd name="connsiteX12" fmla="*/ 797699 w 6884912"/>
              <a:gd name="connsiteY12" fmla="*/ 931362 h 1161397"/>
              <a:gd name="connsiteX13" fmla="*/ 843359 w 6884912"/>
              <a:gd name="connsiteY13" fmla="*/ 910894 h 1161397"/>
              <a:gd name="connsiteX14" fmla="*/ 965215 w 6884912"/>
              <a:gd name="connsiteY14" fmla="*/ 846701 h 1161397"/>
              <a:gd name="connsiteX15" fmla="*/ 1085080 w 6884912"/>
              <a:gd name="connsiteY15" fmla="*/ 776086 h 1161397"/>
              <a:gd name="connsiteX16" fmla="*/ 1131224 w 6884912"/>
              <a:gd name="connsiteY16" fmla="*/ 706160 h 1161397"/>
              <a:gd name="connsiteX17" fmla="*/ 1138051 w 6884912"/>
              <a:gd name="connsiteY17" fmla="*/ 702034 h 1161397"/>
              <a:gd name="connsiteX18" fmla="*/ 1158800 w 6884912"/>
              <a:gd name="connsiteY18" fmla="*/ 700004 h 1161397"/>
              <a:gd name="connsiteX19" fmla="*/ 1166947 w 6884912"/>
              <a:gd name="connsiteY19" fmla="*/ 700762 h 1161397"/>
              <a:gd name="connsiteX20" fmla="*/ 1178135 w 6884912"/>
              <a:gd name="connsiteY20" fmla="*/ 698631 h 1161397"/>
              <a:gd name="connsiteX21" fmla="*/ 1178301 w 6884912"/>
              <a:gd name="connsiteY21" fmla="*/ 698094 h 1161397"/>
              <a:gd name="connsiteX22" fmla="*/ 1188995 w 6884912"/>
              <a:gd name="connsiteY22" fmla="*/ 697048 h 1161397"/>
              <a:gd name="connsiteX23" fmla="*/ 1242716 w 6884912"/>
              <a:gd name="connsiteY23" fmla="*/ 698052 h 1161397"/>
              <a:gd name="connsiteX24" fmla="*/ 1299977 w 6884912"/>
              <a:gd name="connsiteY24" fmla="*/ 639196 h 1161397"/>
              <a:gd name="connsiteX25" fmla="*/ 1326190 w 6884912"/>
              <a:gd name="connsiteY25" fmla="*/ 625955 h 1161397"/>
              <a:gd name="connsiteX26" fmla="*/ 1339600 w 6884912"/>
              <a:gd name="connsiteY26" fmla="*/ 616295 h 1161397"/>
              <a:gd name="connsiteX27" fmla="*/ 1340054 w 6884912"/>
              <a:gd name="connsiteY27" fmla="*/ 614022 h 1161397"/>
              <a:gd name="connsiteX28" fmla="*/ 1391606 w 6884912"/>
              <a:gd name="connsiteY28" fmla="*/ 615229 h 1161397"/>
              <a:gd name="connsiteX29" fmla="*/ 1397565 w 6884912"/>
              <a:gd name="connsiteY29" fmla="*/ 611490 h 1161397"/>
              <a:gd name="connsiteX30" fmla="*/ 1432302 w 6884912"/>
              <a:gd name="connsiteY30" fmla="*/ 617267 h 1161397"/>
              <a:gd name="connsiteX31" fmla="*/ 1449644 w 6884912"/>
              <a:gd name="connsiteY31" fmla="*/ 617591 h 1161397"/>
              <a:gd name="connsiteX32" fmla="*/ 1455793 w 6884912"/>
              <a:gd name="connsiteY32" fmla="*/ 623174 h 1161397"/>
              <a:gd name="connsiteX33" fmla="*/ 1480758 w 6884912"/>
              <a:gd name="connsiteY33" fmla="*/ 620863 h 1161397"/>
              <a:gd name="connsiteX34" fmla="*/ 1483154 w 6884912"/>
              <a:gd name="connsiteY34" fmla="*/ 618527 h 1161397"/>
              <a:gd name="connsiteX35" fmla="*/ 1505495 w 6884912"/>
              <a:gd name="connsiteY35" fmla="*/ 624325 h 1161397"/>
              <a:gd name="connsiteX36" fmla="*/ 1526340 w 6884912"/>
              <a:gd name="connsiteY36" fmla="*/ 638496 h 1161397"/>
              <a:gd name="connsiteX37" fmla="*/ 1731986 w 6884912"/>
              <a:gd name="connsiteY37" fmla="*/ 589682 h 1161397"/>
              <a:gd name="connsiteX38" fmla="*/ 1927935 w 6884912"/>
              <a:gd name="connsiteY38" fmla="*/ 628540 h 1161397"/>
              <a:gd name="connsiteX39" fmla="*/ 2039075 w 6884912"/>
              <a:gd name="connsiteY39" fmla="*/ 599964 h 1161397"/>
              <a:gd name="connsiteX40" fmla="*/ 2066980 w 6884912"/>
              <a:gd name="connsiteY40" fmla="*/ 550413 h 1161397"/>
              <a:gd name="connsiteX41" fmla="*/ 2352236 w 6884912"/>
              <a:gd name="connsiteY41" fmla="*/ 519602 h 1161397"/>
              <a:gd name="connsiteX42" fmla="*/ 2420791 w 6884912"/>
              <a:gd name="connsiteY42" fmla="*/ 492826 h 1161397"/>
              <a:gd name="connsiteX43" fmla="*/ 2489932 w 6884912"/>
              <a:gd name="connsiteY43" fmla="*/ 507864 h 1161397"/>
              <a:gd name="connsiteX44" fmla="*/ 2512917 w 6884912"/>
              <a:gd name="connsiteY44" fmla="*/ 489127 h 1161397"/>
              <a:gd name="connsiteX45" fmla="*/ 2516783 w 6884912"/>
              <a:gd name="connsiteY45" fmla="*/ 485473 h 1161397"/>
              <a:gd name="connsiteX46" fmla="*/ 2534360 w 6884912"/>
              <a:gd name="connsiteY46" fmla="*/ 480064 h 1161397"/>
              <a:gd name="connsiteX47" fmla="*/ 2536691 w 6884912"/>
              <a:gd name="connsiteY47" fmla="*/ 467018 h 1161397"/>
              <a:gd name="connsiteX48" fmla="*/ 2561265 w 6884912"/>
              <a:gd name="connsiteY48" fmla="*/ 450623 h 1161397"/>
              <a:gd name="connsiteX49" fmla="*/ 2594349 w 6884912"/>
              <a:gd name="connsiteY49" fmla="*/ 443884 h 1161397"/>
              <a:gd name="connsiteX50" fmla="*/ 2754324 w 6884912"/>
              <a:gd name="connsiteY50" fmla="*/ 424766 h 1161397"/>
              <a:gd name="connsiteX51" fmla="*/ 2848470 w 6884912"/>
              <a:gd name="connsiteY51" fmla="*/ 405966 h 1161397"/>
              <a:gd name="connsiteX52" fmla="*/ 2881772 w 6884912"/>
              <a:gd name="connsiteY52" fmla="*/ 387260 h 1161397"/>
              <a:gd name="connsiteX53" fmla="*/ 2929932 w 6884912"/>
              <a:gd name="connsiteY53" fmla="*/ 368912 h 1161397"/>
              <a:gd name="connsiteX54" fmla="*/ 3013020 w 6884912"/>
              <a:gd name="connsiteY54" fmla="*/ 327578 h 1161397"/>
              <a:gd name="connsiteX55" fmla="*/ 3222191 w 6884912"/>
              <a:gd name="connsiteY55" fmla="*/ 307887 h 1161397"/>
              <a:gd name="connsiteX56" fmla="*/ 3227953 w 6884912"/>
              <a:gd name="connsiteY56" fmla="*/ 297650 h 1161397"/>
              <a:gd name="connsiteX57" fmla="*/ 3510042 w 6884912"/>
              <a:gd name="connsiteY57" fmla="*/ 311820 h 1161397"/>
              <a:gd name="connsiteX58" fmla="*/ 3626773 w 6884912"/>
              <a:gd name="connsiteY58" fmla="*/ 290452 h 1161397"/>
              <a:gd name="connsiteX59" fmla="*/ 3666217 w 6884912"/>
              <a:gd name="connsiteY59" fmla="*/ 273255 h 1161397"/>
              <a:gd name="connsiteX60" fmla="*/ 3732427 w 6884912"/>
              <a:gd name="connsiteY60" fmla="*/ 245039 h 1161397"/>
              <a:gd name="connsiteX61" fmla="*/ 3777022 w 6884912"/>
              <a:gd name="connsiteY61" fmla="*/ 200276 h 1161397"/>
              <a:gd name="connsiteX62" fmla="*/ 3791246 w 6884912"/>
              <a:gd name="connsiteY62" fmla="*/ 189996 h 1161397"/>
              <a:gd name="connsiteX63" fmla="*/ 3819864 w 6884912"/>
              <a:gd name="connsiteY63" fmla="*/ 194605 h 1161397"/>
              <a:gd name="connsiteX64" fmla="*/ 3830398 w 6884912"/>
              <a:gd name="connsiteY64" fmla="*/ 188383 h 1161397"/>
              <a:gd name="connsiteX65" fmla="*/ 3834360 w 6884912"/>
              <a:gd name="connsiteY65" fmla="*/ 188992 h 1161397"/>
              <a:gd name="connsiteX66" fmla="*/ 3843715 w 6884912"/>
              <a:gd name="connsiteY66" fmla="*/ 188752 h 1161397"/>
              <a:gd name="connsiteX67" fmla="*/ 3842609 w 6884912"/>
              <a:gd name="connsiteY67" fmla="*/ 197386 h 1161397"/>
              <a:gd name="connsiteX68" fmla="*/ 3853961 w 6884912"/>
              <a:gd name="connsiteY68" fmla="*/ 213380 h 1161397"/>
              <a:gd name="connsiteX69" fmla="*/ 3907640 w 6884912"/>
              <a:gd name="connsiteY69" fmla="*/ 207568 h 1161397"/>
              <a:gd name="connsiteX70" fmla="*/ 3910449 w 6884912"/>
              <a:gd name="connsiteY70" fmla="*/ 197808 h 1161397"/>
              <a:gd name="connsiteX71" fmla="*/ 3917197 w 6884912"/>
              <a:gd name="connsiteY71" fmla="*/ 196121 h 1161397"/>
              <a:gd name="connsiteX72" fmla="*/ 3922400 w 6884912"/>
              <a:gd name="connsiteY72" fmla="*/ 205056 h 1161397"/>
              <a:gd name="connsiteX73" fmla="*/ 4013061 w 6884912"/>
              <a:gd name="connsiteY73" fmla="*/ 224874 h 1161397"/>
              <a:gd name="connsiteX74" fmla="*/ 4220717 w 6884912"/>
              <a:gd name="connsiteY74" fmla="*/ 192946 h 1161397"/>
              <a:gd name="connsiteX75" fmla="*/ 4228802 w 6884912"/>
              <a:gd name="connsiteY75" fmla="*/ 201468 h 1161397"/>
              <a:gd name="connsiteX76" fmla="*/ 4289361 w 6884912"/>
              <a:gd name="connsiteY76" fmla="*/ 196642 h 1161397"/>
              <a:gd name="connsiteX77" fmla="*/ 4498913 w 6884912"/>
              <a:gd name="connsiteY77" fmla="*/ 118915 h 1161397"/>
              <a:gd name="connsiteX78" fmla="*/ 4617330 w 6884912"/>
              <a:gd name="connsiteY78" fmla="*/ 111163 h 1161397"/>
              <a:gd name="connsiteX79" fmla="*/ 4659778 w 6884912"/>
              <a:gd name="connsiteY79" fmla="*/ 118219 h 1161397"/>
              <a:gd name="connsiteX80" fmla="*/ 4730870 w 6884912"/>
              <a:gd name="connsiteY80" fmla="*/ 129432 h 1161397"/>
              <a:gd name="connsiteX81" fmla="*/ 4844073 w 6884912"/>
              <a:gd name="connsiteY81" fmla="*/ 161768 h 1161397"/>
              <a:gd name="connsiteX82" fmla="*/ 4856454 w 6884912"/>
              <a:gd name="connsiteY82" fmla="*/ 130488 h 1161397"/>
              <a:gd name="connsiteX83" fmla="*/ 4920038 w 6884912"/>
              <a:gd name="connsiteY83" fmla="*/ 140418 h 1161397"/>
              <a:gd name="connsiteX84" fmla="*/ 5016639 w 6884912"/>
              <a:gd name="connsiteY84" fmla="*/ 158905 h 1161397"/>
              <a:gd name="connsiteX85" fmla="*/ 5072009 w 6884912"/>
              <a:gd name="connsiteY85" fmla="*/ 161502 h 1161397"/>
              <a:gd name="connsiteX86" fmla="*/ 5223626 w 6884912"/>
              <a:gd name="connsiteY86" fmla="*/ 177356 h 1161397"/>
              <a:gd name="connsiteX87" fmla="*/ 5375773 w 6884912"/>
              <a:gd name="connsiteY87" fmla="*/ 199913 h 1161397"/>
              <a:gd name="connsiteX88" fmla="*/ 5467502 w 6884912"/>
              <a:gd name="connsiteY88" fmla="*/ 250963 h 1161397"/>
              <a:gd name="connsiteX89" fmla="*/ 5592395 w 6884912"/>
              <a:gd name="connsiteY89" fmla="*/ 265434 h 1161397"/>
              <a:gd name="connsiteX90" fmla="*/ 5613532 w 6884912"/>
              <a:gd name="connsiteY90" fmla="*/ 273379 h 1161397"/>
              <a:gd name="connsiteX91" fmla="*/ 5642173 w 6884912"/>
              <a:gd name="connsiteY91" fmla="*/ 266904 h 1161397"/>
              <a:gd name="connsiteX92" fmla="*/ 5756910 w 6884912"/>
              <a:gd name="connsiteY92" fmla="*/ 239211 h 1161397"/>
              <a:gd name="connsiteX93" fmla="*/ 5846667 w 6884912"/>
              <a:gd name="connsiteY93" fmla="*/ 201786 h 1161397"/>
              <a:gd name="connsiteX94" fmla="*/ 5960732 w 6884912"/>
              <a:gd name="connsiteY94" fmla="*/ 220708 h 1161397"/>
              <a:gd name="connsiteX95" fmla="*/ 6029542 w 6884912"/>
              <a:gd name="connsiteY95" fmla="*/ 210339 h 1161397"/>
              <a:gd name="connsiteX96" fmla="*/ 6141123 w 6884912"/>
              <a:gd name="connsiteY96" fmla="*/ 159923 h 1161397"/>
              <a:gd name="connsiteX97" fmla="*/ 6290640 w 6884912"/>
              <a:gd name="connsiteY97" fmla="*/ 167441 h 1161397"/>
              <a:gd name="connsiteX98" fmla="*/ 6322806 w 6884912"/>
              <a:gd name="connsiteY98" fmla="*/ 213293 h 1161397"/>
              <a:gd name="connsiteX99" fmla="*/ 6380420 w 6884912"/>
              <a:gd name="connsiteY99" fmla="*/ 173195 h 1161397"/>
              <a:gd name="connsiteX100" fmla="*/ 6507891 w 6884912"/>
              <a:gd name="connsiteY100" fmla="*/ 118474 h 1161397"/>
              <a:gd name="connsiteX101" fmla="*/ 6571807 w 6884912"/>
              <a:gd name="connsiteY101" fmla="*/ 98636 h 1161397"/>
              <a:gd name="connsiteX102" fmla="*/ 6671880 w 6884912"/>
              <a:gd name="connsiteY102" fmla="*/ 82931 h 1161397"/>
              <a:gd name="connsiteX103" fmla="*/ 6702266 w 6884912"/>
              <a:gd name="connsiteY103" fmla="*/ 75470 h 1161397"/>
              <a:gd name="connsiteX104" fmla="*/ 6845802 w 6884912"/>
              <a:gd name="connsiteY104" fmla="*/ 24496 h 1161397"/>
              <a:gd name="connsiteX105" fmla="*/ 6884912 w 6884912"/>
              <a:gd name="connsiteY105" fmla="*/ 0 h 1161397"/>
              <a:gd name="connsiteX0" fmla="*/ 6884912 w 6884912"/>
              <a:gd name="connsiteY0" fmla="*/ 0 h 1161397"/>
              <a:gd name="connsiteX1" fmla="*/ 6884912 w 6884912"/>
              <a:gd name="connsiteY1" fmla="*/ 1161397 h 1161397"/>
              <a:gd name="connsiteX2" fmla="*/ 0 w 6884912"/>
              <a:gd name="connsiteY2" fmla="*/ 1161397 h 1161397"/>
              <a:gd name="connsiteX3" fmla="*/ 27135 w 6884912"/>
              <a:gd name="connsiteY3" fmla="*/ 1147460 h 1161397"/>
              <a:gd name="connsiteX4" fmla="*/ 115388 w 6884912"/>
              <a:gd name="connsiteY4" fmla="*/ 1159043 h 1161397"/>
              <a:gd name="connsiteX5" fmla="*/ 213420 w 6884912"/>
              <a:gd name="connsiteY5" fmla="*/ 1056868 h 1161397"/>
              <a:gd name="connsiteX6" fmla="*/ 454970 w 6884912"/>
              <a:gd name="connsiteY6" fmla="*/ 1023343 h 1161397"/>
              <a:gd name="connsiteX7" fmla="*/ 601644 w 6884912"/>
              <a:gd name="connsiteY7" fmla="*/ 1003997 h 1161397"/>
              <a:gd name="connsiteX8" fmla="*/ 651408 w 6884912"/>
              <a:gd name="connsiteY8" fmla="*/ 984938 h 1161397"/>
              <a:gd name="connsiteX9" fmla="*/ 673197 w 6884912"/>
              <a:gd name="connsiteY9" fmla="*/ 1010060 h 1161397"/>
              <a:gd name="connsiteX10" fmla="*/ 723108 w 6884912"/>
              <a:gd name="connsiteY10" fmla="*/ 980081 h 1161397"/>
              <a:gd name="connsiteX11" fmla="*/ 797699 w 6884912"/>
              <a:gd name="connsiteY11" fmla="*/ 931362 h 1161397"/>
              <a:gd name="connsiteX12" fmla="*/ 843359 w 6884912"/>
              <a:gd name="connsiteY12" fmla="*/ 910894 h 1161397"/>
              <a:gd name="connsiteX13" fmla="*/ 965215 w 6884912"/>
              <a:gd name="connsiteY13" fmla="*/ 846701 h 1161397"/>
              <a:gd name="connsiteX14" fmla="*/ 1085080 w 6884912"/>
              <a:gd name="connsiteY14" fmla="*/ 776086 h 1161397"/>
              <a:gd name="connsiteX15" fmla="*/ 1131224 w 6884912"/>
              <a:gd name="connsiteY15" fmla="*/ 706160 h 1161397"/>
              <a:gd name="connsiteX16" fmla="*/ 1138051 w 6884912"/>
              <a:gd name="connsiteY16" fmla="*/ 702034 h 1161397"/>
              <a:gd name="connsiteX17" fmla="*/ 1158800 w 6884912"/>
              <a:gd name="connsiteY17" fmla="*/ 700004 h 1161397"/>
              <a:gd name="connsiteX18" fmla="*/ 1166947 w 6884912"/>
              <a:gd name="connsiteY18" fmla="*/ 700762 h 1161397"/>
              <a:gd name="connsiteX19" fmla="*/ 1178135 w 6884912"/>
              <a:gd name="connsiteY19" fmla="*/ 698631 h 1161397"/>
              <a:gd name="connsiteX20" fmla="*/ 1178301 w 6884912"/>
              <a:gd name="connsiteY20" fmla="*/ 698094 h 1161397"/>
              <a:gd name="connsiteX21" fmla="*/ 1188995 w 6884912"/>
              <a:gd name="connsiteY21" fmla="*/ 697048 h 1161397"/>
              <a:gd name="connsiteX22" fmla="*/ 1242716 w 6884912"/>
              <a:gd name="connsiteY22" fmla="*/ 698052 h 1161397"/>
              <a:gd name="connsiteX23" fmla="*/ 1299977 w 6884912"/>
              <a:gd name="connsiteY23" fmla="*/ 639196 h 1161397"/>
              <a:gd name="connsiteX24" fmla="*/ 1326190 w 6884912"/>
              <a:gd name="connsiteY24" fmla="*/ 625955 h 1161397"/>
              <a:gd name="connsiteX25" fmla="*/ 1339600 w 6884912"/>
              <a:gd name="connsiteY25" fmla="*/ 616295 h 1161397"/>
              <a:gd name="connsiteX26" fmla="*/ 1340054 w 6884912"/>
              <a:gd name="connsiteY26" fmla="*/ 614022 h 1161397"/>
              <a:gd name="connsiteX27" fmla="*/ 1391606 w 6884912"/>
              <a:gd name="connsiteY27" fmla="*/ 615229 h 1161397"/>
              <a:gd name="connsiteX28" fmla="*/ 1397565 w 6884912"/>
              <a:gd name="connsiteY28" fmla="*/ 611490 h 1161397"/>
              <a:gd name="connsiteX29" fmla="*/ 1432302 w 6884912"/>
              <a:gd name="connsiteY29" fmla="*/ 617267 h 1161397"/>
              <a:gd name="connsiteX30" fmla="*/ 1449644 w 6884912"/>
              <a:gd name="connsiteY30" fmla="*/ 617591 h 1161397"/>
              <a:gd name="connsiteX31" fmla="*/ 1455793 w 6884912"/>
              <a:gd name="connsiteY31" fmla="*/ 623174 h 1161397"/>
              <a:gd name="connsiteX32" fmla="*/ 1480758 w 6884912"/>
              <a:gd name="connsiteY32" fmla="*/ 620863 h 1161397"/>
              <a:gd name="connsiteX33" fmla="*/ 1483154 w 6884912"/>
              <a:gd name="connsiteY33" fmla="*/ 618527 h 1161397"/>
              <a:gd name="connsiteX34" fmla="*/ 1505495 w 6884912"/>
              <a:gd name="connsiteY34" fmla="*/ 624325 h 1161397"/>
              <a:gd name="connsiteX35" fmla="*/ 1526340 w 6884912"/>
              <a:gd name="connsiteY35" fmla="*/ 638496 h 1161397"/>
              <a:gd name="connsiteX36" fmla="*/ 1731986 w 6884912"/>
              <a:gd name="connsiteY36" fmla="*/ 589682 h 1161397"/>
              <a:gd name="connsiteX37" fmla="*/ 1927935 w 6884912"/>
              <a:gd name="connsiteY37" fmla="*/ 628540 h 1161397"/>
              <a:gd name="connsiteX38" fmla="*/ 2039075 w 6884912"/>
              <a:gd name="connsiteY38" fmla="*/ 599964 h 1161397"/>
              <a:gd name="connsiteX39" fmla="*/ 2066980 w 6884912"/>
              <a:gd name="connsiteY39" fmla="*/ 550413 h 1161397"/>
              <a:gd name="connsiteX40" fmla="*/ 2352236 w 6884912"/>
              <a:gd name="connsiteY40" fmla="*/ 519602 h 1161397"/>
              <a:gd name="connsiteX41" fmla="*/ 2420791 w 6884912"/>
              <a:gd name="connsiteY41" fmla="*/ 492826 h 1161397"/>
              <a:gd name="connsiteX42" fmla="*/ 2489932 w 6884912"/>
              <a:gd name="connsiteY42" fmla="*/ 507864 h 1161397"/>
              <a:gd name="connsiteX43" fmla="*/ 2512917 w 6884912"/>
              <a:gd name="connsiteY43" fmla="*/ 489127 h 1161397"/>
              <a:gd name="connsiteX44" fmla="*/ 2516783 w 6884912"/>
              <a:gd name="connsiteY44" fmla="*/ 485473 h 1161397"/>
              <a:gd name="connsiteX45" fmla="*/ 2534360 w 6884912"/>
              <a:gd name="connsiteY45" fmla="*/ 480064 h 1161397"/>
              <a:gd name="connsiteX46" fmla="*/ 2536691 w 6884912"/>
              <a:gd name="connsiteY46" fmla="*/ 467018 h 1161397"/>
              <a:gd name="connsiteX47" fmla="*/ 2561265 w 6884912"/>
              <a:gd name="connsiteY47" fmla="*/ 450623 h 1161397"/>
              <a:gd name="connsiteX48" fmla="*/ 2594349 w 6884912"/>
              <a:gd name="connsiteY48" fmla="*/ 443884 h 1161397"/>
              <a:gd name="connsiteX49" fmla="*/ 2754324 w 6884912"/>
              <a:gd name="connsiteY49" fmla="*/ 424766 h 1161397"/>
              <a:gd name="connsiteX50" fmla="*/ 2848470 w 6884912"/>
              <a:gd name="connsiteY50" fmla="*/ 405966 h 1161397"/>
              <a:gd name="connsiteX51" fmla="*/ 2881772 w 6884912"/>
              <a:gd name="connsiteY51" fmla="*/ 387260 h 1161397"/>
              <a:gd name="connsiteX52" fmla="*/ 2929932 w 6884912"/>
              <a:gd name="connsiteY52" fmla="*/ 368912 h 1161397"/>
              <a:gd name="connsiteX53" fmla="*/ 3013020 w 6884912"/>
              <a:gd name="connsiteY53" fmla="*/ 327578 h 1161397"/>
              <a:gd name="connsiteX54" fmla="*/ 3222191 w 6884912"/>
              <a:gd name="connsiteY54" fmla="*/ 307887 h 1161397"/>
              <a:gd name="connsiteX55" fmla="*/ 3227953 w 6884912"/>
              <a:gd name="connsiteY55" fmla="*/ 297650 h 1161397"/>
              <a:gd name="connsiteX56" fmla="*/ 3510042 w 6884912"/>
              <a:gd name="connsiteY56" fmla="*/ 311820 h 1161397"/>
              <a:gd name="connsiteX57" fmla="*/ 3626773 w 6884912"/>
              <a:gd name="connsiteY57" fmla="*/ 290452 h 1161397"/>
              <a:gd name="connsiteX58" fmla="*/ 3666217 w 6884912"/>
              <a:gd name="connsiteY58" fmla="*/ 273255 h 1161397"/>
              <a:gd name="connsiteX59" fmla="*/ 3732427 w 6884912"/>
              <a:gd name="connsiteY59" fmla="*/ 245039 h 1161397"/>
              <a:gd name="connsiteX60" fmla="*/ 3777022 w 6884912"/>
              <a:gd name="connsiteY60" fmla="*/ 200276 h 1161397"/>
              <a:gd name="connsiteX61" fmla="*/ 3791246 w 6884912"/>
              <a:gd name="connsiteY61" fmla="*/ 189996 h 1161397"/>
              <a:gd name="connsiteX62" fmla="*/ 3819864 w 6884912"/>
              <a:gd name="connsiteY62" fmla="*/ 194605 h 1161397"/>
              <a:gd name="connsiteX63" fmla="*/ 3830398 w 6884912"/>
              <a:gd name="connsiteY63" fmla="*/ 188383 h 1161397"/>
              <a:gd name="connsiteX64" fmla="*/ 3834360 w 6884912"/>
              <a:gd name="connsiteY64" fmla="*/ 188992 h 1161397"/>
              <a:gd name="connsiteX65" fmla="*/ 3843715 w 6884912"/>
              <a:gd name="connsiteY65" fmla="*/ 188752 h 1161397"/>
              <a:gd name="connsiteX66" fmla="*/ 3842609 w 6884912"/>
              <a:gd name="connsiteY66" fmla="*/ 197386 h 1161397"/>
              <a:gd name="connsiteX67" fmla="*/ 3853961 w 6884912"/>
              <a:gd name="connsiteY67" fmla="*/ 213380 h 1161397"/>
              <a:gd name="connsiteX68" fmla="*/ 3907640 w 6884912"/>
              <a:gd name="connsiteY68" fmla="*/ 207568 h 1161397"/>
              <a:gd name="connsiteX69" fmla="*/ 3910449 w 6884912"/>
              <a:gd name="connsiteY69" fmla="*/ 197808 h 1161397"/>
              <a:gd name="connsiteX70" fmla="*/ 3917197 w 6884912"/>
              <a:gd name="connsiteY70" fmla="*/ 196121 h 1161397"/>
              <a:gd name="connsiteX71" fmla="*/ 3922400 w 6884912"/>
              <a:gd name="connsiteY71" fmla="*/ 205056 h 1161397"/>
              <a:gd name="connsiteX72" fmla="*/ 4013061 w 6884912"/>
              <a:gd name="connsiteY72" fmla="*/ 224874 h 1161397"/>
              <a:gd name="connsiteX73" fmla="*/ 4220717 w 6884912"/>
              <a:gd name="connsiteY73" fmla="*/ 192946 h 1161397"/>
              <a:gd name="connsiteX74" fmla="*/ 4228802 w 6884912"/>
              <a:gd name="connsiteY74" fmla="*/ 201468 h 1161397"/>
              <a:gd name="connsiteX75" fmla="*/ 4289361 w 6884912"/>
              <a:gd name="connsiteY75" fmla="*/ 196642 h 1161397"/>
              <a:gd name="connsiteX76" fmla="*/ 4498913 w 6884912"/>
              <a:gd name="connsiteY76" fmla="*/ 118915 h 1161397"/>
              <a:gd name="connsiteX77" fmla="*/ 4617330 w 6884912"/>
              <a:gd name="connsiteY77" fmla="*/ 111163 h 1161397"/>
              <a:gd name="connsiteX78" fmla="*/ 4659778 w 6884912"/>
              <a:gd name="connsiteY78" fmla="*/ 118219 h 1161397"/>
              <a:gd name="connsiteX79" fmla="*/ 4730870 w 6884912"/>
              <a:gd name="connsiteY79" fmla="*/ 129432 h 1161397"/>
              <a:gd name="connsiteX80" fmla="*/ 4844073 w 6884912"/>
              <a:gd name="connsiteY80" fmla="*/ 161768 h 1161397"/>
              <a:gd name="connsiteX81" fmla="*/ 4856454 w 6884912"/>
              <a:gd name="connsiteY81" fmla="*/ 130488 h 1161397"/>
              <a:gd name="connsiteX82" fmla="*/ 4920038 w 6884912"/>
              <a:gd name="connsiteY82" fmla="*/ 140418 h 1161397"/>
              <a:gd name="connsiteX83" fmla="*/ 5016639 w 6884912"/>
              <a:gd name="connsiteY83" fmla="*/ 158905 h 1161397"/>
              <a:gd name="connsiteX84" fmla="*/ 5072009 w 6884912"/>
              <a:gd name="connsiteY84" fmla="*/ 161502 h 1161397"/>
              <a:gd name="connsiteX85" fmla="*/ 5223626 w 6884912"/>
              <a:gd name="connsiteY85" fmla="*/ 177356 h 1161397"/>
              <a:gd name="connsiteX86" fmla="*/ 5375773 w 6884912"/>
              <a:gd name="connsiteY86" fmla="*/ 199913 h 1161397"/>
              <a:gd name="connsiteX87" fmla="*/ 5467502 w 6884912"/>
              <a:gd name="connsiteY87" fmla="*/ 250963 h 1161397"/>
              <a:gd name="connsiteX88" fmla="*/ 5592395 w 6884912"/>
              <a:gd name="connsiteY88" fmla="*/ 265434 h 1161397"/>
              <a:gd name="connsiteX89" fmla="*/ 5613532 w 6884912"/>
              <a:gd name="connsiteY89" fmla="*/ 273379 h 1161397"/>
              <a:gd name="connsiteX90" fmla="*/ 5642173 w 6884912"/>
              <a:gd name="connsiteY90" fmla="*/ 266904 h 1161397"/>
              <a:gd name="connsiteX91" fmla="*/ 5756910 w 6884912"/>
              <a:gd name="connsiteY91" fmla="*/ 239211 h 1161397"/>
              <a:gd name="connsiteX92" fmla="*/ 5846667 w 6884912"/>
              <a:gd name="connsiteY92" fmla="*/ 201786 h 1161397"/>
              <a:gd name="connsiteX93" fmla="*/ 5960732 w 6884912"/>
              <a:gd name="connsiteY93" fmla="*/ 220708 h 1161397"/>
              <a:gd name="connsiteX94" fmla="*/ 6029542 w 6884912"/>
              <a:gd name="connsiteY94" fmla="*/ 210339 h 1161397"/>
              <a:gd name="connsiteX95" fmla="*/ 6141123 w 6884912"/>
              <a:gd name="connsiteY95" fmla="*/ 159923 h 1161397"/>
              <a:gd name="connsiteX96" fmla="*/ 6290640 w 6884912"/>
              <a:gd name="connsiteY96" fmla="*/ 167441 h 1161397"/>
              <a:gd name="connsiteX97" fmla="*/ 6322806 w 6884912"/>
              <a:gd name="connsiteY97" fmla="*/ 213293 h 1161397"/>
              <a:gd name="connsiteX98" fmla="*/ 6380420 w 6884912"/>
              <a:gd name="connsiteY98" fmla="*/ 173195 h 1161397"/>
              <a:gd name="connsiteX99" fmla="*/ 6507891 w 6884912"/>
              <a:gd name="connsiteY99" fmla="*/ 118474 h 1161397"/>
              <a:gd name="connsiteX100" fmla="*/ 6571807 w 6884912"/>
              <a:gd name="connsiteY100" fmla="*/ 98636 h 1161397"/>
              <a:gd name="connsiteX101" fmla="*/ 6671880 w 6884912"/>
              <a:gd name="connsiteY101" fmla="*/ 82931 h 1161397"/>
              <a:gd name="connsiteX102" fmla="*/ 6702266 w 6884912"/>
              <a:gd name="connsiteY102" fmla="*/ 75470 h 1161397"/>
              <a:gd name="connsiteX103" fmla="*/ 6845802 w 6884912"/>
              <a:gd name="connsiteY103" fmla="*/ 24496 h 1161397"/>
              <a:gd name="connsiteX104" fmla="*/ 6884912 w 6884912"/>
              <a:gd name="connsiteY104" fmla="*/ 0 h 1161397"/>
              <a:gd name="connsiteX0" fmla="*/ 6884912 w 6884912"/>
              <a:gd name="connsiteY0" fmla="*/ 0 h 1161397"/>
              <a:gd name="connsiteX1" fmla="*/ 6884912 w 6884912"/>
              <a:gd name="connsiteY1" fmla="*/ 1161397 h 1161397"/>
              <a:gd name="connsiteX2" fmla="*/ 0 w 6884912"/>
              <a:gd name="connsiteY2" fmla="*/ 1161397 h 1161397"/>
              <a:gd name="connsiteX3" fmla="*/ 27135 w 6884912"/>
              <a:gd name="connsiteY3" fmla="*/ 1147460 h 1161397"/>
              <a:gd name="connsiteX4" fmla="*/ 115388 w 6884912"/>
              <a:gd name="connsiteY4" fmla="*/ 1111320 h 1161397"/>
              <a:gd name="connsiteX5" fmla="*/ 213420 w 6884912"/>
              <a:gd name="connsiteY5" fmla="*/ 1056868 h 1161397"/>
              <a:gd name="connsiteX6" fmla="*/ 454970 w 6884912"/>
              <a:gd name="connsiteY6" fmla="*/ 1023343 h 1161397"/>
              <a:gd name="connsiteX7" fmla="*/ 601644 w 6884912"/>
              <a:gd name="connsiteY7" fmla="*/ 1003997 h 1161397"/>
              <a:gd name="connsiteX8" fmla="*/ 651408 w 6884912"/>
              <a:gd name="connsiteY8" fmla="*/ 984938 h 1161397"/>
              <a:gd name="connsiteX9" fmla="*/ 673197 w 6884912"/>
              <a:gd name="connsiteY9" fmla="*/ 1010060 h 1161397"/>
              <a:gd name="connsiteX10" fmla="*/ 723108 w 6884912"/>
              <a:gd name="connsiteY10" fmla="*/ 980081 h 1161397"/>
              <a:gd name="connsiteX11" fmla="*/ 797699 w 6884912"/>
              <a:gd name="connsiteY11" fmla="*/ 931362 h 1161397"/>
              <a:gd name="connsiteX12" fmla="*/ 843359 w 6884912"/>
              <a:gd name="connsiteY12" fmla="*/ 910894 h 1161397"/>
              <a:gd name="connsiteX13" fmla="*/ 965215 w 6884912"/>
              <a:gd name="connsiteY13" fmla="*/ 846701 h 1161397"/>
              <a:gd name="connsiteX14" fmla="*/ 1085080 w 6884912"/>
              <a:gd name="connsiteY14" fmla="*/ 776086 h 1161397"/>
              <a:gd name="connsiteX15" fmla="*/ 1131224 w 6884912"/>
              <a:gd name="connsiteY15" fmla="*/ 706160 h 1161397"/>
              <a:gd name="connsiteX16" fmla="*/ 1138051 w 6884912"/>
              <a:gd name="connsiteY16" fmla="*/ 702034 h 1161397"/>
              <a:gd name="connsiteX17" fmla="*/ 1158800 w 6884912"/>
              <a:gd name="connsiteY17" fmla="*/ 700004 h 1161397"/>
              <a:gd name="connsiteX18" fmla="*/ 1166947 w 6884912"/>
              <a:gd name="connsiteY18" fmla="*/ 700762 h 1161397"/>
              <a:gd name="connsiteX19" fmla="*/ 1178135 w 6884912"/>
              <a:gd name="connsiteY19" fmla="*/ 698631 h 1161397"/>
              <a:gd name="connsiteX20" fmla="*/ 1178301 w 6884912"/>
              <a:gd name="connsiteY20" fmla="*/ 698094 h 1161397"/>
              <a:gd name="connsiteX21" fmla="*/ 1188995 w 6884912"/>
              <a:gd name="connsiteY21" fmla="*/ 697048 h 1161397"/>
              <a:gd name="connsiteX22" fmla="*/ 1242716 w 6884912"/>
              <a:gd name="connsiteY22" fmla="*/ 698052 h 1161397"/>
              <a:gd name="connsiteX23" fmla="*/ 1299977 w 6884912"/>
              <a:gd name="connsiteY23" fmla="*/ 639196 h 1161397"/>
              <a:gd name="connsiteX24" fmla="*/ 1326190 w 6884912"/>
              <a:gd name="connsiteY24" fmla="*/ 625955 h 1161397"/>
              <a:gd name="connsiteX25" fmla="*/ 1339600 w 6884912"/>
              <a:gd name="connsiteY25" fmla="*/ 616295 h 1161397"/>
              <a:gd name="connsiteX26" fmla="*/ 1340054 w 6884912"/>
              <a:gd name="connsiteY26" fmla="*/ 614022 h 1161397"/>
              <a:gd name="connsiteX27" fmla="*/ 1391606 w 6884912"/>
              <a:gd name="connsiteY27" fmla="*/ 615229 h 1161397"/>
              <a:gd name="connsiteX28" fmla="*/ 1397565 w 6884912"/>
              <a:gd name="connsiteY28" fmla="*/ 611490 h 1161397"/>
              <a:gd name="connsiteX29" fmla="*/ 1432302 w 6884912"/>
              <a:gd name="connsiteY29" fmla="*/ 617267 h 1161397"/>
              <a:gd name="connsiteX30" fmla="*/ 1449644 w 6884912"/>
              <a:gd name="connsiteY30" fmla="*/ 617591 h 1161397"/>
              <a:gd name="connsiteX31" fmla="*/ 1455793 w 6884912"/>
              <a:gd name="connsiteY31" fmla="*/ 623174 h 1161397"/>
              <a:gd name="connsiteX32" fmla="*/ 1480758 w 6884912"/>
              <a:gd name="connsiteY32" fmla="*/ 620863 h 1161397"/>
              <a:gd name="connsiteX33" fmla="*/ 1483154 w 6884912"/>
              <a:gd name="connsiteY33" fmla="*/ 618527 h 1161397"/>
              <a:gd name="connsiteX34" fmla="*/ 1505495 w 6884912"/>
              <a:gd name="connsiteY34" fmla="*/ 624325 h 1161397"/>
              <a:gd name="connsiteX35" fmla="*/ 1526340 w 6884912"/>
              <a:gd name="connsiteY35" fmla="*/ 638496 h 1161397"/>
              <a:gd name="connsiteX36" fmla="*/ 1731986 w 6884912"/>
              <a:gd name="connsiteY36" fmla="*/ 589682 h 1161397"/>
              <a:gd name="connsiteX37" fmla="*/ 1927935 w 6884912"/>
              <a:gd name="connsiteY37" fmla="*/ 628540 h 1161397"/>
              <a:gd name="connsiteX38" fmla="*/ 2039075 w 6884912"/>
              <a:gd name="connsiteY38" fmla="*/ 599964 h 1161397"/>
              <a:gd name="connsiteX39" fmla="*/ 2066980 w 6884912"/>
              <a:gd name="connsiteY39" fmla="*/ 550413 h 1161397"/>
              <a:gd name="connsiteX40" fmla="*/ 2352236 w 6884912"/>
              <a:gd name="connsiteY40" fmla="*/ 519602 h 1161397"/>
              <a:gd name="connsiteX41" fmla="*/ 2420791 w 6884912"/>
              <a:gd name="connsiteY41" fmla="*/ 492826 h 1161397"/>
              <a:gd name="connsiteX42" fmla="*/ 2489932 w 6884912"/>
              <a:gd name="connsiteY42" fmla="*/ 507864 h 1161397"/>
              <a:gd name="connsiteX43" fmla="*/ 2512917 w 6884912"/>
              <a:gd name="connsiteY43" fmla="*/ 489127 h 1161397"/>
              <a:gd name="connsiteX44" fmla="*/ 2516783 w 6884912"/>
              <a:gd name="connsiteY44" fmla="*/ 485473 h 1161397"/>
              <a:gd name="connsiteX45" fmla="*/ 2534360 w 6884912"/>
              <a:gd name="connsiteY45" fmla="*/ 480064 h 1161397"/>
              <a:gd name="connsiteX46" fmla="*/ 2536691 w 6884912"/>
              <a:gd name="connsiteY46" fmla="*/ 467018 h 1161397"/>
              <a:gd name="connsiteX47" fmla="*/ 2561265 w 6884912"/>
              <a:gd name="connsiteY47" fmla="*/ 450623 h 1161397"/>
              <a:gd name="connsiteX48" fmla="*/ 2594349 w 6884912"/>
              <a:gd name="connsiteY48" fmla="*/ 443884 h 1161397"/>
              <a:gd name="connsiteX49" fmla="*/ 2754324 w 6884912"/>
              <a:gd name="connsiteY49" fmla="*/ 424766 h 1161397"/>
              <a:gd name="connsiteX50" fmla="*/ 2848470 w 6884912"/>
              <a:gd name="connsiteY50" fmla="*/ 405966 h 1161397"/>
              <a:gd name="connsiteX51" fmla="*/ 2881772 w 6884912"/>
              <a:gd name="connsiteY51" fmla="*/ 387260 h 1161397"/>
              <a:gd name="connsiteX52" fmla="*/ 2929932 w 6884912"/>
              <a:gd name="connsiteY52" fmla="*/ 368912 h 1161397"/>
              <a:gd name="connsiteX53" fmla="*/ 3013020 w 6884912"/>
              <a:gd name="connsiteY53" fmla="*/ 327578 h 1161397"/>
              <a:gd name="connsiteX54" fmla="*/ 3222191 w 6884912"/>
              <a:gd name="connsiteY54" fmla="*/ 307887 h 1161397"/>
              <a:gd name="connsiteX55" fmla="*/ 3227953 w 6884912"/>
              <a:gd name="connsiteY55" fmla="*/ 297650 h 1161397"/>
              <a:gd name="connsiteX56" fmla="*/ 3510042 w 6884912"/>
              <a:gd name="connsiteY56" fmla="*/ 311820 h 1161397"/>
              <a:gd name="connsiteX57" fmla="*/ 3626773 w 6884912"/>
              <a:gd name="connsiteY57" fmla="*/ 290452 h 1161397"/>
              <a:gd name="connsiteX58" fmla="*/ 3666217 w 6884912"/>
              <a:gd name="connsiteY58" fmla="*/ 273255 h 1161397"/>
              <a:gd name="connsiteX59" fmla="*/ 3732427 w 6884912"/>
              <a:gd name="connsiteY59" fmla="*/ 245039 h 1161397"/>
              <a:gd name="connsiteX60" fmla="*/ 3777022 w 6884912"/>
              <a:gd name="connsiteY60" fmla="*/ 200276 h 1161397"/>
              <a:gd name="connsiteX61" fmla="*/ 3791246 w 6884912"/>
              <a:gd name="connsiteY61" fmla="*/ 189996 h 1161397"/>
              <a:gd name="connsiteX62" fmla="*/ 3819864 w 6884912"/>
              <a:gd name="connsiteY62" fmla="*/ 194605 h 1161397"/>
              <a:gd name="connsiteX63" fmla="*/ 3830398 w 6884912"/>
              <a:gd name="connsiteY63" fmla="*/ 188383 h 1161397"/>
              <a:gd name="connsiteX64" fmla="*/ 3834360 w 6884912"/>
              <a:gd name="connsiteY64" fmla="*/ 188992 h 1161397"/>
              <a:gd name="connsiteX65" fmla="*/ 3843715 w 6884912"/>
              <a:gd name="connsiteY65" fmla="*/ 188752 h 1161397"/>
              <a:gd name="connsiteX66" fmla="*/ 3842609 w 6884912"/>
              <a:gd name="connsiteY66" fmla="*/ 197386 h 1161397"/>
              <a:gd name="connsiteX67" fmla="*/ 3853961 w 6884912"/>
              <a:gd name="connsiteY67" fmla="*/ 213380 h 1161397"/>
              <a:gd name="connsiteX68" fmla="*/ 3907640 w 6884912"/>
              <a:gd name="connsiteY68" fmla="*/ 207568 h 1161397"/>
              <a:gd name="connsiteX69" fmla="*/ 3910449 w 6884912"/>
              <a:gd name="connsiteY69" fmla="*/ 197808 h 1161397"/>
              <a:gd name="connsiteX70" fmla="*/ 3917197 w 6884912"/>
              <a:gd name="connsiteY70" fmla="*/ 196121 h 1161397"/>
              <a:gd name="connsiteX71" fmla="*/ 3922400 w 6884912"/>
              <a:gd name="connsiteY71" fmla="*/ 205056 h 1161397"/>
              <a:gd name="connsiteX72" fmla="*/ 4013061 w 6884912"/>
              <a:gd name="connsiteY72" fmla="*/ 224874 h 1161397"/>
              <a:gd name="connsiteX73" fmla="*/ 4220717 w 6884912"/>
              <a:gd name="connsiteY73" fmla="*/ 192946 h 1161397"/>
              <a:gd name="connsiteX74" fmla="*/ 4228802 w 6884912"/>
              <a:gd name="connsiteY74" fmla="*/ 201468 h 1161397"/>
              <a:gd name="connsiteX75" fmla="*/ 4289361 w 6884912"/>
              <a:gd name="connsiteY75" fmla="*/ 196642 h 1161397"/>
              <a:gd name="connsiteX76" fmla="*/ 4498913 w 6884912"/>
              <a:gd name="connsiteY76" fmla="*/ 118915 h 1161397"/>
              <a:gd name="connsiteX77" fmla="*/ 4617330 w 6884912"/>
              <a:gd name="connsiteY77" fmla="*/ 111163 h 1161397"/>
              <a:gd name="connsiteX78" fmla="*/ 4659778 w 6884912"/>
              <a:gd name="connsiteY78" fmla="*/ 118219 h 1161397"/>
              <a:gd name="connsiteX79" fmla="*/ 4730870 w 6884912"/>
              <a:gd name="connsiteY79" fmla="*/ 129432 h 1161397"/>
              <a:gd name="connsiteX80" fmla="*/ 4844073 w 6884912"/>
              <a:gd name="connsiteY80" fmla="*/ 161768 h 1161397"/>
              <a:gd name="connsiteX81" fmla="*/ 4856454 w 6884912"/>
              <a:gd name="connsiteY81" fmla="*/ 130488 h 1161397"/>
              <a:gd name="connsiteX82" fmla="*/ 4920038 w 6884912"/>
              <a:gd name="connsiteY82" fmla="*/ 140418 h 1161397"/>
              <a:gd name="connsiteX83" fmla="*/ 5016639 w 6884912"/>
              <a:gd name="connsiteY83" fmla="*/ 158905 h 1161397"/>
              <a:gd name="connsiteX84" fmla="*/ 5072009 w 6884912"/>
              <a:gd name="connsiteY84" fmla="*/ 161502 h 1161397"/>
              <a:gd name="connsiteX85" fmla="*/ 5223626 w 6884912"/>
              <a:gd name="connsiteY85" fmla="*/ 177356 h 1161397"/>
              <a:gd name="connsiteX86" fmla="*/ 5375773 w 6884912"/>
              <a:gd name="connsiteY86" fmla="*/ 199913 h 1161397"/>
              <a:gd name="connsiteX87" fmla="*/ 5467502 w 6884912"/>
              <a:gd name="connsiteY87" fmla="*/ 250963 h 1161397"/>
              <a:gd name="connsiteX88" fmla="*/ 5592395 w 6884912"/>
              <a:gd name="connsiteY88" fmla="*/ 265434 h 1161397"/>
              <a:gd name="connsiteX89" fmla="*/ 5613532 w 6884912"/>
              <a:gd name="connsiteY89" fmla="*/ 273379 h 1161397"/>
              <a:gd name="connsiteX90" fmla="*/ 5642173 w 6884912"/>
              <a:gd name="connsiteY90" fmla="*/ 266904 h 1161397"/>
              <a:gd name="connsiteX91" fmla="*/ 5756910 w 6884912"/>
              <a:gd name="connsiteY91" fmla="*/ 239211 h 1161397"/>
              <a:gd name="connsiteX92" fmla="*/ 5846667 w 6884912"/>
              <a:gd name="connsiteY92" fmla="*/ 201786 h 1161397"/>
              <a:gd name="connsiteX93" fmla="*/ 5960732 w 6884912"/>
              <a:gd name="connsiteY93" fmla="*/ 220708 h 1161397"/>
              <a:gd name="connsiteX94" fmla="*/ 6029542 w 6884912"/>
              <a:gd name="connsiteY94" fmla="*/ 210339 h 1161397"/>
              <a:gd name="connsiteX95" fmla="*/ 6141123 w 6884912"/>
              <a:gd name="connsiteY95" fmla="*/ 159923 h 1161397"/>
              <a:gd name="connsiteX96" fmla="*/ 6290640 w 6884912"/>
              <a:gd name="connsiteY96" fmla="*/ 167441 h 1161397"/>
              <a:gd name="connsiteX97" fmla="*/ 6322806 w 6884912"/>
              <a:gd name="connsiteY97" fmla="*/ 213293 h 1161397"/>
              <a:gd name="connsiteX98" fmla="*/ 6380420 w 6884912"/>
              <a:gd name="connsiteY98" fmla="*/ 173195 h 1161397"/>
              <a:gd name="connsiteX99" fmla="*/ 6507891 w 6884912"/>
              <a:gd name="connsiteY99" fmla="*/ 118474 h 1161397"/>
              <a:gd name="connsiteX100" fmla="*/ 6571807 w 6884912"/>
              <a:gd name="connsiteY100" fmla="*/ 98636 h 1161397"/>
              <a:gd name="connsiteX101" fmla="*/ 6671880 w 6884912"/>
              <a:gd name="connsiteY101" fmla="*/ 82931 h 1161397"/>
              <a:gd name="connsiteX102" fmla="*/ 6702266 w 6884912"/>
              <a:gd name="connsiteY102" fmla="*/ 75470 h 1161397"/>
              <a:gd name="connsiteX103" fmla="*/ 6845802 w 6884912"/>
              <a:gd name="connsiteY103" fmla="*/ 24496 h 1161397"/>
              <a:gd name="connsiteX104" fmla="*/ 6884912 w 6884912"/>
              <a:gd name="connsiteY104" fmla="*/ 0 h 1161397"/>
              <a:gd name="connsiteX0" fmla="*/ 6884912 w 6884912"/>
              <a:gd name="connsiteY0" fmla="*/ 0 h 1161397"/>
              <a:gd name="connsiteX1" fmla="*/ 6884912 w 6884912"/>
              <a:gd name="connsiteY1" fmla="*/ 1161397 h 1161397"/>
              <a:gd name="connsiteX2" fmla="*/ 0 w 6884912"/>
              <a:gd name="connsiteY2" fmla="*/ 1161397 h 1161397"/>
              <a:gd name="connsiteX3" fmla="*/ 27135 w 6884912"/>
              <a:gd name="connsiteY3" fmla="*/ 1147460 h 1161397"/>
              <a:gd name="connsiteX4" fmla="*/ 115388 w 6884912"/>
              <a:gd name="connsiteY4" fmla="*/ 1111320 h 1161397"/>
              <a:gd name="connsiteX5" fmla="*/ 213420 w 6884912"/>
              <a:gd name="connsiteY5" fmla="*/ 1056868 h 1161397"/>
              <a:gd name="connsiteX6" fmla="*/ 454970 w 6884912"/>
              <a:gd name="connsiteY6" fmla="*/ 1023343 h 1161397"/>
              <a:gd name="connsiteX7" fmla="*/ 601644 w 6884912"/>
              <a:gd name="connsiteY7" fmla="*/ 1003997 h 1161397"/>
              <a:gd name="connsiteX8" fmla="*/ 651408 w 6884912"/>
              <a:gd name="connsiteY8" fmla="*/ 984938 h 1161397"/>
              <a:gd name="connsiteX9" fmla="*/ 723108 w 6884912"/>
              <a:gd name="connsiteY9" fmla="*/ 980081 h 1161397"/>
              <a:gd name="connsiteX10" fmla="*/ 797699 w 6884912"/>
              <a:gd name="connsiteY10" fmla="*/ 931362 h 1161397"/>
              <a:gd name="connsiteX11" fmla="*/ 843359 w 6884912"/>
              <a:gd name="connsiteY11" fmla="*/ 910894 h 1161397"/>
              <a:gd name="connsiteX12" fmla="*/ 965215 w 6884912"/>
              <a:gd name="connsiteY12" fmla="*/ 846701 h 1161397"/>
              <a:gd name="connsiteX13" fmla="*/ 1085080 w 6884912"/>
              <a:gd name="connsiteY13" fmla="*/ 776086 h 1161397"/>
              <a:gd name="connsiteX14" fmla="*/ 1131224 w 6884912"/>
              <a:gd name="connsiteY14" fmla="*/ 706160 h 1161397"/>
              <a:gd name="connsiteX15" fmla="*/ 1138051 w 6884912"/>
              <a:gd name="connsiteY15" fmla="*/ 702034 h 1161397"/>
              <a:gd name="connsiteX16" fmla="*/ 1158800 w 6884912"/>
              <a:gd name="connsiteY16" fmla="*/ 700004 h 1161397"/>
              <a:gd name="connsiteX17" fmla="*/ 1166947 w 6884912"/>
              <a:gd name="connsiteY17" fmla="*/ 700762 h 1161397"/>
              <a:gd name="connsiteX18" fmla="*/ 1178135 w 6884912"/>
              <a:gd name="connsiteY18" fmla="*/ 698631 h 1161397"/>
              <a:gd name="connsiteX19" fmla="*/ 1178301 w 6884912"/>
              <a:gd name="connsiteY19" fmla="*/ 698094 h 1161397"/>
              <a:gd name="connsiteX20" fmla="*/ 1188995 w 6884912"/>
              <a:gd name="connsiteY20" fmla="*/ 697048 h 1161397"/>
              <a:gd name="connsiteX21" fmla="*/ 1242716 w 6884912"/>
              <a:gd name="connsiteY21" fmla="*/ 698052 h 1161397"/>
              <a:gd name="connsiteX22" fmla="*/ 1299977 w 6884912"/>
              <a:gd name="connsiteY22" fmla="*/ 639196 h 1161397"/>
              <a:gd name="connsiteX23" fmla="*/ 1326190 w 6884912"/>
              <a:gd name="connsiteY23" fmla="*/ 625955 h 1161397"/>
              <a:gd name="connsiteX24" fmla="*/ 1339600 w 6884912"/>
              <a:gd name="connsiteY24" fmla="*/ 616295 h 1161397"/>
              <a:gd name="connsiteX25" fmla="*/ 1340054 w 6884912"/>
              <a:gd name="connsiteY25" fmla="*/ 614022 h 1161397"/>
              <a:gd name="connsiteX26" fmla="*/ 1391606 w 6884912"/>
              <a:gd name="connsiteY26" fmla="*/ 615229 h 1161397"/>
              <a:gd name="connsiteX27" fmla="*/ 1397565 w 6884912"/>
              <a:gd name="connsiteY27" fmla="*/ 611490 h 1161397"/>
              <a:gd name="connsiteX28" fmla="*/ 1432302 w 6884912"/>
              <a:gd name="connsiteY28" fmla="*/ 617267 h 1161397"/>
              <a:gd name="connsiteX29" fmla="*/ 1449644 w 6884912"/>
              <a:gd name="connsiteY29" fmla="*/ 617591 h 1161397"/>
              <a:gd name="connsiteX30" fmla="*/ 1455793 w 6884912"/>
              <a:gd name="connsiteY30" fmla="*/ 623174 h 1161397"/>
              <a:gd name="connsiteX31" fmla="*/ 1480758 w 6884912"/>
              <a:gd name="connsiteY31" fmla="*/ 620863 h 1161397"/>
              <a:gd name="connsiteX32" fmla="*/ 1483154 w 6884912"/>
              <a:gd name="connsiteY32" fmla="*/ 618527 h 1161397"/>
              <a:gd name="connsiteX33" fmla="*/ 1505495 w 6884912"/>
              <a:gd name="connsiteY33" fmla="*/ 624325 h 1161397"/>
              <a:gd name="connsiteX34" fmla="*/ 1526340 w 6884912"/>
              <a:gd name="connsiteY34" fmla="*/ 638496 h 1161397"/>
              <a:gd name="connsiteX35" fmla="*/ 1731986 w 6884912"/>
              <a:gd name="connsiteY35" fmla="*/ 589682 h 1161397"/>
              <a:gd name="connsiteX36" fmla="*/ 1927935 w 6884912"/>
              <a:gd name="connsiteY36" fmla="*/ 628540 h 1161397"/>
              <a:gd name="connsiteX37" fmla="*/ 2039075 w 6884912"/>
              <a:gd name="connsiteY37" fmla="*/ 599964 h 1161397"/>
              <a:gd name="connsiteX38" fmla="*/ 2066980 w 6884912"/>
              <a:gd name="connsiteY38" fmla="*/ 550413 h 1161397"/>
              <a:gd name="connsiteX39" fmla="*/ 2352236 w 6884912"/>
              <a:gd name="connsiteY39" fmla="*/ 519602 h 1161397"/>
              <a:gd name="connsiteX40" fmla="*/ 2420791 w 6884912"/>
              <a:gd name="connsiteY40" fmla="*/ 492826 h 1161397"/>
              <a:gd name="connsiteX41" fmla="*/ 2489932 w 6884912"/>
              <a:gd name="connsiteY41" fmla="*/ 507864 h 1161397"/>
              <a:gd name="connsiteX42" fmla="*/ 2512917 w 6884912"/>
              <a:gd name="connsiteY42" fmla="*/ 489127 h 1161397"/>
              <a:gd name="connsiteX43" fmla="*/ 2516783 w 6884912"/>
              <a:gd name="connsiteY43" fmla="*/ 485473 h 1161397"/>
              <a:gd name="connsiteX44" fmla="*/ 2534360 w 6884912"/>
              <a:gd name="connsiteY44" fmla="*/ 480064 h 1161397"/>
              <a:gd name="connsiteX45" fmla="*/ 2536691 w 6884912"/>
              <a:gd name="connsiteY45" fmla="*/ 467018 h 1161397"/>
              <a:gd name="connsiteX46" fmla="*/ 2561265 w 6884912"/>
              <a:gd name="connsiteY46" fmla="*/ 450623 h 1161397"/>
              <a:gd name="connsiteX47" fmla="*/ 2594349 w 6884912"/>
              <a:gd name="connsiteY47" fmla="*/ 443884 h 1161397"/>
              <a:gd name="connsiteX48" fmla="*/ 2754324 w 6884912"/>
              <a:gd name="connsiteY48" fmla="*/ 424766 h 1161397"/>
              <a:gd name="connsiteX49" fmla="*/ 2848470 w 6884912"/>
              <a:gd name="connsiteY49" fmla="*/ 405966 h 1161397"/>
              <a:gd name="connsiteX50" fmla="*/ 2881772 w 6884912"/>
              <a:gd name="connsiteY50" fmla="*/ 387260 h 1161397"/>
              <a:gd name="connsiteX51" fmla="*/ 2929932 w 6884912"/>
              <a:gd name="connsiteY51" fmla="*/ 368912 h 1161397"/>
              <a:gd name="connsiteX52" fmla="*/ 3013020 w 6884912"/>
              <a:gd name="connsiteY52" fmla="*/ 327578 h 1161397"/>
              <a:gd name="connsiteX53" fmla="*/ 3222191 w 6884912"/>
              <a:gd name="connsiteY53" fmla="*/ 307887 h 1161397"/>
              <a:gd name="connsiteX54" fmla="*/ 3227953 w 6884912"/>
              <a:gd name="connsiteY54" fmla="*/ 297650 h 1161397"/>
              <a:gd name="connsiteX55" fmla="*/ 3510042 w 6884912"/>
              <a:gd name="connsiteY55" fmla="*/ 311820 h 1161397"/>
              <a:gd name="connsiteX56" fmla="*/ 3626773 w 6884912"/>
              <a:gd name="connsiteY56" fmla="*/ 290452 h 1161397"/>
              <a:gd name="connsiteX57" fmla="*/ 3666217 w 6884912"/>
              <a:gd name="connsiteY57" fmla="*/ 273255 h 1161397"/>
              <a:gd name="connsiteX58" fmla="*/ 3732427 w 6884912"/>
              <a:gd name="connsiteY58" fmla="*/ 245039 h 1161397"/>
              <a:gd name="connsiteX59" fmla="*/ 3777022 w 6884912"/>
              <a:gd name="connsiteY59" fmla="*/ 200276 h 1161397"/>
              <a:gd name="connsiteX60" fmla="*/ 3791246 w 6884912"/>
              <a:gd name="connsiteY60" fmla="*/ 189996 h 1161397"/>
              <a:gd name="connsiteX61" fmla="*/ 3819864 w 6884912"/>
              <a:gd name="connsiteY61" fmla="*/ 194605 h 1161397"/>
              <a:gd name="connsiteX62" fmla="*/ 3830398 w 6884912"/>
              <a:gd name="connsiteY62" fmla="*/ 188383 h 1161397"/>
              <a:gd name="connsiteX63" fmla="*/ 3834360 w 6884912"/>
              <a:gd name="connsiteY63" fmla="*/ 188992 h 1161397"/>
              <a:gd name="connsiteX64" fmla="*/ 3843715 w 6884912"/>
              <a:gd name="connsiteY64" fmla="*/ 188752 h 1161397"/>
              <a:gd name="connsiteX65" fmla="*/ 3842609 w 6884912"/>
              <a:gd name="connsiteY65" fmla="*/ 197386 h 1161397"/>
              <a:gd name="connsiteX66" fmla="*/ 3853961 w 6884912"/>
              <a:gd name="connsiteY66" fmla="*/ 213380 h 1161397"/>
              <a:gd name="connsiteX67" fmla="*/ 3907640 w 6884912"/>
              <a:gd name="connsiteY67" fmla="*/ 207568 h 1161397"/>
              <a:gd name="connsiteX68" fmla="*/ 3910449 w 6884912"/>
              <a:gd name="connsiteY68" fmla="*/ 197808 h 1161397"/>
              <a:gd name="connsiteX69" fmla="*/ 3917197 w 6884912"/>
              <a:gd name="connsiteY69" fmla="*/ 196121 h 1161397"/>
              <a:gd name="connsiteX70" fmla="*/ 3922400 w 6884912"/>
              <a:gd name="connsiteY70" fmla="*/ 205056 h 1161397"/>
              <a:gd name="connsiteX71" fmla="*/ 4013061 w 6884912"/>
              <a:gd name="connsiteY71" fmla="*/ 224874 h 1161397"/>
              <a:gd name="connsiteX72" fmla="*/ 4220717 w 6884912"/>
              <a:gd name="connsiteY72" fmla="*/ 192946 h 1161397"/>
              <a:gd name="connsiteX73" fmla="*/ 4228802 w 6884912"/>
              <a:gd name="connsiteY73" fmla="*/ 201468 h 1161397"/>
              <a:gd name="connsiteX74" fmla="*/ 4289361 w 6884912"/>
              <a:gd name="connsiteY74" fmla="*/ 196642 h 1161397"/>
              <a:gd name="connsiteX75" fmla="*/ 4498913 w 6884912"/>
              <a:gd name="connsiteY75" fmla="*/ 118915 h 1161397"/>
              <a:gd name="connsiteX76" fmla="*/ 4617330 w 6884912"/>
              <a:gd name="connsiteY76" fmla="*/ 111163 h 1161397"/>
              <a:gd name="connsiteX77" fmla="*/ 4659778 w 6884912"/>
              <a:gd name="connsiteY77" fmla="*/ 118219 h 1161397"/>
              <a:gd name="connsiteX78" fmla="*/ 4730870 w 6884912"/>
              <a:gd name="connsiteY78" fmla="*/ 129432 h 1161397"/>
              <a:gd name="connsiteX79" fmla="*/ 4844073 w 6884912"/>
              <a:gd name="connsiteY79" fmla="*/ 161768 h 1161397"/>
              <a:gd name="connsiteX80" fmla="*/ 4856454 w 6884912"/>
              <a:gd name="connsiteY80" fmla="*/ 130488 h 1161397"/>
              <a:gd name="connsiteX81" fmla="*/ 4920038 w 6884912"/>
              <a:gd name="connsiteY81" fmla="*/ 140418 h 1161397"/>
              <a:gd name="connsiteX82" fmla="*/ 5016639 w 6884912"/>
              <a:gd name="connsiteY82" fmla="*/ 158905 h 1161397"/>
              <a:gd name="connsiteX83" fmla="*/ 5072009 w 6884912"/>
              <a:gd name="connsiteY83" fmla="*/ 161502 h 1161397"/>
              <a:gd name="connsiteX84" fmla="*/ 5223626 w 6884912"/>
              <a:gd name="connsiteY84" fmla="*/ 177356 h 1161397"/>
              <a:gd name="connsiteX85" fmla="*/ 5375773 w 6884912"/>
              <a:gd name="connsiteY85" fmla="*/ 199913 h 1161397"/>
              <a:gd name="connsiteX86" fmla="*/ 5467502 w 6884912"/>
              <a:gd name="connsiteY86" fmla="*/ 250963 h 1161397"/>
              <a:gd name="connsiteX87" fmla="*/ 5592395 w 6884912"/>
              <a:gd name="connsiteY87" fmla="*/ 265434 h 1161397"/>
              <a:gd name="connsiteX88" fmla="*/ 5613532 w 6884912"/>
              <a:gd name="connsiteY88" fmla="*/ 273379 h 1161397"/>
              <a:gd name="connsiteX89" fmla="*/ 5642173 w 6884912"/>
              <a:gd name="connsiteY89" fmla="*/ 266904 h 1161397"/>
              <a:gd name="connsiteX90" fmla="*/ 5756910 w 6884912"/>
              <a:gd name="connsiteY90" fmla="*/ 239211 h 1161397"/>
              <a:gd name="connsiteX91" fmla="*/ 5846667 w 6884912"/>
              <a:gd name="connsiteY91" fmla="*/ 201786 h 1161397"/>
              <a:gd name="connsiteX92" fmla="*/ 5960732 w 6884912"/>
              <a:gd name="connsiteY92" fmla="*/ 220708 h 1161397"/>
              <a:gd name="connsiteX93" fmla="*/ 6029542 w 6884912"/>
              <a:gd name="connsiteY93" fmla="*/ 210339 h 1161397"/>
              <a:gd name="connsiteX94" fmla="*/ 6141123 w 6884912"/>
              <a:gd name="connsiteY94" fmla="*/ 159923 h 1161397"/>
              <a:gd name="connsiteX95" fmla="*/ 6290640 w 6884912"/>
              <a:gd name="connsiteY95" fmla="*/ 167441 h 1161397"/>
              <a:gd name="connsiteX96" fmla="*/ 6322806 w 6884912"/>
              <a:gd name="connsiteY96" fmla="*/ 213293 h 1161397"/>
              <a:gd name="connsiteX97" fmla="*/ 6380420 w 6884912"/>
              <a:gd name="connsiteY97" fmla="*/ 173195 h 1161397"/>
              <a:gd name="connsiteX98" fmla="*/ 6507891 w 6884912"/>
              <a:gd name="connsiteY98" fmla="*/ 118474 h 1161397"/>
              <a:gd name="connsiteX99" fmla="*/ 6571807 w 6884912"/>
              <a:gd name="connsiteY99" fmla="*/ 98636 h 1161397"/>
              <a:gd name="connsiteX100" fmla="*/ 6671880 w 6884912"/>
              <a:gd name="connsiteY100" fmla="*/ 82931 h 1161397"/>
              <a:gd name="connsiteX101" fmla="*/ 6702266 w 6884912"/>
              <a:gd name="connsiteY101" fmla="*/ 75470 h 1161397"/>
              <a:gd name="connsiteX102" fmla="*/ 6845802 w 6884912"/>
              <a:gd name="connsiteY102" fmla="*/ 24496 h 1161397"/>
              <a:gd name="connsiteX103" fmla="*/ 6884912 w 6884912"/>
              <a:gd name="connsiteY103" fmla="*/ 0 h 1161397"/>
              <a:gd name="connsiteX0" fmla="*/ 6884912 w 6884912"/>
              <a:gd name="connsiteY0" fmla="*/ 0 h 1161397"/>
              <a:gd name="connsiteX1" fmla="*/ 6884912 w 6884912"/>
              <a:gd name="connsiteY1" fmla="*/ 1161397 h 1161397"/>
              <a:gd name="connsiteX2" fmla="*/ 0 w 6884912"/>
              <a:gd name="connsiteY2" fmla="*/ 1161397 h 1161397"/>
              <a:gd name="connsiteX3" fmla="*/ 27135 w 6884912"/>
              <a:gd name="connsiteY3" fmla="*/ 1147460 h 1161397"/>
              <a:gd name="connsiteX4" fmla="*/ 115388 w 6884912"/>
              <a:gd name="connsiteY4" fmla="*/ 1111320 h 1161397"/>
              <a:gd name="connsiteX5" fmla="*/ 213420 w 6884912"/>
              <a:gd name="connsiteY5" fmla="*/ 1056868 h 1161397"/>
              <a:gd name="connsiteX6" fmla="*/ 454970 w 6884912"/>
              <a:gd name="connsiteY6" fmla="*/ 1023343 h 1161397"/>
              <a:gd name="connsiteX7" fmla="*/ 548162 w 6884912"/>
              <a:gd name="connsiteY7" fmla="*/ 984908 h 1161397"/>
              <a:gd name="connsiteX8" fmla="*/ 651408 w 6884912"/>
              <a:gd name="connsiteY8" fmla="*/ 984938 h 1161397"/>
              <a:gd name="connsiteX9" fmla="*/ 723108 w 6884912"/>
              <a:gd name="connsiteY9" fmla="*/ 980081 h 1161397"/>
              <a:gd name="connsiteX10" fmla="*/ 797699 w 6884912"/>
              <a:gd name="connsiteY10" fmla="*/ 931362 h 1161397"/>
              <a:gd name="connsiteX11" fmla="*/ 843359 w 6884912"/>
              <a:gd name="connsiteY11" fmla="*/ 910894 h 1161397"/>
              <a:gd name="connsiteX12" fmla="*/ 965215 w 6884912"/>
              <a:gd name="connsiteY12" fmla="*/ 846701 h 1161397"/>
              <a:gd name="connsiteX13" fmla="*/ 1085080 w 6884912"/>
              <a:gd name="connsiteY13" fmla="*/ 776086 h 1161397"/>
              <a:gd name="connsiteX14" fmla="*/ 1131224 w 6884912"/>
              <a:gd name="connsiteY14" fmla="*/ 706160 h 1161397"/>
              <a:gd name="connsiteX15" fmla="*/ 1138051 w 6884912"/>
              <a:gd name="connsiteY15" fmla="*/ 702034 h 1161397"/>
              <a:gd name="connsiteX16" fmla="*/ 1158800 w 6884912"/>
              <a:gd name="connsiteY16" fmla="*/ 700004 h 1161397"/>
              <a:gd name="connsiteX17" fmla="*/ 1166947 w 6884912"/>
              <a:gd name="connsiteY17" fmla="*/ 700762 h 1161397"/>
              <a:gd name="connsiteX18" fmla="*/ 1178135 w 6884912"/>
              <a:gd name="connsiteY18" fmla="*/ 698631 h 1161397"/>
              <a:gd name="connsiteX19" fmla="*/ 1178301 w 6884912"/>
              <a:gd name="connsiteY19" fmla="*/ 698094 h 1161397"/>
              <a:gd name="connsiteX20" fmla="*/ 1188995 w 6884912"/>
              <a:gd name="connsiteY20" fmla="*/ 697048 h 1161397"/>
              <a:gd name="connsiteX21" fmla="*/ 1242716 w 6884912"/>
              <a:gd name="connsiteY21" fmla="*/ 698052 h 1161397"/>
              <a:gd name="connsiteX22" fmla="*/ 1299977 w 6884912"/>
              <a:gd name="connsiteY22" fmla="*/ 639196 h 1161397"/>
              <a:gd name="connsiteX23" fmla="*/ 1326190 w 6884912"/>
              <a:gd name="connsiteY23" fmla="*/ 625955 h 1161397"/>
              <a:gd name="connsiteX24" fmla="*/ 1339600 w 6884912"/>
              <a:gd name="connsiteY24" fmla="*/ 616295 h 1161397"/>
              <a:gd name="connsiteX25" fmla="*/ 1340054 w 6884912"/>
              <a:gd name="connsiteY25" fmla="*/ 614022 h 1161397"/>
              <a:gd name="connsiteX26" fmla="*/ 1391606 w 6884912"/>
              <a:gd name="connsiteY26" fmla="*/ 615229 h 1161397"/>
              <a:gd name="connsiteX27" fmla="*/ 1397565 w 6884912"/>
              <a:gd name="connsiteY27" fmla="*/ 611490 h 1161397"/>
              <a:gd name="connsiteX28" fmla="*/ 1432302 w 6884912"/>
              <a:gd name="connsiteY28" fmla="*/ 617267 h 1161397"/>
              <a:gd name="connsiteX29" fmla="*/ 1449644 w 6884912"/>
              <a:gd name="connsiteY29" fmla="*/ 617591 h 1161397"/>
              <a:gd name="connsiteX30" fmla="*/ 1455793 w 6884912"/>
              <a:gd name="connsiteY30" fmla="*/ 623174 h 1161397"/>
              <a:gd name="connsiteX31" fmla="*/ 1480758 w 6884912"/>
              <a:gd name="connsiteY31" fmla="*/ 620863 h 1161397"/>
              <a:gd name="connsiteX32" fmla="*/ 1483154 w 6884912"/>
              <a:gd name="connsiteY32" fmla="*/ 618527 h 1161397"/>
              <a:gd name="connsiteX33" fmla="*/ 1505495 w 6884912"/>
              <a:gd name="connsiteY33" fmla="*/ 624325 h 1161397"/>
              <a:gd name="connsiteX34" fmla="*/ 1526340 w 6884912"/>
              <a:gd name="connsiteY34" fmla="*/ 638496 h 1161397"/>
              <a:gd name="connsiteX35" fmla="*/ 1731986 w 6884912"/>
              <a:gd name="connsiteY35" fmla="*/ 589682 h 1161397"/>
              <a:gd name="connsiteX36" fmla="*/ 1927935 w 6884912"/>
              <a:gd name="connsiteY36" fmla="*/ 628540 h 1161397"/>
              <a:gd name="connsiteX37" fmla="*/ 2039075 w 6884912"/>
              <a:gd name="connsiteY37" fmla="*/ 599964 h 1161397"/>
              <a:gd name="connsiteX38" fmla="*/ 2066980 w 6884912"/>
              <a:gd name="connsiteY38" fmla="*/ 550413 h 1161397"/>
              <a:gd name="connsiteX39" fmla="*/ 2352236 w 6884912"/>
              <a:gd name="connsiteY39" fmla="*/ 519602 h 1161397"/>
              <a:gd name="connsiteX40" fmla="*/ 2420791 w 6884912"/>
              <a:gd name="connsiteY40" fmla="*/ 492826 h 1161397"/>
              <a:gd name="connsiteX41" fmla="*/ 2489932 w 6884912"/>
              <a:gd name="connsiteY41" fmla="*/ 507864 h 1161397"/>
              <a:gd name="connsiteX42" fmla="*/ 2512917 w 6884912"/>
              <a:gd name="connsiteY42" fmla="*/ 489127 h 1161397"/>
              <a:gd name="connsiteX43" fmla="*/ 2516783 w 6884912"/>
              <a:gd name="connsiteY43" fmla="*/ 485473 h 1161397"/>
              <a:gd name="connsiteX44" fmla="*/ 2534360 w 6884912"/>
              <a:gd name="connsiteY44" fmla="*/ 480064 h 1161397"/>
              <a:gd name="connsiteX45" fmla="*/ 2536691 w 6884912"/>
              <a:gd name="connsiteY45" fmla="*/ 467018 h 1161397"/>
              <a:gd name="connsiteX46" fmla="*/ 2561265 w 6884912"/>
              <a:gd name="connsiteY46" fmla="*/ 450623 h 1161397"/>
              <a:gd name="connsiteX47" fmla="*/ 2594349 w 6884912"/>
              <a:gd name="connsiteY47" fmla="*/ 443884 h 1161397"/>
              <a:gd name="connsiteX48" fmla="*/ 2754324 w 6884912"/>
              <a:gd name="connsiteY48" fmla="*/ 424766 h 1161397"/>
              <a:gd name="connsiteX49" fmla="*/ 2848470 w 6884912"/>
              <a:gd name="connsiteY49" fmla="*/ 405966 h 1161397"/>
              <a:gd name="connsiteX50" fmla="*/ 2881772 w 6884912"/>
              <a:gd name="connsiteY50" fmla="*/ 387260 h 1161397"/>
              <a:gd name="connsiteX51" fmla="*/ 2929932 w 6884912"/>
              <a:gd name="connsiteY51" fmla="*/ 368912 h 1161397"/>
              <a:gd name="connsiteX52" fmla="*/ 3013020 w 6884912"/>
              <a:gd name="connsiteY52" fmla="*/ 327578 h 1161397"/>
              <a:gd name="connsiteX53" fmla="*/ 3222191 w 6884912"/>
              <a:gd name="connsiteY53" fmla="*/ 307887 h 1161397"/>
              <a:gd name="connsiteX54" fmla="*/ 3227953 w 6884912"/>
              <a:gd name="connsiteY54" fmla="*/ 297650 h 1161397"/>
              <a:gd name="connsiteX55" fmla="*/ 3510042 w 6884912"/>
              <a:gd name="connsiteY55" fmla="*/ 311820 h 1161397"/>
              <a:gd name="connsiteX56" fmla="*/ 3626773 w 6884912"/>
              <a:gd name="connsiteY56" fmla="*/ 290452 h 1161397"/>
              <a:gd name="connsiteX57" fmla="*/ 3666217 w 6884912"/>
              <a:gd name="connsiteY57" fmla="*/ 273255 h 1161397"/>
              <a:gd name="connsiteX58" fmla="*/ 3732427 w 6884912"/>
              <a:gd name="connsiteY58" fmla="*/ 245039 h 1161397"/>
              <a:gd name="connsiteX59" fmla="*/ 3777022 w 6884912"/>
              <a:gd name="connsiteY59" fmla="*/ 200276 h 1161397"/>
              <a:gd name="connsiteX60" fmla="*/ 3791246 w 6884912"/>
              <a:gd name="connsiteY60" fmla="*/ 189996 h 1161397"/>
              <a:gd name="connsiteX61" fmla="*/ 3819864 w 6884912"/>
              <a:gd name="connsiteY61" fmla="*/ 194605 h 1161397"/>
              <a:gd name="connsiteX62" fmla="*/ 3830398 w 6884912"/>
              <a:gd name="connsiteY62" fmla="*/ 188383 h 1161397"/>
              <a:gd name="connsiteX63" fmla="*/ 3834360 w 6884912"/>
              <a:gd name="connsiteY63" fmla="*/ 188992 h 1161397"/>
              <a:gd name="connsiteX64" fmla="*/ 3843715 w 6884912"/>
              <a:gd name="connsiteY64" fmla="*/ 188752 h 1161397"/>
              <a:gd name="connsiteX65" fmla="*/ 3842609 w 6884912"/>
              <a:gd name="connsiteY65" fmla="*/ 197386 h 1161397"/>
              <a:gd name="connsiteX66" fmla="*/ 3853961 w 6884912"/>
              <a:gd name="connsiteY66" fmla="*/ 213380 h 1161397"/>
              <a:gd name="connsiteX67" fmla="*/ 3907640 w 6884912"/>
              <a:gd name="connsiteY67" fmla="*/ 207568 h 1161397"/>
              <a:gd name="connsiteX68" fmla="*/ 3910449 w 6884912"/>
              <a:gd name="connsiteY68" fmla="*/ 197808 h 1161397"/>
              <a:gd name="connsiteX69" fmla="*/ 3917197 w 6884912"/>
              <a:gd name="connsiteY69" fmla="*/ 196121 h 1161397"/>
              <a:gd name="connsiteX70" fmla="*/ 3922400 w 6884912"/>
              <a:gd name="connsiteY70" fmla="*/ 205056 h 1161397"/>
              <a:gd name="connsiteX71" fmla="*/ 4013061 w 6884912"/>
              <a:gd name="connsiteY71" fmla="*/ 224874 h 1161397"/>
              <a:gd name="connsiteX72" fmla="*/ 4220717 w 6884912"/>
              <a:gd name="connsiteY72" fmla="*/ 192946 h 1161397"/>
              <a:gd name="connsiteX73" fmla="*/ 4228802 w 6884912"/>
              <a:gd name="connsiteY73" fmla="*/ 201468 h 1161397"/>
              <a:gd name="connsiteX74" fmla="*/ 4289361 w 6884912"/>
              <a:gd name="connsiteY74" fmla="*/ 196642 h 1161397"/>
              <a:gd name="connsiteX75" fmla="*/ 4498913 w 6884912"/>
              <a:gd name="connsiteY75" fmla="*/ 118915 h 1161397"/>
              <a:gd name="connsiteX76" fmla="*/ 4617330 w 6884912"/>
              <a:gd name="connsiteY76" fmla="*/ 111163 h 1161397"/>
              <a:gd name="connsiteX77" fmla="*/ 4659778 w 6884912"/>
              <a:gd name="connsiteY77" fmla="*/ 118219 h 1161397"/>
              <a:gd name="connsiteX78" fmla="*/ 4730870 w 6884912"/>
              <a:gd name="connsiteY78" fmla="*/ 129432 h 1161397"/>
              <a:gd name="connsiteX79" fmla="*/ 4844073 w 6884912"/>
              <a:gd name="connsiteY79" fmla="*/ 161768 h 1161397"/>
              <a:gd name="connsiteX80" fmla="*/ 4856454 w 6884912"/>
              <a:gd name="connsiteY80" fmla="*/ 130488 h 1161397"/>
              <a:gd name="connsiteX81" fmla="*/ 4920038 w 6884912"/>
              <a:gd name="connsiteY81" fmla="*/ 140418 h 1161397"/>
              <a:gd name="connsiteX82" fmla="*/ 5016639 w 6884912"/>
              <a:gd name="connsiteY82" fmla="*/ 158905 h 1161397"/>
              <a:gd name="connsiteX83" fmla="*/ 5072009 w 6884912"/>
              <a:gd name="connsiteY83" fmla="*/ 161502 h 1161397"/>
              <a:gd name="connsiteX84" fmla="*/ 5223626 w 6884912"/>
              <a:gd name="connsiteY84" fmla="*/ 177356 h 1161397"/>
              <a:gd name="connsiteX85" fmla="*/ 5375773 w 6884912"/>
              <a:gd name="connsiteY85" fmla="*/ 199913 h 1161397"/>
              <a:gd name="connsiteX86" fmla="*/ 5467502 w 6884912"/>
              <a:gd name="connsiteY86" fmla="*/ 250963 h 1161397"/>
              <a:gd name="connsiteX87" fmla="*/ 5592395 w 6884912"/>
              <a:gd name="connsiteY87" fmla="*/ 265434 h 1161397"/>
              <a:gd name="connsiteX88" fmla="*/ 5613532 w 6884912"/>
              <a:gd name="connsiteY88" fmla="*/ 273379 h 1161397"/>
              <a:gd name="connsiteX89" fmla="*/ 5642173 w 6884912"/>
              <a:gd name="connsiteY89" fmla="*/ 266904 h 1161397"/>
              <a:gd name="connsiteX90" fmla="*/ 5756910 w 6884912"/>
              <a:gd name="connsiteY90" fmla="*/ 239211 h 1161397"/>
              <a:gd name="connsiteX91" fmla="*/ 5846667 w 6884912"/>
              <a:gd name="connsiteY91" fmla="*/ 201786 h 1161397"/>
              <a:gd name="connsiteX92" fmla="*/ 5960732 w 6884912"/>
              <a:gd name="connsiteY92" fmla="*/ 220708 h 1161397"/>
              <a:gd name="connsiteX93" fmla="*/ 6029542 w 6884912"/>
              <a:gd name="connsiteY93" fmla="*/ 210339 h 1161397"/>
              <a:gd name="connsiteX94" fmla="*/ 6141123 w 6884912"/>
              <a:gd name="connsiteY94" fmla="*/ 159923 h 1161397"/>
              <a:gd name="connsiteX95" fmla="*/ 6290640 w 6884912"/>
              <a:gd name="connsiteY95" fmla="*/ 167441 h 1161397"/>
              <a:gd name="connsiteX96" fmla="*/ 6322806 w 6884912"/>
              <a:gd name="connsiteY96" fmla="*/ 213293 h 1161397"/>
              <a:gd name="connsiteX97" fmla="*/ 6380420 w 6884912"/>
              <a:gd name="connsiteY97" fmla="*/ 173195 h 1161397"/>
              <a:gd name="connsiteX98" fmla="*/ 6507891 w 6884912"/>
              <a:gd name="connsiteY98" fmla="*/ 118474 h 1161397"/>
              <a:gd name="connsiteX99" fmla="*/ 6571807 w 6884912"/>
              <a:gd name="connsiteY99" fmla="*/ 98636 h 1161397"/>
              <a:gd name="connsiteX100" fmla="*/ 6671880 w 6884912"/>
              <a:gd name="connsiteY100" fmla="*/ 82931 h 1161397"/>
              <a:gd name="connsiteX101" fmla="*/ 6702266 w 6884912"/>
              <a:gd name="connsiteY101" fmla="*/ 75470 h 1161397"/>
              <a:gd name="connsiteX102" fmla="*/ 6845802 w 6884912"/>
              <a:gd name="connsiteY102" fmla="*/ 24496 h 1161397"/>
              <a:gd name="connsiteX103" fmla="*/ 6884912 w 6884912"/>
              <a:gd name="connsiteY103" fmla="*/ 0 h 1161397"/>
              <a:gd name="connsiteX0" fmla="*/ 6884912 w 6884912"/>
              <a:gd name="connsiteY0" fmla="*/ 0 h 1161397"/>
              <a:gd name="connsiteX1" fmla="*/ 6884912 w 6884912"/>
              <a:gd name="connsiteY1" fmla="*/ 1161397 h 1161397"/>
              <a:gd name="connsiteX2" fmla="*/ 0 w 6884912"/>
              <a:gd name="connsiteY2" fmla="*/ 1161397 h 1161397"/>
              <a:gd name="connsiteX3" fmla="*/ 27135 w 6884912"/>
              <a:gd name="connsiteY3" fmla="*/ 1147460 h 1161397"/>
              <a:gd name="connsiteX4" fmla="*/ 115388 w 6884912"/>
              <a:gd name="connsiteY4" fmla="*/ 1111320 h 1161397"/>
              <a:gd name="connsiteX5" fmla="*/ 213420 w 6884912"/>
              <a:gd name="connsiteY5" fmla="*/ 1056868 h 1161397"/>
              <a:gd name="connsiteX6" fmla="*/ 454970 w 6884912"/>
              <a:gd name="connsiteY6" fmla="*/ 1023343 h 1161397"/>
              <a:gd name="connsiteX7" fmla="*/ 548162 w 6884912"/>
              <a:gd name="connsiteY7" fmla="*/ 984908 h 1161397"/>
              <a:gd name="connsiteX8" fmla="*/ 651408 w 6884912"/>
              <a:gd name="connsiteY8" fmla="*/ 984938 h 1161397"/>
              <a:gd name="connsiteX9" fmla="*/ 723108 w 6884912"/>
              <a:gd name="connsiteY9" fmla="*/ 941904 h 1161397"/>
              <a:gd name="connsiteX10" fmla="*/ 797699 w 6884912"/>
              <a:gd name="connsiteY10" fmla="*/ 931362 h 1161397"/>
              <a:gd name="connsiteX11" fmla="*/ 843359 w 6884912"/>
              <a:gd name="connsiteY11" fmla="*/ 910894 h 1161397"/>
              <a:gd name="connsiteX12" fmla="*/ 965215 w 6884912"/>
              <a:gd name="connsiteY12" fmla="*/ 846701 h 1161397"/>
              <a:gd name="connsiteX13" fmla="*/ 1085080 w 6884912"/>
              <a:gd name="connsiteY13" fmla="*/ 776086 h 1161397"/>
              <a:gd name="connsiteX14" fmla="*/ 1131224 w 6884912"/>
              <a:gd name="connsiteY14" fmla="*/ 706160 h 1161397"/>
              <a:gd name="connsiteX15" fmla="*/ 1138051 w 6884912"/>
              <a:gd name="connsiteY15" fmla="*/ 702034 h 1161397"/>
              <a:gd name="connsiteX16" fmla="*/ 1158800 w 6884912"/>
              <a:gd name="connsiteY16" fmla="*/ 700004 h 1161397"/>
              <a:gd name="connsiteX17" fmla="*/ 1166947 w 6884912"/>
              <a:gd name="connsiteY17" fmla="*/ 700762 h 1161397"/>
              <a:gd name="connsiteX18" fmla="*/ 1178135 w 6884912"/>
              <a:gd name="connsiteY18" fmla="*/ 698631 h 1161397"/>
              <a:gd name="connsiteX19" fmla="*/ 1178301 w 6884912"/>
              <a:gd name="connsiteY19" fmla="*/ 698094 h 1161397"/>
              <a:gd name="connsiteX20" fmla="*/ 1188995 w 6884912"/>
              <a:gd name="connsiteY20" fmla="*/ 697048 h 1161397"/>
              <a:gd name="connsiteX21" fmla="*/ 1242716 w 6884912"/>
              <a:gd name="connsiteY21" fmla="*/ 698052 h 1161397"/>
              <a:gd name="connsiteX22" fmla="*/ 1299977 w 6884912"/>
              <a:gd name="connsiteY22" fmla="*/ 639196 h 1161397"/>
              <a:gd name="connsiteX23" fmla="*/ 1326190 w 6884912"/>
              <a:gd name="connsiteY23" fmla="*/ 625955 h 1161397"/>
              <a:gd name="connsiteX24" fmla="*/ 1339600 w 6884912"/>
              <a:gd name="connsiteY24" fmla="*/ 616295 h 1161397"/>
              <a:gd name="connsiteX25" fmla="*/ 1340054 w 6884912"/>
              <a:gd name="connsiteY25" fmla="*/ 614022 h 1161397"/>
              <a:gd name="connsiteX26" fmla="*/ 1391606 w 6884912"/>
              <a:gd name="connsiteY26" fmla="*/ 615229 h 1161397"/>
              <a:gd name="connsiteX27" fmla="*/ 1397565 w 6884912"/>
              <a:gd name="connsiteY27" fmla="*/ 611490 h 1161397"/>
              <a:gd name="connsiteX28" fmla="*/ 1432302 w 6884912"/>
              <a:gd name="connsiteY28" fmla="*/ 617267 h 1161397"/>
              <a:gd name="connsiteX29" fmla="*/ 1449644 w 6884912"/>
              <a:gd name="connsiteY29" fmla="*/ 617591 h 1161397"/>
              <a:gd name="connsiteX30" fmla="*/ 1455793 w 6884912"/>
              <a:gd name="connsiteY30" fmla="*/ 623174 h 1161397"/>
              <a:gd name="connsiteX31" fmla="*/ 1480758 w 6884912"/>
              <a:gd name="connsiteY31" fmla="*/ 620863 h 1161397"/>
              <a:gd name="connsiteX32" fmla="*/ 1483154 w 6884912"/>
              <a:gd name="connsiteY32" fmla="*/ 618527 h 1161397"/>
              <a:gd name="connsiteX33" fmla="*/ 1505495 w 6884912"/>
              <a:gd name="connsiteY33" fmla="*/ 624325 h 1161397"/>
              <a:gd name="connsiteX34" fmla="*/ 1526340 w 6884912"/>
              <a:gd name="connsiteY34" fmla="*/ 638496 h 1161397"/>
              <a:gd name="connsiteX35" fmla="*/ 1731986 w 6884912"/>
              <a:gd name="connsiteY35" fmla="*/ 589682 h 1161397"/>
              <a:gd name="connsiteX36" fmla="*/ 1927935 w 6884912"/>
              <a:gd name="connsiteY36" fmla="*/ 628540 h 1161397"/>
              <a:gd name="connsiteX37" fmla="*/ 2039075 w 6884912"/>
              <a:gd name="connsiteY37" fmla="*/ 599964 h 1161397"/>
              <a:gd name="connsiteX38" fmla="*/ 2066980 w 6884912"/>
              <a:gd name="connsiteY38" fmla="*/ 550413 h 1161397"/>
              <a:gd name="connsiteX39" fmla="*/ 2352236 w 6884912"/>
              <a:gd name="connsiteY39" fmla="*/ 519602 h 1161397"/>
              <a:gd name="connsiteX40" fmla="*/ 2420791 w 6884912"/>
              <a:gd name="connsiteY40" fmla="*/ 492826 h 1161397"/>
              <a:gd name="connsiteX41" fmla="*/ 2489932 w 6884912"/>
              <a:gd name="connsiteY41" fmla="*/ 507864 h 1161397"/>
              <a:gd name="connsiteX42" fmla="*/ 2512917 w 6884912"/>
              <a:gd name="connsiteY42" fmla="*/ 489127 h 1161397"/>
              <a:gd name="connsiteX43" fmla="*/ 2516783 w 6884912"/>
              <a:gd name="connsiteY43" fmla="*/ 485473 h 1161397"/>
              <a:gd name="connsiteX44" fmla="*/ 2534360 w 6884912"/>
              <a:gd name="connsiteY44" fmla="*/ 480064 h 1161397"/>
              <a:gd name="connsiteX45" fmla="*/ 2536691 w 6884912"/>
              <a:gd name="connsiteY45" fmla="*/ 467018 h 1161397"/>
              <a:gd name="connsiteX46" fmla="*/ 2561265 w 6884912"/>
              <a:gd name="connsiteY46" fmla="*/ 450623 h 1161397"/>
              <a:gd name="connsiteX47" fmla="*/ 2594349 w 6884912"/>
              <a:gd name="connsiteY47" fmla="*/ 443884 h 1161397"/>
              <a:gd name="connsiteX48" fmla="*/ 2754324 w 6884912"/>
              <a:gd name="connsiteY48" fmla="*/ 424766 h 1161397"/>
              <a:gd name="connsiteX49" fmla="*/ 2848470 w 6884912"/>
              <a:gd name="connsiteY49" fmla="*/ 405966 h 1161397"/>
              <a:gd name="connsiteX50" fmla="*/ 2881772 w 6884912"/>
              <a:gd name="connsiteY50" fmla="*/ 387260 h 1161397"/>
              <a:gd name="connsiteX51" fmla="*/ 2929932 w 6884912"/>
              <a:gd name="connsiteY51" fmla="*/ 368912 h 1161397"/>
              <a:gd name="connsiteX52" fmla="*/ 3013020 w 6884912"/>
              <a:gd name="connsiteY52" fmla="*/ 327578 h 1161397"/>
              <a:gd name="connsiteX53" fmla="*/ 3222191 w 6884912"/>
              <a:gd name="connsiteY53" fmla="*/ 307887 h 1161397"/>
              <a:gd name="connsiteX54" fmla="*/ 3227953 w 6884912"/>
              <a:gd name="connsiteY54" fmla="*/ 297650 h 1161397"/>
              <a:gd name="connsiteX55" fmla="*/ 3510042 w 6884912"/>
              <a:gd name="connsiteY55" fmla="*/ 311820 h 1161397"/>
              <a:gd name="connsiteX56" fmla="*/ 3626773 w 6884912"/>
              <a:gd name="connsiteY56" fmla="*/ 290452 h 1161397"/>
              <a:gd name="connsiteX57" fmla="*/ 3666217 w 6884912"/>
              <a:gd name="connsiteY57" fmla="*/ 273255 h 1161397"/>
              <a:gd name="connsiteX58" fmla="*/ 3732427 w 6884912"/>
              <a:gd name="connsiteY58" fmla="*/ 245039 h 1161397"/>
              <a:gd name="connsiteX59" fmla="*/ 3777022 w 6884912"/>
              <a:gd name="connsiteY59" fmla="*/ 200276 h 1161397"/>
              <a:gd name="connsiteX60" fmla="*/ 3791246 w 6884912"/>
              <a:gd name="connsiteY60" fmla="*/ 189996 h 1161397"/>
              <a:gd name="connsiteX61" fmla="*/ 3819864 w 6884912"/>
              <a:gd name="connsiteY61" fmla="*/ 194605 h 1161397"/>
              <a:gd name="connsiteX62" fmla="*/ 3830398 w 6884912"/>
              <a:gd name="connsiteY62" fmla="*/ 188383 h 1161397"/>
              <a:gd name="connsiteX63" fmla="*/ 3834360 w 6884912"/>
              <a:gd name="connsiteY63" fmla="*/ 188992 h 1161397"/>
              <a:gd name="connsiteX64" fmla="*/ 3843715 w 6884912"/>
              <a:gd name="connsiteY64" fmla="*/ 188752 h 1161397"/>
              <a:gd name="connsiteX65" fmla="*/ 3842609 w 6884912"/>
              <a:gd name="connsiteY65" fmla="*/ 197386 h 1161397"/>
              <a:gd name="connsiteX66" fmla="*/ 3853961 w 6884912"/>
              <a:gd name="connsiteY66" fmla="*/ 213380 h 1161397"/>
              <a:gd name="connsiteX67" fmla="*/ 3907640 w 6884912"/>
              <a:gd name="connsiteY67" fmla="*/ 207568 h 1161397"/>
              <a:gd name="connsiteX68" fmla="*/ 3910449 w 6884912"/>
              <a:gd name="connsiteY68" fmla="*/ 197808 h 1161397"/>
              <a:gd name="connsiteX69" fmla="*/ 3917197 w 6884912"/>
              <a:gd name="connsiteY69" fmla="*/ 196121 h 1161397"/>
              <a:gd name="connsiteX70" fmla="*/ 3922400 w 6884912"/>
              <a:gd name="connsiteY70" fmla="*/ 205056 h 1161397"/>
              <a:gd name="connsiteX71" fmla="*/ 4013061 w 6884912"/>
              <a:gd name="connsiteY71" fmla="*/ 224874 h 1161397"/>
              <a:gd name="connsiteX72" fmla="*/ 4220717 w 6884912"/>
              <a:gd name="connsiteY72" fmla="*/ 192946 h 1161397"/>
              <a:gd name="connsiteX73" fmla="*/ 4228802 w 6884912"/>
              <a:gd name="connsiteY73" fmla="*/ 201468 h 1161397"/>
              <a:gd name="connsiteX74" fmla="*/ 4289361 w 6884912"/>
              <a:gd name="connsiteY74" fmla="*/ 196642 h 1161397"/>
              <a:gd name="connsiteX75" fmla="*/ 4498913 w 6884912"/>
              <a:gd name="connsiteY75" fmla="*/ 118915 h 1161397"/>
              <a:gd name="connsiteX76" fmla="*/ 4617330 w 6884912"/>
              <a:gd name="connsiteY76" fmla="*/ 111163 h 1161397"/>
              <a:gd name="connsiteX77" fmla="*/ 4659778 w 6884912"/>
              <a:gd name="connsiteY77" fmla="*/ 118219 h 1161397"/>
              <a:gd name="connsiteX78" fmla="*/ 4730870 w 6884912"/>
              <a:gd name="connsiteY78" fmla="*/ 129432 h 1161397"/>
              <a:gd name="connsiteX79" fmla="*/ 4844073 w 6884912"/>
              <a:gd name="connsiteY79" fmla="*/ 161768 h 1161397"/>
              <a:gd name="connsiteX80" fmla="*/ 4856454 w 6884912"/>
              <a:gd name="connsiteY80" fmla="*/ 130488 h 1161397"/>
              <a:gd name="connsiteX81" fmla="*/ 4920038 w 6884912"/>
              <a:gd name="connsiteY81" fmla="*/ 140418 h 1161397"/>
              <a:gd name="connsiteX82" fmla="*/ 5016639 w 6884912"/>
              <a:gd name="connsiteY82" fmla="*/ 158905 h 1161397"/>
              <a:gd name="connsiteX83" fmla="*/ 5072009 w 6884912"/>
              <a:gd name="connsiteY83" fmla="*/ 161502 h 1161397"/>
              <a:gd name="connsiteX84" fmla="*/ 5223626 w 6884912"/>
              <a:gd name="connsiteY84" fmla="*/ 177356 h 1161397"/>
              <a:gd name="connsiteX85" fmla="*/ 5375773 w 6884912"/>
              <a:gd name="connsiteY85" fmla="*/ 199913 h 1161397"/>
              <a:gd name="connsiteX86" fmla="*/ 5467502 w 6884912"/>
              <a:gd name="connsiteY86" fmla="*/ 250963 h 1161397"/>
              <a:gd name="connsiteX87" fmla="*/ 5592395 w 6884912"/>
              <a:gd name="connsiteY87" fmla="*/ 265434 h 1161397"/>
              <a:gd name="connsiteX88" fmla="*/ 5613532 w 6884912"/>
              <a:gd name="connsiteY88" fmla="*/ 273379 h 1161397"/>
              <a:gd name="connsiteX89" fmla="*/ 5642173 w 6884912"/>
              <a:gd name="connsiteY89" fmla="*/ 266904 h 1161397"/>
              <a:gd name="connsiteX90" fmla="*/ 5756910 w 6884912"/>
              <a:gd name="connsiteY90" fmla="*/ 239211 h 1161397"/>
              <a:gd name="connsiteX91" fmla="*/ 5846667 w 6884912"/>
              <a:gd name="connsiteY91" fmla="*/ 201786 h 1161397"/>
              <a:gd name="connsiteX92" fmla="*/ 5960732 w 6884912"/>
              <a:gd name="connsiteY92" fmla="*/ 220708 h 1161397"/>
              <a:gd name="connsiteX93" fmla="*/ 6029542 w 6884912"/>
              <a:gd name="connsiteY93" fmla="*/ 210339 h 1161397"/>
              <a:gd name="connsiteX94" fmla="*/ 6141123 w 6884912"/>
              <a:gd name="connsiteY94" fmla="*/ 159923 h 1161397"/>
              <a:gd name="connsiteX95" fmla="*/ 6290640 w 6884912"/>
              <a:gd name="connsiteY95" fmla="*/ 167441 h 1161397"/>
              <a:gd name="connsiteX96" fmla="*/ 6322806 w 6884912"/>
              <a:gd name="connsiteY96" fmla="*/ 213293 h 1161397"/>
              <a:gd name="connsiteX97" fmla="*/ 6380420 w 6884912"/>
              <a:gd name="connsiteY97" fmla="*/ 173195 h 1161397"/>
              <a:gd name="connsiteX98" fmla="*/ 6507891 w 6884912"/>
              <a:gd name="connsiteY98" fmla="*/ 118474 h 1161397"/>
              <a:gd name="connsiteX99" fmla="*/ 6571807 w 6884912"/>
              <a:gd name="connsiteY99" fmla="*/ 98636 h 1161397"/>
              <a:gd name="connsiteX100" fmla="*/ 6671880 w 6884912"/>
              <a:gd name="connsiteY100" fmla="*/ 82931 h 1161397"/>
              <a:gd name="connsiteX101" fmla="*/ 6702266 w 6884912"/>
              <a:gd name="connsiteY101" fmla="*/ 75470 h 1161397"/>
              <a:gd name="connsiteX102" fmla="*/ 6845802 w 6884912"/>
              <a:gd name="connsiteY102" fmla="*/ 24496 h 1161397"/>
              <a:gd name="connsiteX103" fmla="*/ 6884912 w 6884912"/>
              <a:gd name="connsiteY103" fmla="*/ 0 h 1161397"/>
              <a:gd name="connsiteX0" fmla="*/ 6884912 w 6884912"/>
              <a:gd name="connsiteY0" fmla="*/ 0 h 1161397"/>
              <a:gd name="connsiteX1" fmla="*/ 6884912 w 6884912"/>
              <a:gd name="connsiteY1" fmla="*/ 1161397 h 1161397"/>
              <a:gd name="connsiteX2" fmla="*/ 0 w 6884912"/>
              <a:gd name="connsiteY2" fmla="*/ 1161397 h 1161397"/>
              <a:gd name="connsiteX3" fmla="*/ 27135 w 6884912"/>
              <a:gd name="connsiteY3" fmla="*/ 1147460 h 1161397"/>
              <a:gd name="connsiteX4" fmla="*/ 115388 w 6884912"/>
              <a:gd name="connsiteY4" fmla="*/ 1111320 h 1161397"/>
              <a:gd name="connsiteX5" fmla="*/ 213420 w 6884912"/>
              <a:gd name="connsiteY5" fmla="*/ 1056868 h 1161397"/>
              <a:gd name="connsiteX6" fmla="*/ 454970 w 6884912"/>
              <a:gd name="connsiteY6" fmla="*/ 1023343 h 1161397"/>
              <a:gd name="connsiteX7" fmla="*/ 548162 w 6884912"/>
              <a:gd name="connsiteY7" fmla="*/ 984908 h 1161397"/>
              <a:gd name="connsiteX8" fmla="*/ 651408 w 6884912"/>
              <a:gd name="connsiteY8" fmla="*/ 984938 h 1161397"/>
              <a:gd name="connsiteX9" fmla="*/ 723108 w 6884912"/>
              <a:gd name="connsiteY9" fmla="*/ 941904 h 1161397"/>
              <a:gd name="connsiteX10" fmla="*/ 797699 w 6884912"/>
              <a:gd name="connsiteY10" fmla="*/ 931362 h 1161397"/>
              <a:gd name="connsiteX11" fmla="*/ 843359 w 6884912"/>
              <a:gd name="connsiteY11" fmla="*/ 910894 h 1161397"/>
              <a:gd name="connsiteX12" fmla="*/ 965215 w 6884912"/>
              <a:gd name="connsiteY12" fmla="*/ 846701 h 1161397"/>
              <a:gd name="connsiteX13" fmla="*/ 1085080 w 6884912"/>
              <a:gd name="connsiteY13" fmla="*/ 776086 h 1161397"/>
              <a:gd name="connsiteX14" fmla="*/ 1131224 w 6884912"/>
              <a:gd name="connsiteY14" fmla="*/ 706160 h 1161397"/>
              <a:gd name="connsiteX15" fmla="*/ 1138051 w 6884912"/>
              <a:gd name="connsiteY15" fmla="*/ 702034 h 1161397"/>
              <a:gd name="connsiteX16" fmla="*/ 1158800 w 6884912"/>
              <a:gd name="connsiteY16" fmla="*/ 700004 h 1161397"/>
              <a:gd name="connsiteX17" fmla="*/ 1166947 w 6884912"/>
              <a:gd name="connsiteY17" fmla="*/ 700762 h 1161397"/>
              <a:gd name="connsiteX18" fmla="*/ 1178135 w 6884912"/>
              <a:gd name="connsiteY18" fmla="*/ 698631 h 1161397"/>
              <a:gd name="connsiteX19" fmla="*/ 1178301 w 6884912"/>
              <a:gd name="connsiteY19" fmla="*/ 698094 h 1161397"/>
              <a:gd name="connsiteX20" fmla="*/ 1242716 w 6884912"/>
              <a:gd name="connsiteY20" fmla="*/ 698052 h 1161397"/>
              <a:gd name="connsiteX21" fmla="*/ 1299977 w 6884912"/>
              <a:gd name="connsiteY21" fmla="*/ 639196 h 1161397"/>
              <a:gd name="connsiteX22" fmla="*/ 1326190 w 6884912"/>
              <a:gd name="connsiteY22" fmla="*/ 625955 h 1161397"/>
              <a:gd name="connsiteX23" fmla="*/ 1339600 w 6884912"/>
              <a:gd name="connsiteY23" fmla="*/ 616295 h 1161397"/>
              <a:gd name="connsiteX24" fmla="*/ 1340054 w 6884912"/>
              <a:gd name="connsiteY24" fmla="*/ 614022 h 1161397"/>
              <a:gd name="connsiteX25" fmla="*/ 1391606 w 6884912"/>
              <a:gd name="connsiteY25" fmla="*/ 615229 h 1161397"/>
              <a:gd name="connsiteX26" fmla="*/ 1397565 w 6884912"/>
              <a:gd name="connsiteY26" fmla="*/ 611490 h 1161397"/>
              <a:gd name="connsiteX27" fmla="*/ 1432302 w 6884912"/>
              <a:gd name="connsiteY27" fmla="*/ 617267 h 1161397"/>
              <a:gd name="connsiteX28" fmla="*/ 1449644 w 6884912"/>
              <a:gd name="connsiteY28" fmla="*/ 617591 h 1161397"/>
              <a:gd name="connsiteX29" fmla="*/ 1455793 w 6884912"/>
              <a:gd name="connsiteY29" fmla="*/ 623174 h 1161397"/>
              <a:gd name="connsiteX30" fmla="*/ 1480758 w 6884912"/>
              <a:gd name="connsiteY30" fmla="*/ 620863 h 1161397"/>
              <a:gd name="connsiteX31" fmla="*/ 1483154 w 6884912"/>
              <a:gd name="connsiteY31" fmla="*/ 618527 h 1161397"/>
              <a:gd name="connsiteX32" fmla="*/ 1505495 w 6884912"/>
              <a:gd name="connsiteY32" fmla="*/ 624325 h 1161397"/>
              <a:gd name="connsiteX33" fmla="*/ 1526340 w 6884912"/>
              <a:gd name="connsiteY33" fmla="*/ 638496 h 1161397"/>
              <a:gd name="connsiteX34" fmla="*/ 1731986 w 6884912"/>
              <a:gd name="connsiteY34" fmla="*/ 589682 h 1161397"/>
              <a:gd name="connsiteX35" fmla="*/ 1927935 w 6884912"/>
              <a:gd name="connsiteY35" fmla="*/ 628540 h 1161397"/>
              <a:gd name="connsiteX36" fmla="*/ 2039075 w 6884912"/>
              <a:gd name="connsiteY36" fmla="*/ 599964 h 1161397"/>
              <a:gd name="connsiteX37" fmla="*/ 2066980 w 6884912"/>
              <a:gd name="connsiteY37" fmla="*/ 550413 h 1161397"/>
              <a:gd name="connsiteX38" fmla="*/ 2352236 w 6884912"/>
              <a:gd name="connsiteY38" fmla="*/ 519602 h 1161397"/>
              <a:gd name="connsiteX39" fmla="*/ 2420791 w 6884912"/>
              <a:gd name="connsiteY39" fmla="*/ 492826 h 1161397"/>
              <a:gd name="connsiteX40" fmla="*/ 2489932 w 6884912"/>
              <a:gd name="connsiteY40" fmla="*/ 507864 h 1161397"/>
              <a:gd name="connsiteX41" fmla="*/ 2512917 w 6884912"/>
              <a:gd name="connsiteY41" fmla="*/ 489127 h 1161397"/>
              <a:gd name="connsiteX42" fmla="*/ 2516783 w 6884912"/>
              <a:gd name="connsiteY42" fmla="*/ 485473 h 1161397"/>
              <a:gd name="connsiteX43" fmla="*/ 2534360 w 6884912"/>
              <a:gd name="connsiteY43" fmla="*/ 480064 h 1161397"/>
              <a:gd name="connsiteX44" fmla="*/ 2536691 w 6884912"/>
              <a:gd name="connsiteY44" fmla="*/ 467018 h 1161397"/>
              <a:gd name="connsiteX45" fmla="*/ 2561265 w 6884912"/>
              <a:gd name="connsiteY45" fmla="*/ 450623 h 1161397"/>
              <a:gd name="connsiteX46" fmla="*/ 2594349 w 6884912"/>
              <a:gd name="connsiteY46" fmla="*/ 443884 h 1161397"/>
              <a:gd name="connsiteX47" fmla="*/ 2754324 w 6884912"/>
              <a:gd name="connsiteY47" fmla="*/ 424766 h 1161397"/>
              <a:gd name="connsiteX48" fmla="*/ 2848470 w 6884912"/>
              <a:gd name="connsiteY48" fmla="*/ 405966 h 1161397"/>
              <a:gd name="connsiteX49" fmla="*/ 2881772 w 6884912"/>
              <a:gd name="connsiteY49" fmla="*/ 387260 h 1161397"/>
              <a:gd name="connsiteX50" fmla="*/ 2929932 w 6884912"/>
              <a:gd name="connsiteY50" fmla="*/ 368912 h 1161397"/>
              <a:gd name="connsiteX51" fmla="*/ 3013020 w 6884912"/>
              <a:gd name="connsiteY51" fmla="*/ 327578 h 1161397"/>
              <a:gd name="connsiteX52" fmla="*/ 3222191 w 6884912"/>
              <a:gd name="connsiteY52" fmla="*/ 307887 h 1161397"/>
              <a:gd name="connsiteX53" fmla="*/ 3227953 w 6884912"/>
              <a:gd name="connsiteY53" fmla="*/ 297650 h 1161397"/>
              <a:gd name="connsiteX54" fmla="*/ 3510042 w 6884912"/>
              <a:gd name="connsiteY54" fmla="*/ 311820 h 1161397"/>
              <a:gd name="connsiteX55" fmla="*/ 3626773 w 6884912"/>
              <a:gd name="connsiteY55" fmla="*/ 290452 h 1161397"/>
              <a:gd name="connsiteX56" fmla="*/ 3666217 w 6884912"/>
              <a:gd name="connsiteY56" fmla="*/ 273255 h 1161397"/>
              <a:gd name="connsiteX57" fmla="*/ 3732427 w 6884912"/>
              <a:gd name="connsiteY57" fmla="*/ 245039 h 1161397"/>
              <a:gd name="connsiteX58" fmla="*/ 3777022 w 6884912"/>
              <a:gd name="connsiteY58" fmla="*/ 200276 h 1161397"/>
              <a:gd name="connsiteX59" fmla="*/ 3791246 w 6884912"/>
              <a:gd name="connsiteY59" fmla="*/ 189996 h 1161397"/>
              <a:gd name="connsiteX60" fmla="*/ 3819864 w 6884912"/>
              <a:gd name="connsiteY60" fmla="*/ 194605 h 1161397"/>
              <a:gd name="connsiteX61" fmla="*/ 3830398 w 6884912"/>
              <a:gd name="connsiteY61" fmla="*/ 188383 h 1161397"/>
              <a:gd name="connsiteX62" fmla="*/ 3834360 w 6884912"/>
              <a:gd name="connsiteY62" fmla="*/ 188992 h 1161397"/>
              <a:gd name="connsiteX63" fmla="*/ 3843715 w 6884912"/>
              <a:gd name="connsiteY63" fmla="*/ 188752 h 1161397"/>
              <a:gd name="connsiteX64" fmla="*/ 3842609 w 6884912"/>
              <a:gd name="connsiteY64" fmla="*/ 197386 h 1161397"/>
              <a:gd name="connsiteX65" fmla="*/ 3853961 w 6884912"/>
              <a:gd name="connsiteY65" fmla="*/ 213380 h 1161397"/>
              <a:gd name="connsiteX66" fmla="*/ 3907640 w 6884912"/>
              <a:gd name="connsiteY66" fmla="*/ 207568 h 1161397"/>
              <a:gd name="connsiteX67" fmla="*/ 3910449 w 6884912"/>
              <a:gd name="connsiteY67" fmla="*/ 197808 h 1161397"/>
              <a:gd name="connsiteX68" fmla="*/ 3917197 w 6884912"/>
              <a:gd name="connsiteY68" fmla="*/ 196121 h 1161397"/>
              <a:gd name="connsiteX69" fmla="*/ 3922400 w 6884912"/>
              <a:gd name="connsiteY69" fmla="*/ 205056 h 1161397"/>
              <a:gd name="connsiteX70" fmla="*/ 4013061 w 6884912"/>
              <a:gd name="connsiteY70" fmla="*/ 224874 h 1161397"/>
              <a:gd name="connsiteX71" fmla="*/ 4220717 w 6884912"/>
              <a:gd name="connsiteY71" fmla="*/ 192946 h 1161397"/>
              <a:gd name="connsiteX72" fmla="*/ 4228802 w 6884912"/>
              <a:gd name="connsiteY72" fmla="*/ 201468 h 1161397"/>
              <a:gd name="connsiteX73" fmla="*/ 4289361 w 6884912"/>
              <a:gd name="connsiteY73" fmla="*/ 196642 h 1161397"/>
              <a:gd name="connsiteX74" fmla="*/ 4498913 w 6884912"/>
              <a:gd name="connsiteY74" fmla="*/ 118915 h 1161397"/>
              <a:gd name="connsiteX75" fmla="*/ 4617330 w 6884912"/>
              <a:gd name="connsiteY75" fmla="*/ 111163 h 1161397"/>
              <a:gd name="connsiteX76" fmla="*/ 4659778 w 6884912"/>
              <a:gd name="connsiteY76" fmla="*/ 118219 h 1161397"/>
              <a:gd name="connsiteX77" fmla="*/ 4730870 w 6884912"/>
              <a:gd name="connsiteY77" fmla="*/ 129432 h 1161397"/>
              <a:gd name="connsiteX78" fmla="*/ 4844073 w 6884912"/>
              <a:gd name="connsiteY78" fmla="*/ 161768 h 1161397"/>
              <a:gd name="connsiteX79" fmla="*/ 4856454 w 6884912"/>
              <a:gd name="connsiteY79" fmla="*/ 130488 h 1161397"/>
              <a:gd name="connsiteX80" fmla="*/ 4920038 w 6884912"/>
              <a:gd name="connsiteY80" fmla="*/ 140418 h 1161397"/>
              <a:gd name="connsiteX81" fmla="*/ 5016639 w 6884912"/>
              <a:gd name="connsiteY81" fmla="*/ 158905 h 1161397"/>
              <a:gd name="connsiteX82" fmla="*/ 5072009 w 6884912"/>
              <a:gd name="connsiteY82" fmla="*/ 161502 h 1161397"/>
              <a:gd name="connsiteX83" fmla="*/ 5223626 w 6884912"/>
              <a:gd name="connsiteY83" fmla="*/ 177356 h 1161397"/>
              <a:gd name="connsiteX84" fmla="*/ 5375773 w 6884912"/>
              <a:gd name="connsiteY84" fmla="*/ 199913 h 1161397"/>
              <a:gd name="connsiteX85" fmla="*/ 5467502 w 6884912"/>
              <a:gd name="connsiteY85" fmla="*/ 250963 h 1161397"/>
              <a:gd name="connsiteX86" fmla="*/ 5592395 w 6884912"/>
              <a:gd name="connsiteY86" fmla="*/ 265434 h 1161397"/>
              <a:gd name="connsiteX87" fmla="*/ 5613532 w 6884912"/>
              <a:gd name="connsiteY87" fmla="*/ 273379 h 1161397"/>
              <a:gd name="connsiteX88" fmla="*/ 5642173 w 6884912"/>
              <a:gd name="connsiteY88" fmla="*/ 266904 h 1161397"/>
              <a:gd name="connsiteX89" fmla="*/ 5756910 w 6884912"/>
              <a:gd name="connsiteY89" fmla="*/ 239211 h 1161397"/>
              <a:gd name="connsiteX90" fmla="*/ 5846667 w 6884912"/>
              <a:gd name="connsiteY90" fmla="*/ 201786 h 1161397"/>
              <a:gd name="connsiteX91" fmla="*/ 5960732 w 6884912"/>
              <a:gd name="connsiteY91" fmla="*/ 220708 h 1161397"/>
              <a:gd name="connsiteX92" fmla="*/ 6029542 w 6884912"/>
              <a:gd name="connsiteY92" fmla="*/ 210339 h 1161397"/>
              <a:gd name="connsiteX93" fmla="*/ 6141123 w 6884912"/>
              <a:gd name="connsiteY93" fmla="*/ 159923 h 1161397"/>
              <a:gd name="connsiteX94" fmla="*/ 6290640 w 6884912"/>
              <a:gd name="connsiteY94" fmla="*/ 167441 h 1161397"/>
              <a:gd name="connsiteX95" fmla="*/ 6322806 w 6884912"/>
              <a:gd name="connsiteY95" fmla="*/ 213293 h 1161397"/>
              <a:gd name="connsiteX96" fmla="*/ 6380420 w 6884912"/>
              <a:gd name="connsiteY96" fmla="*/ 173195 h 1161397"/>
              <a:gd name="connsiteX97" fmla="*/ 6507891 w 6884912"/>
              <a:gd name="connsiteY97" fmla="*/ 118474 h 1161397"/>
              <a:gd name="connsiteX98" fmla="*/ 6571807 w 6884912"/>
              <a:gd name="connsiteY98" fmla="*/ 98636 h 1161397"/>
              <a:gd name="connsiteX99" fmla="*/ 6671880 w 6884912"/>
              <a:gd name="connsiteY99" fmla="*/ 82931 h 1161397"/>
              <a:gd name="connsiteX100" fmla="*/ 6702266 w 6884912"/>
              <a:gd name="connsiteY100" fmla="*/ 75470 h 1161397"/>
              <a:gd name="connsiteX101" fmla="*/ 6845802 w 6884912"/>
              <a:gd name="connsiteY101" fmla="*/ 24496 h 1161397"/>
              <a:gd name="connsiteX102" fmla="*/ 6884912 w 6884912"/>
              <a:gd name="connsiteY102" fmla="*/ 0 h 1161397"/>
              <a:gd name="connsiteX0" fmla="*/ 6884912 w 6884912"/>
              <a:gd name="connsiteY0" fmla="*/ 0 h 1161397"/>
              <a:gd name="connsiteX1" fmla="*/ 6884912 w 6884912"/>
              <a:gd name="connsiteY1" fmla="*/ 1161397 h 1161397"/>
              <a:gd name="connsiteX2" fmla="*/ 0 w 6884912"/>
              <a:gd name="connsiteY2" fmla="*/ 1161397 h 1161397"/>
              <a:gd name="connsiteX3" fmla="*/ 27135 w 6884912"/>
              <a:gd name="connsiteY3" fmla="*/ 1147460 h 1161397"/>
              <a:gd name="connsiteX4" fmla="*/ 115388 w 6884912"/>
              <a:gd name="connsiteY4" fmla="*/ 1111320 h 1161397"/>
              <a:gd name="connsiteX5" fmla="*/ 213420 w 6884912"/>
              <a:gd name="connsiteY5" fmla="*/ 1056868 h 1161397"/>
              <a:gd name="connsiteX6" fmla="*/ 454970 w 6884912"/>
              <a:gd name="connsiteY6" fmla="*/ 1023343 h 1161397"/>
              <a:gd name="connsiteX7" fmla="*/ 548162 w 6884912"/>
              <a:gd name="connsiteY7" fmla="*/ 984908 h 1161397"/>
              <a:gd name="connsiteX8" fmla="*/ 651408 w 6884912"/>
              <a:gd name="connsiteY8" fmla="*/ 984938 h 1161397"/>
              <a:gd name="connsiteX9" fmla="*/ 723108 w 6884912"/>
              <a:gd name="connsiteY9" fmla="*/ 941904 h 1161397"/>
              <a:gd name="connsiteX10" fmla="*/ 797699 w 6884912"/>
              <a:gd name="connsiteY10" fmla="*/ 931362 h 1161397"/>
              <a:gd name="connsiteX11" fmla="*/ 843359 w 6884912"/>
              <a:gd name="connsiteY11" fmla="*/ 910894 h 1161397"/>
              <a:gd name="connsiteX12" fmla="*/ 965215 w 6884912"/>
              <a:gd name="connsiteY12" fmla="*/ 846701 h 1161397"/>
              <a:gd name="connsiteX13" fmla="*/ 1085080 w 6884912"/>
              <a:gd name="connsiteY13" fmla="*/ 776086 h 1161397"/>
              <a:gd name="connsiteX14" fmla="*/ 1131224 w 6884912"/>
              <a:gd name="connsiteY14" fmla="*/ 706160 h 1161397"/>
              <a:gd name="connsiteX15" fmla="*/ 1138051 w 6884912"/>
              <a:gd name="connsiteY15" fmla="*/ 702034 h 1161397"/>
              <a:gd name="connsiteX16" fmla="*/ 1166947 w 6884912"/>
              <a:gd name="connsiteY16" fmla="*/ 700762 h 1161397"/>
              <a:gd name="connsiteX17" fmla="*/ 1178135 w 6884912"/>
              <a:gd name="connsiteY17" fmla="*/ 698631 h 1161397"/>
              <a:gd name="connsiteX18" fmla="*/ 1178301 w 6884912"/>
              <a:gd name="connsiteY18" fmla="*/ 698094 h 1161397"/>
              <a:gd name="connsiteX19" fmla="*/ 1242716 w 6884912"/>
              <a:gd name="connsiteY19" fmla="*/ 698052 h 1161397"/>
              <a:gd name="connsiteX20" fmla="*/ 1299977 w 6884912"/>
              <a:gd name="connsiteY20" fmla="*/ 639196 h 1161397"/>
              <a:gd name="connsiteX21" fmla="*/ 1326190 w 6884912"/>
              <a:gd name="connsiteY21" fmla="*/ 625955 h 1161397"/>
              <a:gd name="connsiteX22" fmla="*/ 1339600 w 6884912"/>
              <a:gd name="connsiteY22" fmla="*/ 616295 h 1161397"/>
              <a:gd name="connsiteX23" fmla="*/ 1340054 w 6884912"/>
              <a:gd name="connsiteY23" fmla="*/ 614022 h 1161397"/>
              <a:gd name="connsiteX24" fmla="*/ 1391606 w 6884912"/>
              <a:gd name="connsiteY24" fmla="*/ 615229 h 1161397"/>
              <a:gd name="connsiteX25" fmla="*/ 1397565 w 6884912"/>
              <a:gd name="connsiteY25" fmla="*/ 611490 h 1161397"/>
              <a:gd name="connsiteX26" fmla="*/ 1432302 w 6884912"/>
              <a:gd name="connsiteY26" fmla="*/ 617267 h 1161397"/>
              <a:gd name="connsiteX27" fmla="*/ 1449644 w 6884912"/>
              <a:gd name="connsiteY27" fmla="*/ 617591 h 1161397"/>
              <a:gd name="connsiteX28" fmla="*/ 1455793 w 6884912"/>
              <a:gd name="connsiteY28" fmla="*/ 623174 h 1161397"/>
              <a:gd name="connsiteX29" fmla="*/ 1480758 w 6884912"/>
              <a:gd name="connsiteY29" fmla="*/ 620863 h 1161397"/>
              <a:gd name="connsiteX30" fmla="*/ 1483154 w 6884912"/>
              <a:gd name="connsiteY30" fmla="*/ 618527 h 1161397"/>
              <a:gd name="connsiteX31" fmla="*/ 1505495 w 6884912"/>
              <a:gd name="connsiteY31" fmla="*/ 624325 h 1161397"/>
              <a:gd name="connsiteX32" fmla="*/ 1526340 w 6884912"/>
              <a:gd name="connsiteY32" fmla="*/ 638496 h 1161397"/>
              <a:gd name="connsiteX33" fmla="*/ 1731986 w 6884912"/>
              <a:gd name="connsiteY33" fmla="*/ 589682 h 1161397"/>
              <a:gd name="connsiteX34" fmla="*/ 1927935 w 6884912"/>
              <a:gd name="connsiteY34" fmla="*/ 628540 h 1161397"/>
              <a:gd name="connsiteX35" fmla="*/ 2039075 w 6884912"/>
              <a:gd name="connsiteY35" fmla="*/ 599964 h 1161397"/>
              <a:gd name="connsiteX36" fmla="*/ 2066980 w 6884912"/>
              <a:gd name="connsiteY36" fmla="*/ 550413 h 1161397"/>
              <a:gd name="connsiteX37" fmla="*/ 2352236 w 6884912"/>
              <a:gd name="connsiteY37" fmla="*/ 519602 h 1161397"/>
              <a:gd name="connsiteX38" fmla="*/ 2420791 w 6884912"/>
              <a:gd name="connsiteY38" fmla="*/ 492826 h 1161397"/>
              <a:gd name="connsiteX39" fmla="*/ 2489932 w 6884912"/>
              <a:gd name="connsiteY39" fmla="*/ 507864 h 1161397"/>
              <a:gd name="connsiteX40" fmla="*/ 2512917 w 6884912"/>
              <a:gd name="connsiteY40" fmla="*/ 489127 h 1161397"/>
              <a:gd name="connsiteX41" fmla="*/ 2516783 w 6884912"/>
              <a:gd name="connsiteY41" fmla="*/ 485473 h 1161397"/>
              <a:gd name="connsiteX42" fmla="*/ 2534360 w 6884912"/>
              <a:gd name="connsiteY42" fmla="*/ 480064 h 1161397"/>
              <a:gd name="connsiteX43" fmla="*/ 2536691 w 6884912"/>
              <a:gd name="connsiteY43" fmla="*/ 467018 h 1161397"/>
              <a:gd name="connsiteX44" fmla="*/ 2561265 w 6884912"/>
              <a:gd name="connsiteY44" fmla="*/ 450623 h 1161397"/>
              <a:gd name="connsiteX45" fmla="*/ 2594349 w 6884912"/>
              <a:gd name="connsiteY45" fmla="*/ 443884 h 1161397"/>
              <a:gd name="connsiteX46" fmla="*/ 2754324 w 6884912"/>
              <a:gd name="connsiteY46" fmla="*/ 424766 h 1161397"/>
              <a:gd name="connsiteX47" fmla="*/ 2848470 w 6884912"/>
              <a:gd name="connsiteY47" fmla="*/ 405966 h 1161397"/>
              <a:gd name="connsiteX48" fmla="*/ 2881772 w 6884912"/>
              <a:gd name="connsiteY48" fmla="*/ 387260 h 1161397"/>
              <a:gd name="connsiteX49" fmla="*/ 2929932 w 6884912"/>
              <a:gd name="connsiteY49" fmla="*/ 368912 h 1161397"/>
              <a:gd name="connsiteX50" fmla="*/ 3013020 w 6884912"/>
              <a:gd name="connsiteY50" fmla="*/ 327578 h 1161397"/>
              <a:gd name="connsiteX51" fmla="*/ 3222191 w 6884912"/>
              <a:gd name="connsiteY51" fmla="*/ 307887 h 1161397"/>
              <a:gd name="connsiteX52" fmla="*/ 3227953 w 6884912"/>
              <a:gd name="connsiteY52" fmla="*/ 297650 h 1161397"/>
              <a:gd name="connsiteX53" fmla="*/ 3510042 w 6884912"/>
              <a:gd name="connsiteY53" fmla="*/ 311820 h 1161397"/>
              <a:gd name="connsiteX54" fmla="*/ 3626773 w 6884912"/>
              <a:gd name="connsiteY54" fmla="*/ 290452 h 1161397"/>
              <a:gd name="connsiteX55" fmla="*/ 3666217 w 6884912"/>
              <a:gd name="connsiteY55" fmla="*/ 273255 h 1161397"/>
              <a:gd name="connsiteX56" fmla="*/ 3732427 w 6884912"/>
              <a:gd name="connsiteY56" fmla="*/ 245039 h 1161397"/>
              <a:gd name="connsiteX57" fmla="*/ 3777022 w 6884912"/>
              <a:gd name="connsiteY57" fmla="*/ 200276 h 1161397"/>
              <a:gd name="connsiteX58" fmla="*/ 3791246 w 6884912"/>
              <a:gd name="connsiteY58" fmla="*/ 189996 h 1161397"/>
              <a:gd name="connsiteX59" fmla="*/ 3819864 w 6884912"/>
              <a:gd name="connsiteY59" fmla="*/ 194605 h 1161397"/>
              <a:gd name="connsiteX60" fmla="*/ 3830398 w 6884912"/>
              <a:gd name="connsiteY60" fmla="*/ 188383 h 1161397"/>
              <a:gd name="connsiteX61" fmla="*/ 3834360 w 6884912"/>
              <a:gd name="connsiteY61" fmla="*/ 188992 h 1161397"/>
              <a:gd name="connsiteX62" fmla="*/ 3843715 w 6884912"/>
              <a:gd name="connsiteY62" fmla="*/ 188752 h 1161397"/>
              <a:gd name="connsiteX63" fmla="*/ 3842609 w 6884912"/>
              <a:gd name="connsiteY63" fmla="*/ 197386 h 1161397"/>
              <a:gd name="connsiteX64" fmla="*/ 3853961 w 6884912"/>
              <a:gd name="connsiteY64" fmla="*/ 213380 h 1161397"/>
              <a:gd name="connsiteX65" fmla="*/ 3907640 w 6884912"/>
              <a:gd name="connsiteY65" fmla="*/ 207568 h 1161397"/>
              <a:gd name="connsiteX66" fmla="*/ 3910449 w 6884912"/>
              <a:gd name="connsiteY66" fmla="*/ 197808 h 1161397"/>
              <a:gd name="connsiteX67" fmla="*/ 3917197 w 6884912"/>
              <a:gd name="connsiteY67" fmla="*/ 196121 h 1161397"/>
              <a:gd name="connsiteX68" fmla="*/ 3922400 w 6884912"/>
              <a:gd name="connsiteY68" fmla="*/ 205056 h 1161397"/>
              <a:gd name="connsiteX69" fmla="*/ 4013061 w 6884912"/>
              <a:gd name="connsiteY69" fmla="*/ 224874 h 1161397"/>
              <a:gd name="connsiteX70" fmla="*/ 4220717 w 6884912"/>
              <a:gd name="connsiteY70" fmla="*/ 192946 h 1161397"/>
              <a:gd name="connsiteX71" fmla="*/ 4228802 w 6884912"/>
              <a:gd name="connsiteY71" fmla="*/ 201468 h 1161397"/>
              <a:gd name="connsiteX72" fmla="*/ 4289361 w 6884912"/>
              <a:gd name="connsiteY72" fmla="*/ 196642 h 1161397"/>
              <a:gd name="connsiteX73" fmla="*/ 4498913 w 6884912"/>
              <a:gd name="connsiteY73" fmla="*/ 118915 h 1161397"/>
              <a:gd name="connsiteX74" fmla="*/ 4617330 w 6884912"/>
              <a:gd name="connsiteY74" fmla="*/ 111163 h 1161397"/>
              <a:gd name="connsiteX75" fmla="*/ 4659778 w 6884912"/>
              <a:gd name="connsiteY75" fmla="*/ 118219 h 1161397"/>
              <a:gd name="connsiteX76" fmla="*/ 4730870 w 6884912"/>
              <a:gd name="connsiteY76" fmla="*/ 129432 h 1161397"/>
              <a:gd name="connsiteX77" fmla="*/ 4844073 w 6884912"/>
              <a:gd name="connsiteY77" fmla="*/ 161768 h 1161397"/>
              <a:gd name="connsiteX78" fmla="*/ 4856454 w 6884912"/>
              <a:gd name="connsiteY78" fmla="*/ 130488 h 1161397"/>
              <a:gd name="connsiteX79" fmla="*/ 4920038 w 6884912"/>
              <a:gd name="connsiteY79" fmla="*/ 140418 h 1161397"/>
              <a:gd name="connsiteX80" fmla="*/ 5016639 w 6884912"/>
              <a:gd name="connsiteY80" fmla="*/ 158905 h 1161397"/>
              <a:gd name="connsiteX81" fmla="*/ 5072009 w 6884912"/>
              <a:gd name="connsiteY81" fmla="*/ 161502 h 1161397"/>
              <a:gd name="connsiteX82" fmla="*/ 5223626 w 6884912"/>
              <a:gd name="connsiteY82" fmla="*/ 177356 h 1161397"/>
              <a:gd name="connsiteX83" fmla="*/ 5375773 w 6884912"/>
              <a:gd name="connsiteY83" fmla="*/ 199913 h 1161397"/>
              <a:gd name="connsiteX84" fmla="*/ 5467502 w 6884912"/>
              <a:gd name="connsiteY84" fmla="*/ 250963 h 1161397"/>
              <a:gd name="connsiteX85" fmla="*/ 5592395 w 6884912"/>
              <a:gd name="connsiteY85" fmla="*/ 265434 h 1161397"/>
              <a:gd name="connsiteX86" fmla="*/ 5613532 w 6884912"/>
              <a:gd name="connsiteY86" fmla="*/ 273379 h 1161397"/>
              <a:gd name="connsiteX87" fmla="*/ 5642173 w 6884912"/>
              <a:gd name="connsiteY87" fmla="*/ 266904 h 1161397"/>
              <a:gd name="connsiteX88" fmla="*/ 5756910 w 6884912"/>
              <a:gd name="connsiteY88" fmla="*/ 239211 h 1161397"/>
              <a:gd name="connsiteX89" fmla="*/ 5846667 w 6884912"/>
              <a:gd name="connsiteY89" fmla="*/ 201786 h 1161397"/>
              <a:gd name="connsiteX90" fmla="*/ 5960732 w 6884912"/>
              <a:gd name="connsiteY90" fmla="*/ 220708 h 1161397"/>
              <a:gd name="connsiteX91" fmla="*/ 6029542 w 6884912"/>
              <a:gd name="connsiteY91" fmla="*/ 210339 h 1161397"/>
              <a:gd name="connsiteX92" fmla="*/ 6141123 w 6884912"/>
              <a:gd name="connsiteY92" fmla="*/ 159923 h 1161397"/>
              <a:gd name="connsiteX93" fmla="*/ 6290640 w 6884912"/>
              <a:gd name="connsiteY93" fmla="*/ 167441 h 1161397"/>
              <a:gd name="connsiteX94" fmla="*/ 6322806 w 6884912"/>
              <a:gd name="connsiteY94" fmla="*/ 213293 h 1161397"/>
              <a:gd name="connsiteX95" fmla="*/ 6380420 w 6884912"/>
              <a:gd name="connsiteY95" fmla="*/ 173195 h 1161397"/>
              <a:gd name="connsiteX96" fmla="*/ 6507891 w 6884912"/>
              <a:gd name="connsiteY96" fmla="*/ 118474 h 1161397"/>
              <a:gd name="connsiteX97" fmla="*/ 6571807 w 6884912"/>
              <a:gd name="connsiteY97" fmla="*/ 98636 h 1161397"/>
              <a:gd name="connsiteX98" fmla="*/ 6671880 w 6884912"/>
              <a:gd name="connsiteY98" fmla="*/ 82931 h 1161397"/>
              <a:gd name="connsiteX99" fmla="*/ 6702266 w 6884912"/>
              <a:gd name="connsiteY99" fmla="*/ 75470 h 1161397"/>
              <a:gd name="connsiteX100" fmla="*/ 6845802 w 6884912"/>
              <a:gd name="connsiteY100" fmla="*/ 24496 h 1161397"/>
              <a:gd name="connsiteX101" fmla="*/ 6884912 w 6884912"/>
              <a:gd name="connsiteY101" fmla="*/ 0 h 1161397"/>
              <a:gd name="connsiteX0" fmla="*/ 6884912 w 6884912"/>
              <a:gd name="connsiteY0" fmla="*/ 0 h 1161397"/>
              <a:gd name="connsiteX1" fmla="*/ 6884912 w 6884912"/>
              <a:gd name="connsiteY1" fmla="*/ 1161397 h 1161397"/>
              <a:gd name="connsiteX2" fmla="*/ 0 w 6884912"/>
              <a:gd name="connsiteY2" fmla="*/ 1161397 h 1161397"/>
              <a:gd name="connsiteX3" fmla="*/ 27135 w 6884912"/>
              <a:gd name="connsiteY3" fmla="*/ 1147460 h 1161397"/>
              <a:gd name="connsiteX4" fmla="*/ 115388 w 6884912"/>
              <a:gd name="connsiteY4" fmla="*/ 1111320 h 1161397"/>
              <a:gd name="connsiteX5" fmla="*/ 213420 w 6884912"/>
              <a:gd name="connsiteY5" fmla="*/ 1056868 h 1161397"/>
              <a:gd name="connsiteX6" fmla="*/ 454970 w 6884912"/>
              <a:gd name="connsiteY6" fmla="*/ 1023343 h 1161397"/>
              <a:gd name="connsiteX7" fmla="*/ 548162 w 6884912"/>
              <a:gd name="connsiteY7" fmla="*/ 984908 h 1161397"/>
              <a:gd name="connsiteX8" fmla="*/ 651408 w 6884912"/>
              <a:gd name="connsiteY8" fmla="*/ 984938 h 1161397"/>
              <a:gd name="connsiteX9" fmla="*/ 723108 w 6884912"/>
              <a:gd name="connsiteY9" fmla="*/ 941904 h 1161397"/>
              <a:gd name="connsiteX10" fmla="*/ 797699 w 6884912"/>
              <a:gd name="connsiteY10" fmla="*/ 931362 h 1161397"/>
              <a:gd name="connsiteX11" fmla="*/ 843359 w 6884912"/>
              <a:gd name="connsiteY11" fmla="*/ 910894 h 1161397"/>
              <a:gd name="connsiteX12" fmla="*/ 965215 w 6884912"/>
              <a:gd name="connsiteY12" fmla="*/ 846701 h 1161397"/>
              <a:gd name="connsiteX13" fmla="*/ 1085080 w 6884912"/>
              <a:gd name="connsiteY13" fmla="*/ 776086 h 1161397"/>
              <a:gd name="connsiteX14" fmla="*/ 1131224 w 6884912"/>
              <a:gd name="connsiteY14" fmla="*/ 706160 h 1161397"/>
              <a:gd name="connsiteX15" fmla="*/ 1138051 w 6884912"/>
              <a:gd name="connsiteY15" fmla="*/ 702034 h 1161397"/>
              <a:gd name="connsiteX16" fmla="*/ 1178135 w 6884912"/>
              <a:gd name="connsiteY16" fmla="*/ 698631 h 1161397"/>
              <a:gd name="connsiteX17" fmla="*/ 1178301 w 6884912"/>
              <a:gd name="connsiteY17" fmla="*/ 698094 h 1161397"/>
              <a:gd name="connsiteX18" fmla="*/ 1242716 w 6884912"/>
              <a:gd name="connsiteY18" fmla="*/ 698052 h 1161397"/>
              <a:gd name="connsiteX19" fmla="*/ 1299977 w 6884912"/>
              <a:gd name="connsiteY19" fmla="*/ 639196 h 1161397"/>
              <a:gd name="connsiteX20" fmla="*/ 1326190 w 6884912"/>
              <a:gd name="connsiteY20" fmla="*/ 625955 h 1161397"/>
              <a:gd name="connsiteX21" fmla="*/ 1339600 w 6884912"/>
              <a:gd name="connsiteY21" fmla="*/ 616295 h 1161397"/>
              <a:gd name="connsiteX22" fmla="*/ 1340054 w 6884912"/>
              <a:gd name="connsiteY22" fmla="*/ 614022 h 1161397"/>
              <a:gd name="connsiteX23" fmla="*/ 1391606 w 6884912"/>
              <a:gd name="connsiteY23" fmla="*/ 615229 h 1161397"/>
              <a:gd name="connsiteX24" fmla="*/ 1397565 w 6884912"/>
              <a:gd name="connsiteY24" fmla="*/ 611490 h 1161397"/>
              <a:gd name="connsiteX25" fmla="*/ 1432302 w 6884912"/>
              <a:gd name="connsiteY25" fmla="*/ 617267 h 1161397"/>
              <a:gd name="connsiteX26" fmla="*/ 1449644 w 6884912"/>
              <a:gd name="connsiteY26" fmla="*/ 617591 h 1161397"/>
              <a:gd name="connsiteX27" fmla="*/ 1455793 w 6884912"/>
              <a:gd name="connsiteY27" fmla="*/ 623174 h 1161397"/>
              <a:gd name="connsiteX28" fmla="*/ 1480758 w 6884912"/>
              <a:gd name="connsiteY28" fmla="*/ 620863 h 1161397"/>
              <a:gd name="connsiteX29" fmla="*/ 1483154 w 6884912"/>
              <a:gd name="connsiteY29" fmla="*/ 618527 h 1161397"/>
              <a:gd name="connsiteX30" fmla="*/ 1505495 w 6884912"/>
              <a:gd name="connsiteY30" fmla="*/ 624325 h 1161397"/>
              <a:gd name="connsiteX31" fmla="*/ 1526340 w 6884912"/>
              <a:gd name="connsiteY31" fmla="*/ 638496 h 1161397"/>
              <a:gd name="connsiteX32" fmla="*/ 1731986 w 6884912"/>
              <a:gd name="connsiteY32" fmla="*/ 589682 h 1161397"/>
              <a:gd name="connsiteX33" fmla="*/ 1927935 w 6884912"/>
              <a:gd name="connsiteY33" fmla="*/ 628540 h 1161397"/>
              <a:gd name="connsiteX34" fmla="*/ 2039075 w 6884912"/>
              <a:gd name="connsiteY34" fmla="*/ 599964 h 1161397"/>
              <a:gd name="connsiteX35" fmla="*/ 2066980 w 6884912"/>
              <a:gd name="connsiteY35" fmla="*/ 550413 h 1161397"/>
              <a:gd name="connsiteX36" fmla="*/ 2352236 w 6884912"/>
              <a:gd name="connsiteY36" fmla="*/ 519602 h 1161397"/>
              <a:gd name="connsiteX37" fmla="*/ 2420791 w 6884912"/>
              <a:gd name="connsiteY37" fmla="*/ 492826 h 1161397"/>
              <a:gd name="connsiteX38" fmla="*/ 2489932 w 6884912"/>
              <a:gd name="connsiteY38" fmla="*/ 507864 h 1161397"/>
              <a:gd name="connsiteX39" fmla="*/ 2512917 w 6884912"/>
              <a:gd name="connsiteY39" fmla="*/ 489127 h 1161397"/>
              <a:gd name="connsiteX40" fmla="*/ 2516783 w 6884912"/>
              <a:gd name="connsiteY40" fmla="*/ 485473 h 1161397"/>
              <a:gd name="connsiteX41" fmla="*/ 2534360 w 6884912"/>
              <a:gd name="connsiteY41" fmla="*/ 480064 h 1161397"/>
              <a:gd name="connsiteX42" fmla="*/ 2536691 w 6884912"/>
              <a:gd name="connsiteY42" fmla="*/ 467018 h 1161397"/>
              <a:gd name="connsiteX43" fmla="*/ 2561265 w 6884912"/>
              <a:gd name="connsiteY43" fmla="*/ 450623 h 1161397"/>
              <a:gd name="connsiteX44" fmla="*/ 2594349 w 6884912"/>
              <a:gd name="connsiteY44" fmla="*/ 443884 h 1161397"/>
              <a:gd name="connsiteX45" fmla="*/ 2754324 w 6884912"/>
              <a:gd name="connsiteY45" fmla="*/ 424766 h 1161397"/>
              <a:gd name="connsiteX46" fmla="*/ 2848470 w 6884912"/>
              <a:gd name="connsiteY46" fmla="*/ 405966 h 1161397"/>
              <a:gd name="connsiteX47" fmla="*/ 2881772 w 6884912"/>
              <a:gd name="connsiteY47" fmla="*/ 387260 h 1161397"/>
              <a:gd name="connsiteX48" fmla="*/ 2929932 w 6884912"/>
              <a:gd name="connsiteY48" fmla="*/ 368912 h 1161397"/>
              <a:gd name="connsiteX49" fmla="*/ 3013020 w 6884912"/>
              <a:gd name="connsiteY49" fmla="*/ 327578 h 1161397"/>
              <a:gd name="connsiteX50" fmla="*/ 3222191 w 6884912"/>
              <a:gd name="connsiteY50" fmla="*/ 307887 h 1161397"/>
              <a:gd name="connsiteX51" fmla="*/ 3227953 w 6884912"/>
              <a:gd name="connsiteY51" fmla="*/ 297650 h 1161397"/>
              <a:gd name="connsiteX52" fmla="*/ 3510042 w 6884912"/>
              <a:gd name="connsiteY52" fmla="*/ 311820 h 1161397"/>
              <a:gd name="connsiteX53" fmla="*/ 3626773 w 6884912"/>
              <a:gd name="connsiteY53" fmla="*/ 290452 h 1161397"/>
              <a:gd name="connsiteX54" fmla="*/ 3666217 w 6884912"/>
              <a:gd name="connsiteY54" fmla="*/ 273255 h 1161397"/>
              <a:gd name="connsiteX55" fmla="*/ 3732427 w 6884912"/>
              <a:gd name="connsiteY55" fmla="*/ 245039 h 1161397"/>
              <a:gd name="connsiteX56" fmla="*/ 3777022 w 6884912"/>
              <a:gd name="connsiteY56" fmla="*/ 200276 h 1161397"/>
              <a:gd name="connsiteX57" fmla="*/ 3791246 w 6884912"/>
              <a:gd name="connsiteY57" fmla="*/ 189996 h 1161397"/>
              <a:gd name="connsiteX58" fmla="*/ 3819864 w 6884912"/>
              <a:gd name="connsiteY58" fmla="*/ 194605 h 1161397"/>
              <a:gd name="connsiteX59" fmla="*/ 3830398 w 6884912"/>
              <a:gd name="connsiteY59" fmla="*/ 188383 h 1161397"/>
              <a:gd name="connsiteX60" fmla="*/ 3834360 w 6884912"/>
              <a:gd name="connsiteY60" fmla="*/ 188992 h 1161397"/>
              <a:gd name="connsiteX61" fmla="*/ 3843715 w 6884912"/>
              <a:gd name="connsiteY61" fmla="*/ 188752 h 1161397"/>
              <a:gd name="connsiteX62" fmla="*/ 3842609 w 6884912"/>
              <a:gd name="connsiteY62" fmla="*/ 197386 h 1161397"/>
              <a:gd name="connsiteX63" fmla="*/ 3853961 w 6884912"/>
              <a:gd name="connsiteY63" fmla="*/ 213380 h 1161397"/>
              <a:gd name="connsiteX64" fmla="*/ 3907640 w 6884912"/>
              <a:gd name="connsiteY64" fmla="*/ 207568 h 1161397"/>
              <a:gd name="connsiteX65" fmla="*/ 3910449 w 6884912"/>
              <a:gd name="connsiteY65" fmla="*/ 197808 h 1161397"/>
              <a:gd name="connsiteX66" fmla="*/ 3917197 w 6884912"/>
              <a:gd name="connsiteY66" fmla="*/ 196121 h 1161397"/>
              <a:gd name="connsiteX67" fmla="*/ 3922400 w 6884912"/>
              <a:gd name="connsiteY67" fmla="*/ 205056 h 1161397"/>
              <a:gd name="connsiteX68" fmla="*/ 4013061 w 6884912"/>
              <a:gd name="connsiteY68" fmla="*/ 224874 h 1161397"/>
              <a:gd name="connsiteX69" fmla="*/ 4220717 w 6884912"/>
              <a:gd name="connsiteY69" fmla="*/ 192946 h 1161397"/>
              <a:gd name="connsiteX70" fmla="*/ 4228802 w 6884912"/>
              <a:gd name="connsiteY70" fmla="*/ 201468 h 1161397"/>
              <a:gd name="connsiteX71" fmla="*/ 4289361 w 6884912"/>
              <a:gd name="connsiteY71" fmla="*/ 196642 h 1161397"/>
              <a:gd name="connsiteX72" fmla="*/ 4498913 w 6884912"/>
              <a:gd name="connsiteY72" fmla="*/ 118915 h 1161397"/>
              <a:gd name="connsiteX73" fmla="*/ 4617330 w 6884912"/>
              <a:gd name="connsiteY73" fmla="*/ 111163 h 1161397"/>
              <a:gd name="connsiteX74" fmla="*/ 4659778 w 6884912"/>
              <a:gd name="connsiteY74" fmla="*/ 118219 h 1161397"/>
              <a:gd name="connsiteX75" fmla="*/ 4730870 w 6884912"/>
              <a:gd name="connsiteY75" fmla="*/ 129432 h 1161397"/>
              <a:gd name="connsiteX76" fmla="*/ 4844073 w 6884912"/>
              <a:gd name="connsiteY76" fmla="*/ 161768 h 1161397"/>
              <a:gd name="connsiteX77" fmla="*/ 4856454 w 6884912"/>
              <a:gd name="connsiteY77" fmla="*/ 130488 h 1161397"/>
              <a:gd name="connsiteX78" fmla="*/ 4920038 w 6884912"/>
              <a:gd name="connsiteY78" fmla="*/ 140418 h 1161397"/>
              <a:gd name="connsiteX79" fmla="*/ 5016639 w 6884912"/>
              <a:gd name="connsiteY79" fmla="*/ 158905 h 1161397"/>
              <a:gd name="connsiteX80" fmla="*/ 5072009 w 6884912"/>
              <a:gd name="connsiteY80" fmla="*/ 161502 h 1161397"/>
              <a:gd name="connsiteX81" fmla="*/ 5223626 w 6884912"/>
              <a:gd name="connsiteY81" fmla="*/ 177356 h 1161397"/>
              <a:gd name="connsiteX82" fmla="*/ 5375773 w 6884912"/>
              <a:gd name="connsiteY82" fmla="*/ 199913 h 1161397"/>
              <a:gd name="connsiteX83" fmla="*/ 5467502 w 6884912"/>
              <a:gd name="connsiteY83" fmla="*/ 250963 h 1161397"/>
              <a:gd name="connsiteX84" fmla="*/ 5592395 w 6884912"/>
              <a:gd name="connsiteY84" fmla="*/ 265434 h 1161397"/>
              <a:gd name="connsiteX85" fmla="*/ 5613532 w 6884912"/>
              <a:gd name="connsiteY85" fmla="*/ 273379 h 1161397"/>
              <a:gd name="connsiteX86" fmla="*/ 5642173 w 6884912"/>
              <a:gd name="connsiteY86" fmla="*/ 266904 h 1161397"/>
              <a:gd name="connsiteX87" fmla="*/ 5756910 w 6884912"/>
              <a:gd name="connsiteY87" fmla="*/ 239211 h 1161397"/>
              <a:gd name="connsiteX88" fmla="*/ 5846667 w 6884912"/>
              <a:gd name="connsiteY88" fmla="*/ 201786 h 1161397"/>
              <a:gd name="connsiteX89" fmla="*/ 5960732 w 6884912"/>
              <a:gd name="connsiteY89" fmla="*/ 220708 h 1161397"/>
              <a:gd name="connsiteX90" fmla="*/ 6029542 w 6884912"/>
              <a:gd name="connsiteY90" fmla="*/ 210339 h 1161397"/>
              <a:gd name="connsiteX91" fmla="*/ 6141123 w 6884912"/>
              <a:gd name="connsiteY91" fmla="*/ 159923 h 1161397"/>
              <a:gd name="connsiteX92" fmla="*/ 6290640 w 6884912"/>
              <a:gd name="connsiteY92" fmla="*/ 167441 h 1161397"/>
              <a:gd name="connsiteX93" fmla="*/ 6322806 w 6884912"/>
              <a:gd name="connsiteY93" fmla="*/ 213293 h 1161397"/>
              <a:gd name="connsiteX94" fmla="*/ 6380420 w 6884912"/>
              <a:gd name="connsiteY94" fmla="*/ 173195 h 1161397"/>
              <a:gd name="connsiteX95" fmla="*/ 6507891 w 6884912"/>
              <a:gd name="connsiteY95" fmla="*/ 118474 h 1161397"/>
              <a:gd name="connsiteX96" fmla="*/ 6571807 w 6884912"/>
              <a:gd name="connsiteY96" fmla="*/ 98636 h 1161397"/>
              <a:gd name="connsiteX97" fmla="*/ 6671880 w 6884912"/>
              <a:gd name="connsiteY97" fmla="*/ 82931 h 1161397"/>
              <a:gd name="connsiteX98" fmla="*/ 6702266 w 6884912"/>
              <a:gd name="connsiteY98" fmla="*/ 75470 h 1161397"/>
              <a:gd name="connsiteX99" fmla="*/ 6845802 w 6884912"/>
              <a:gd name="connsiteY99" fmla="*/ 24496 h 1161397"/>
              <a:gd name="connsiteX100" fmla="*/ 6884912 w 6884912"/>
              <a:gd name="connsiteY100" fmla="*/ 0 h 1161397"/>
              <a:gd name="connsiteX0" fmla="*/ 6884912 w 6884912"/>
              <a:gd name="connsiteY0" fmla="*/ 0 h 1161397"/>
              <a:gd name="connsiteX1" fmla="*/ 6884912 w 6884912"/>
              <a:gd name="connsiteY1" fmla="*/ 1161397 h 1161397"/>
              <a:gd name="connsiteX2" fmla="*/ 0 w 6884912"/>
              <a:gd name="connsiteY2" fmla="*/ 1161397 h 1161397"/>
              <a:gd name="connsiteX3" fmla="*/ 27135 w 6884912"/>
              <a:gd name="connsiteY3" fmla="*/ 1147460 h 1161397"/>
              <a:gd name="connsiteX4" fmla="*/ 115388 w 6884912"/>
              <a:gd name="connsiteY4" fmla="*/ 1111320 h 1161397"/>
              <a:gd name="connsiteX5" fmla="*/ 213420 w 6884912"/>
              <a:gd name="connsiteY5" fmla="*/ 1056868 h 1161397"/>
              <a:gd name="connsiteX6" fmla="*/ 454970 w 6884912"/>
              <a:gd name="connsiteY6" fmla="*/ 1023343 h 1161397"/>
              <a:gd name="connsiteX7" fmla="*/ 548162 w 6884912"/>
              <a:gd name="connsiteY7" fmla="*/ 984908 h 1161397"/>
              <a:gd name="connsiteX8" fmla="*/ 651408 w 6884912"/>
              <a:gd name="connsiteY8" fmla="*/ 984938 h 1161397"/>
              <a:gd name="connsiteX9" fmla="*/ 723108 w 6884912"/>
              <a:gd name="connsiteY9" fmla="*/ 941904 h 1161397"/>
              <a:gd name="connsiteX10" fmla="*/ 797699 w 6884912"/>
              <a:gd name="connsiteY10" fmla="*/ 931362 h 1161397"/>
              <a:gd name="connsiteX11" fmla="*/ 843359 w 6884912"/>
              <a:gd name="connsiteY11" fmla="*/ 910894 h 1161397"/>
              <a:gd name="connsiteX12" fmla="*/ 965215 w 6884912"/>
              <a:gd name="connsiteY12" fmla="*/ 846701 h 1161397"/>
              <a:gd name="connsiteX13" fmla="*/ 1085080 w 6884912"/>
              <a:gd name="connsiteY13" fmla="*/ 776086 h 1161397"/>
              <a:gd name="connsiteX14" fmla="*/ 1131224 w 6884912"/>
              <a:gd name="connsiteY14" fmla="*/ 706160 h 1161397"/>
              <a:gd name="connsiteX15" fmla="*/ 1178135 w 6884912"/>
              <a:gd name="connsiteY15" fmla="*/ 698631 h 1161397"/>
              <a:gd name="connsiteX16" fmla="*/ 1178301 w 6884912"/>
              <a:gd name="connsiteY16" fmla="*/ 698094 h 1161397"/>
              <a:gd name="connsiteX17" fmla="*/ 1242716 w 6884912"/>
              <a:gd name="connsiteY17" fmla="*/ 698052 h 1161397"/>
              <a:gd name="connsiteX18" fmla="*/ 1299977 w 6884912"/>
              <a:gd name="connsiteY18" fmla="*/ 639196 h 1161397"/>
              <a:gd name="connsiteX19" fmla="*/ 1326190 w 6884912"/>
              <a:gd name="connsiteY19" fmla="*/ 625955 h 1161397"/>
              <a:gd name="connsiteX20" fmla="*/ 1339600 w 6884912"/>
              <a:gd name="connsiteY20" fmla="*/ 616295 h 1161397"/>
              <a:gd name="connsiteX21" fmla="*/ 1340054 w 6884912"/>
              <a:gd name="connsiteY21" fmla="*/ 614022 h 1161397"/>
              <a:gd name="connsiteX22" fmla="*/ 1391606 w 6884912"/>
              <a:gd name="connsiteY22" fmla="*/ 615229 h 1161397"/>
              <a:gd name="connsiteX23" fmla="*/ 1397565 w 6884912"/>
              <a:gd name="connsiteY23" fmla="*/ 611490 h 1161397"/>
              <a:gd name="connsiteX24" fmla="*/ 1432302 w 6884912"/>
              <a:gd name="connsiteY24" fmla="*/ 617267 h 1161397"/>
              <a:gd name="connsiteX25" fmla="*/ 1449644 w 6884912"/>
              <a:gd name="connsiteY25" fmla="*/ 617591 h 1161397"/>
              <a:gd name="connsiteX26" fmla="*/ 1455793 w 6884912"/>
              <a:gd name="connsiteY26" fmla="*/ 623174 h 1161397"/>
              <a:gd name="connsiteX27" fmla="*/ 1480758 w 6884912"/>
              <a:gd name="connsiteY27" fmla="*/ 620863 h 1161397"/>
              <a:gd name="connsiteX28" fmla="*/ 1483154 w 6884912"/>
              <a:gd name="connsiteY28" fmla="*/ 618527 h 1161397"/>
              <a:gd name="connsiteX29" fmla="*/ 1505495 w 6884912"/>
              <a:gd name="connsiteY29" fmla="*/ 624325 h 1161397"/>
              <a:gd name="connsiteX30" fmla="*/ 1526340 w 6884912"/>
              <a:gd name="connsiteY30" fmla="*/ 638496 h 1161397"/>
              <a:gd name="connsiteX31" fmla="*/ 1731986 w 6884912"/>
              <a:gd name="connsiteY31" fmla="*/ 589682 h 1161397"/>
              <a:gd name="connsiteX32" fmla="*/ 1927935 w 6884912"/>
              <a:gd name="connsiteY32" fmla="*/ 628540 h 1161397"/>
              <a:gd name="connsiteX33" fmla="*/ 2039075 w 6884912"/>
              <a:gd name="connsiteY33" fmla="*/ 599964 h 1161397"/>
              <a:gd name="connsiteX34" fmla="*/ 2066980 w 6884912"/>
              <a:gd name="connsiteY34" fmla="*/ 550413 h 1161397"/>
              <a:gd name="connsiteX35" fmla="*/ 2352236 w 6884912"/>
              <a:gd name="connsiteY35" fmla="*/ 519602 h 1161397"/>
              <a:gd name="connsiteX36" fmla="*/ 2420791 w 6884912"/>
              <a:gd name="connsiteY36" fmla="*/ 492826 h 1161397"/>
              <a:gd name="connsiteX37" fmla="*/ 2489932 w 6884912"/>
              <a:gd name="connsiteY37" fmla="*/ 507864 h 1161397"/>
              <a:gd name="connsiteX38" fmla="*/ 2512917 w 6884912"/>
              <a:gd name="connsiteY38" fmla="*/ 489127 h 1161397"/>
              <a:gd name="connsiteX39" fmla="*/ 2516783 w 6884912"/>
              <a:gd name="connsiteY39" fmla="*/ 485473 h 1161397"/>
              <a:gd name="connsiteX40" fmla="*/ 2534360 w 6884912"/>
              <a:gd name="connsiteY40" fmla="*/ 480064 h 1161397"/>
              <a:gd name="connsiteX41" fmla="*/ 2536691 w 6884912"/>
              <a:gd name="connsiteY41" fmla="*/ 467018 h 1161397"/>
              <a:gd name="connsiteX42" fmla="*/ 2561265 w 6884912"/>
              <a:gd name="connsiteY42" fmla="*/ 450623 h 1161397"/>
              <a:gd name="connsiteX43" fmla="*/ 2594349 w 6884912"/>
              <a:gd name="connsiteY43" fmla="*/ 443884 h 1161397"/>
              <a:gd name="connsiteX44" fmla="*/ 2754324 w 6884912"/>
              <a:gd name="connsiteY44" fmla="*/ 424766 h 1161397"/>
              <a:gd name="connsiteX45" fmla="*/ 2848470 w 6884912"/>
              <a:gd name="connsiteY45" fmla="*/ 405966 h 1161397"/>
              <a:gd name="connsiteX46" fmla="*/ 2881772 w 6884912"/>
              <a:gd name="connsiteY46" fmla="*/ 387260 h 1161397"/>
              <a:gd name="connsiteX47" fmla="*/ 2929932 w 6884912"/>
              <a:gd name="connsiteY47" fmla="*/ 368912 h 1161397"/>
              <a:gd name="connsiteX48" fmla="*/ 3013020 w 6884912"/>
              <a:gd name="connsiteY48" fmla="*/ 327578 h 1161397"/>
              <a:gd name="connsiteX49" fmla="*/ 3222191 w 6884912"/>
              <a:gd name="connsiteY49" fmla="*/ 307887 h 1161397"/>
              <a:gd name="connsiteX50" fmla="*/ 3227953 w 6884912"/>
              <a:gd name="connsiteY50" fmla="*/ 297650 h 1161397"/>
              <a:gd name="connsiteX51" fmla="*/ 3510042 w 6884912"/>
              <a:gd name="connsiteY51" fmla="*/ 311820 h 1161397"/>
              <a:gd name="connsiteX52" fmla="*/ 3626773 w 6884912"/>
              <a:gd name="connsiteY52" fmla="*/ 290452 h 1161397"/>
              <a:gd name="connsiteX53" fmla="*/ 3666217 w 6884912"/>
              <a:gd name="connsiteY53" fmla="*/ 273255 h 1161397"/>
              <a:gd name="connsiteX54" fmla="*/ 3732427 w 6884912"/>
              <a:gd name="connsiteY54" fmla="*/ 245039 h 1161397"/>
              <a:gd name="connsiteX55" fmla="*/ 3777022 w 6884912"/>
              <a:gd name="connsiteY55" fmla="*/ 200276 h 1161397"/>
              <a:gd name="connsiteX56" fmla="*/ 3791246 w 6884912"/>
              <a:gd name="connsiteY56" fmla="*/ 189996 h 1161397"/>
              <a:gd name="connsiteX57" fmla="*/ 3819864 w 6884912"/>
              <a:gd name="connsiteY57" fmla="*/ 194605 h 1161397"/>
              <a:gd name="connsiteX58" fmla="*/ 3830398 w 6884912"/>
              <a:gd name="connsiteY58" fmla="*/ 188383 h 1161397"/>
              <a:gd name="connsiteX59" fmla="*/ 3834360 w 6884912"/>
              <a:gd name="connsiteY59" fmla="*/ 188992 h 1161397"/>
              <a:gd name="connsiteX60" fmla="*/ 3843715 w 6884912"/>
              <a:gd name="connsiteY60" fmla="*/ 188752 h 1161397"/>
              <a:gd name="connsiteX61" fmla="*/ 3842609 w 6884912"/>
              <a:gd name="connsiteY61" fmla="*/ 197386 h 1161397"/>
              <a:gd name="connsiteX62" fmla="*/ 3853961 w 6884912"/>
              <a:gd name="connsiteY62" fmla="*/ 213380 h 1161397"/>
              <a:gd name="connsiteX63" fmla="*/ 3907640 w 6884912"/>
              <a:gd name="connsiteY63" fmla="*/ 207568 h 1161397"/>
              <a:gd name="connsiteX64" fmla="*/ 3910449 w 6884912"/>
              <a:gd name="connsiteY64" fmla="*/ 197808 h 1161397"/>
              <a:gd name="connsiteX65" fmla="*/ 3917197 w 6884912"/>
              <a:gd name="connsiteY65" fmla="*/ 196121 h 1161397"/>
              <a:gd name="connsiteX66" fmla="*/ 3922400 w 6884912"/>
              <a:gd name="connsiteY66" fmla="*/ 205056 h 1161397"/>
              <a:gd name="connsiteX67" fmla="*/ 4013061 w 6884912"/>
              <a:gd name="connsiteY67" fmla="*/ 224874 h 1161397"/>
              <a:gd name="connsiteX68" fmla="*/ 4220717 w 6884912"/>
              <a:gd name="connsiteY68" fmla="*/ 192946 h 1161397"/>
              <a:gd name="connsiteX69" fmla="*/ 4228802 w 6884912"/>
              <a:gd name="connsiteY69" fmla="*/ 201468 h 1161397"/>
              <a:gd name="connsiteX70" fmla="*/ 4289361 w 6884912"/>
              <a:gd name="connsiteY70" fmla="*/ 196642 h 1161397"/>
              <a:gd name="connsiteX71" fmla="*/ 4498913 w 6884912"/>
              <a:gd name="connsiteY71" fmla="*/ 118915 h 1161397"/>
              <a:gd name="connsiteX72" fmla="*/ 4617330 w 6884912"/>
              <a:gd name="connsiteY72" fmla="*/ 111163 h 1161397"/>
              <a:gd name="connsiteX73" fmla="*/ 4659778 w 6884912"/>
              <a:gd name="connsiteY73" fmla="*/ 118219 h 1161397"/>
              <a:gd name="connsiteX74" fmla="*/ 4730870 w 6884912"/>
              <a:gd name="connsiteY74" fmla="*/ 129432 h 1161397"/>
              <a:gd name="connsiteX75" fmla="*/ 4844073 w 6884912"/>
              <a:gd name="connsiteY75" fmla="*/ 161768 h 1161397"/>
              <a:gd name="connsiteX76" fmla="*/ 4856454 w 6884912"/>
              <a:gd name="connsiteY76" fmla="*/ 130488 h 1161397"/>
              <a:gd name="connsiteX77" fmla="*/ 4920038 w 6884912"/>
              <a:gd name="connsiteY77" fmla="*/ 140418 h 1161397"/>
              <a:gd name="connsiteX78" fmla="*/ 5016639 w 6884912"/>
              <a:gd name="connsiteY78" fmla="*/ 158905 h 1161397"/>
              <a:gd name="connsiteX79" fmla="*/ 5072009 w 6884912"/>
              <a:gd name="connsiteY79" fmla="*/ 161502 h 1161397"/>
              <a:gd name="connsiteX80" fmla="*/ 5223626 w 6884912"/>
              <a:gd name="connsiteY80" fmla="*/ 177356 h 1161397"/>
              <a:gd name="connsiteX81" fmla="*/ 5375773 w 6884912"/>
              <a:gd name="connsiteY81" fmla="*/ 199913 h 1161397"/>
              <a:gd name="connsiteX82" fmla="*/ 5467502 w 6884912"/>
              <a:gd name="connsiteY82" fmla="*/ 250963 h 1161397"/>
              <a:gd name="connsiteX83" fmla="*/ 5592395 w 6884912"/>
              <a:gd name="connsiteY83" fmla="*/ 265434 h 1161397"/>
              <a:gd name="connsiteX84" fmla="*/ 5613532 w 6884912"/>
              <a:gd name="connsiteY84" fmla="*/ 273379 h 1161397"/>
              <a:gd name="connsiteX85" fmla="*/ 5642173 w 6884912"/>
              <a:gd name="connsiteY85" fmla="*/ 266904 h 1161397"/>
              <a:gd name="connsiteX86" fmla="*/ 5756910 w 6884912"/>
              <a:gd name="connsiteY86" fmla="*/ 239211 h 1161397"/>
              <a:gd name="connsiteX87" fmla="*/ 5846667 w 6884912"/>
              <a:gd name="connsiteY87" fmla="*/ 201786 h 1161397"/>
              <a:gd name="connsiteX88" fmla="*/ 5960732 w 6884912"/>
              <a:gd name="connsiteY88" fmla="*/ 220708 h 1161397"/>
              <a:gd name="connsiteX89" fmla="*/ 6029542 w 6884912"/>
              <a:gd name="connsiteY89" fmla="*/ 210339 h 1161397"/>
              <a:gd name="connsiteX90" fmla="*/ 6141123 w 6884912"/>
              <a:gd name="connsiteY90" fmla="*/ 159923 h 1161397"/>
              <a:gd name="connsiteX91" fmla="*/ 6290640 w 6884912"/>
              <a:gd name="connsiteY91" fmla="*/ 167441 h 1161397"/>
              <a:gd name="connsiteX92" fmla="*/ 6322806 w 6884912"/>
              <a:gd name="connsiteY92" fmla="*/ 213293 h 1161397"/>
              <a:gd name="connsiteX93" fmla="*/ 6380420 w 6884912"/>
              <a:gd name="connsiteY93" fmla="*/ 173195 h 1161397"/>
              <a:gd name="connsiteX94" fmla="*/ 6507891 w 6884912"/>
              <a:gd name="connsiteY94" fmla="*/ 118474 h 1161397"/>
              <a:gd name="connsiteX95" fmla="*/ 6571807 w 6884912"/>
              <a:gd name="connsiteY95" fmla="*/ 98636 h 1161397"/>
              <a:gd name="connsiteX96" fmla="*/ 6671880 w 6884912"/>
              <a:gd name="connsiteY96" fmla="*/ 82931 h 1161397"/>
              <a:gd name="connsiteX97" fmla="*/ 6702266 w 6884912"/>
              <a:gd name="connsiteY97" fmla="*/ 75470 h 1161397"/>
              <a:gd name="connsiteX98" fmla="*/ 6845802 w 6884912"/>
              <a:gd name="connsiteY98" fmla="*/ 24496 h 1161397"/>
              <a:gd name="connsiteX99" fmla="*/ 6884912 w 6884912"/>
              <a:gd name="connsiteY99" fmla="*/ 0 h 1161397"/>
              <a:gd name="connsiteX0" fmla="*/ 6884912 w 6884912"/>
              <a:gd name="connsiteY0" fmla="*/ 0 h 1161397"/>
              <a:gd name="connsiteX1" fmla="*/ 6884912 w 6884912"/>
              <a:gd name="connsiteY1" fmla="*/ 1161397 h 1161397"/>
              <a:gd name="connsiteX2" fmla="*/ 0 w 6884912"/>
              <a:gd name="connsiteY2" fmla="*/ 1161397 h 1161397"/>
              <a:gd name="connsiteX3" fmla="*/ 27135 w 6884912"/>
              <a:gd name="connsiteY3" fmla="*/ 1147460 h 1161397"/>
              <a:gd name="connsiteX4" fmla="*/ 115388 w 6884912"/>
              <a:gd name="connsiteY4" fmla="*/ 1111320 h 1161397"/>
              <a:gd name="connsiteX5" fmla="*/ 213420 w 6884912"/>
              <a:gd name="connsiteY5" fmla="*/ 1056868 h 1161397"/>
              <a:gd name="connsiteX6" fmla="*/ 454970 w 6884912"/>
              <a:gd name="connsiteY6" fmla="*/ 1023343 h 1161397"/>
              <a:gd name="connsiteX7" fmla="*/ 548162 w 6884912"/>
              <a:gd name="connsiteY7" fmla="*/ 984908 h 1161397"/>
              <a:gd name="connsiteX8" fmla="*/ 651408 w 6884912"/>
              <a:gd name="connsiteY8" fmla="*/ 984938 h 1161397"/>
              <a:gd name="connsiteX9" fmla="*/ 723108 w 6884912"/>
              <a:gd name="connsiteY9" fmla="*/ 941904 h 1161397"/>
              <a:gd name="connsiteX10" fmla="*/ 797699 w 6884912"/>
              <a:gd name="connsiteY10" fmla="*/ 931362 h 1161397"/>
              <a:gd name="connsiteX11" fmla="*/ 843359 w 6884912"/>
              <a:gd name="connsiteY11" fmla="*/ 910894 h 1161397"/>
              <a:gd name="connsiteX12" fmla="*/ 965215 w 6884912"/>
              <a:gd name="connsiteY12" fmla="*/ 846701 h 1161397"/>
              <a:gd name="connsiteX13" fmla="*/ 1085080 w 6884912"/>
              <a:gd name="connsiteY13" fmla="*/ 776086 h 1161397"/>
              <a:gd name="connsiteX14" fmla="*/ 1131224 w 6884912"/>
              <a:gd name="connsiteY14" fmla="*/ 706160 h 1161397"/>
              <a:gd name="connsiteX15" fmla="*/ 1178135 w 6884912"/>
              <a:gd name="connsiteY15" fmla="*/ 698631 h 1161397"/>
              <a:gd name="connsiteX16" fmla="*/ 1242716 w 6884912"/>
              <a:gd name="connsiteY16" fmla="*/ 698052 h 1161397"/>
              <a:gd name="connsiteX17" fmla="*/ 1299977 w 6884912"/>
              <a:gd name="connsiteY17" fmla="*/ 639196 h 1161397"/>
              <a:gd name="connsiteX18" fmla="*/ 1326190 w 6884912"/>
              <a:gd name="connsiteY18" fmla="*/ 625955 h 1161397"/>
              <a:gd name="connsiteX19" fmla="*/ 1339600 w 6884912"/>
              <a:gd name="connsiteY19" fmla="*/ 616295 h 1161397"/>
              <a:gd name="connsiteX20" fmla="*/ 1340054 w 6884912"/>
              <a:gd name="connsiteY20" fmla="*/ 614022 h 1161397"/>
              <a:gd name="connsiteX21" fmla="*/ 1391606 w 6884912"/>
              <a:gd name="connsiteY21" fmla="*/ 615229 h 1161397"/>
              <a:gd name="connsiteX22" fmla="*/ 1397565 w 6884912"/>
              <a:gd name="connsiteY22" fmla="*/ 611490 h 1161397"/>
              <a:gd name="connsiteX23" fmla="*/ 1432302 w 6884912"/>
              <a:gd name="connsiteY23" fmla="*/ 617267 h 1161397"/>
              <a:gd name="connsiteX24" fmla="*/ 1449644 w 6884912"/>
              <a:gd name="connsiteY24" fmla="*/ 617591 h 1161397"/>
              <a:gd name="connsiteX25" fmla="*/ 1455793 w 6884912"/>
              <a:gd name="connsiteY25" fmla="*/ 623174 h 1161397"/>
              <a:gd name="connsiteX26" fmla="*/ 1480758 w 6884912"/>
              <a:gd name="connsiteY26" fmla="*/ 620863 h 1161397"/>
              <a:gd name="connsiteX27" fmla="*/ 1483154 w 6884912"/>
              <a:gd name="connsiteY27" fmla="*/ 618527 h 1161397"/>
              <a:gd name="connsiteX28" fmla="*/ 1505495 w 6884912"/>
              <a:gd name="connsiteY28" fmla="*/ 624325 h 1161397"/>
              <a:gd name="connsiteX29" fmla="*/ 1526340 w 6884912"/>
              <a:gd name="connsiteY29" fmla="*/ 638496 h 1161397"/>
              <a:gd name="connsiteX30" fmla="*/ 1731986 w 6884912"/>
              <a:gd name="connsiteY30" fmla="*/ 589682 h 1161397"/>
              <a:gd name="connsiteX31" fmla="*/ 1927935 w 6884912"/>
              <a:gd name="connsiteY31" fmla="*/ 628540 h 1161397"/>
              <a:gd name="connsiteX32" fmla="*/ 2039075 w 6884912"/>
              <a:gd name="connsiteY32" fmla="*/ 599964 h 1161397"/>
              <a:gd name="connsiteX33" fmla="*/ 2066980 w 6884912"/>
              <a:gd name="connsiteY33" fmla="*/ 550413 h 1161397"/>
              <a:gd name="connsiteX34" fmla="*/ 2352236 w 6884912"/>
              <a:gd name="connsiteY34" fmla="*/ 519602 h 1161397"/>
              <a:gd name="connsiteX35" fmla="*/ 2420791 w 6884912"/>
              <a:gd name="connsiteY35" fmla="*/ 492826 h 1161397"/>
              <a:gd name="connsiteX36" fmla="*/ 2489932 w 6884912"/>
              <a:gd name="connsiteY36" fmla="*/ 507864 h 1161397"/>
              <a:gd name="connsiteX37" fmla="*/ 2512917 w 6884912"/>
              <a:gd name="connsiteY37" fmla="*/ 489127 h 1161397"/>
              <a:gd name="connsiteX38" fmla="*/ 2516783 w 6884912"/>
              <a:gd name="connsiteY38" fmla="*/ 485473 h 1161397"/>
              <a:gd name="connsiteX39" fmla="*/ 2534360 w 6884912"/>
              <a:gd name="connsiteY39" fmla="*/ 480064 h 1161397"/>
              <a:gd name="connsiteX40" fmla="*/ 2536691 w 6884912"/>
              <a:gd name="connsiteY40" fmla="*/ 467018 h 1161397"/>
              <a:gd name="connsiteX41" fmla="*/ 2561265 w 6884912"/>
              <a:gd name="connsiteY41" fmla="*/ 450623 h 1161397"/>
              <a:gd name="connsiteX42" fmla="*/ 2594349 w 6884912"/>
              <a:gd name="connsiteY42" fmla="*/ 443884 h 1161397"/>
              <a:gd name="connsiteX43" fmla="*/ 2754324 w 6884912"/>
              <a:gd name="connsiteY43" fmla="*/ 424766 h 1161397"/>
              <a:gd name="connsiteX44" fmla="*/ 2848470 w 6884912"/>
              <a:gd name="connsiteY44" fmla="*/ 405966 h 1161397"/>
              <a:gd name="connsiteX45" fmla="*/ 2881772 w 6884912"/>
              <a:gd name="connsiteY45" fmla="*/ 387260 h 1161397"/>
              <a:gd name="connsiteX46" fmla="*/ 2929932 w 6884912"/>
              <a:gd name="connsiteY46" fmla="*/ 368912 h 1161397"/>
              <a:gd name="connsiteX47" fmla="*/ 3013020 w 6884912"/>
              <a:gd name="connsiteY47" fmla="*/ 327578 h 1161397"/>
              <a:gd name="connsiteX48" fmla="*/ 3222191 w 6884912"/>
              <a:gd name="connsiteY48" fmla="*/ 307887 h 1161397"/>
              <a:gd name="connsiteX49" fmla="*/ 3227953 w 6884912"/>
              <a:gd name="connsiteY49" fmla="*/ 297650 h 1161397"/>
              <a:gd name="connsiteX50" fmla="*/ 3510042 w 6884912"/>
              <a:gd name="connsiteY50" fmla="*/ 311820 h 1161397"/>
              <a:gd name="connsiteX51" fmla="*/ 3626773 w 6884912"/>
              <a:gd name="connsiteY51" fmla="*/ 290452 h 1161397"/>
              <a:gd name="connsiteX52" fmla="*/ 3666217 w 6884912"/>
              <a:gd name="connsiteY52" fmla="*/ 273255 h 1161397"/>
              <a:gd name="connsiteX53" fmla="*/ 3732427 w 6884912"/>
              <a:gd name="connsiteY53" fmla="*/ 245039 h 1161397"/>
              <a:gd name="connsiteX54" fmla="*/ 3777022 w 6884912"/>
              <a:gd name="connsiteY54" fmla="*/ 200276 h 1161397"/>
              <a:gd name="connsiteX55" fmla="*/ 3791246 w 6884912"/>
              <a:gd name="connsiteY55" fmla="*/ 189996 h 1161397"/>
              <a:gd name="connsiteX56" fmla="*/ 3819864 w 6884912"/>
              <a:gd name="connsiteY56" fmla="*/ 194605 h 1161397"/>
              <a:gd name="connsiteX57" fmla="*/ 3830398 w 6884912"/>
              <a:gd name="connsiteY57" fmla="*/ 188383 h 1161397"/>
              <a:gd name="connsiteX58" fmla="*/ 3834360 w 6884912"/>
              <a:gd name="connsiteY58" fmla="*/ 188992 h 1161397"/>
              <a:gd name="connsiteX59" fmla="*/ 3843715 w 6884912"/>
              <a:gd name="connsiteY59" fmla="*/ 188752 h 1161397"/>
              <a:gd name="connsiteX60" fmla="*/ 3842609 w 6884912"/>
              <a:gd name="connsiteY60" fmla="*/ 197386 h 1161397"/>
              <a:gd name="connsiteX61" fmla="*/ 3853961 w 6884912"/>
              <a:gd name="connsiteY61" fmla="*/ 213380 h 1161397"/>
              <a:gd name="connsiteX62" fmla="*/ 3907640 w 6884912"/>
              <a:gd name="connsiteY62" fmla="*/ 207568 h 1161397"/>
              <a:gd name="connsiteX63" fmla="*/ 3910449 w 6884912"/>
              <a:gd name="connsiteY63" fmla="*/ 197808 h 1161397"/>
              <a:gd name="connsiteX64" fmla="*/ 3917197 w 6884912"/>
              <a:gd name="connsiteY64" fmla="*/ 196121 h 1161397"/>
              <a:gd name="connsiteX65" fmla="*/ 3922400 w 6884912"/>
              <a:gd name="connsiteY65" fmla="*/ 205056 h 1161397"/>
              <a:gd name="connsiteX66" fmla="*/ 4013061 w 6884912"/>
              <a:gd name="connsiteY66" fmla="*/ 224874 h 1161397"/>
              <a:gd name="connsiteX67" fmla="*/ 4220717 w 6884912"/>
              <a:gd name="connsiteY67" fmla="*/ 192946 h 1161397"/>
              <a:gd name="connsiteX68" fmla="*/ 4228802 w 6884912"/>
              <a:gd name="connsiteY68" fmla="*/ 201468 h 1161397"/>
              <a:gd name="connsiteX69" fmla="*/ 4289361 w 6884912"/>
              <a:gd name="connsiteY69" fmla="*/ 196642 h 1161397"/>
              <a:gd name="connsiteX70" fmla="*/ 4498913 w 6884912"/>
              <a:gd name="connsiteY70" fmla="*/ 118915 h 1161397"/>
              <a:gd name="connsiteX71" fmla="*/ 4617330 w 6884912"/>
              <a:gd name="connsiteY71" fmla="*/ 111163 h 1161397"/>
              <a:gd name="connsiteX72" fmla="*/ 4659778 w 6884912"/>
              <a:gd name="connsiteY72" fmla="*/ 118219 h 1161397"/>
              <a:gd name="connsiteX73" fmla="*/ 4730870 w 6884912"/>
              <a:gd name="connsiteY73" fmla="*/ 129432 h 1161397"/>
              <a:gd name="connsiteX74" fmla="*/ 4844073 w 6884912"/>
              <a:gd name="connsiteY74" fmla="*/ 161768 h 1161397"/>
              <a:gd name="connsiteX75" fmla="*/ 4856454 w 6884912"/>
              <a:gd name="connsiteY75" fmla="*/ 130488 h 1161397"/>
              <a:gd name="connsiteX76" fmla="*/ 4920038 w 6884912"/>
              <a:gd name="connsiteY76" fmla="*/ 140418 h 1161397"/>
              <a:gd name="connsiteX77" fmla="*/ 5016639 w 6884912"/>
              <a:gd name="connsiteY77" fmla="*/ 158905 h 1161397"/>
              <a:gd name="connsiteX78" fmla="*/ 5072009 w 6884912"/>
              <a:gd name="connsiteY78" fmla="*/ 161502 h 1161397"/>
              <a:gd name="connsiteX79" fmla="*/ 5223626 w 6884912"/>
              <a:gd name="connsiteY79" fmla="*/ 177356 h 1161397"/>
              <a:gd name="connsiteX80" fmla="*/ 5375773 w 6884912"/>
              <a:gd name="connsiteY80" fmla="*/ 199913 h 1161397"/>
              <a:gd name="connsiteX81" fmla="*/ 5467502 w 6884912"/>
              <a:gd name="connsiteY81" fmla="*/ 250963 h 1161397"/>
              <a:gd name="connsiteX82" fmla="*/ 5592395 w 6884912"/>
              <a:gd name="connsiteY82" fmla="*/ 265434 h 1161397"/>
              <a:gd name="connsiteX83" fmla="*/ 5613532 w 6884912"/>
              <a:gd name="connsiteY83" fmla="*/ 273379 h 1161397"/>
              <a:gd name="connsiteX84" fmla="*/ 5642173 w 6884912"/>
              <a:gd name="connsiteY84" fmla="*/ 266904 h 1161397"/>
              <a:gd name="connsiteX85" fmla="*/ 5756910 w 6884912"/>
              <a:gd name="connsiteY85" fmla="*/ 239211 h 1161397"/>
              <a:gd name="connsiteX86" fmla="*/ 5846667 w 6884912"/>
              <a:gd name="connsiteY86" fmla="*/ 201786 h 1161397"/>
              <a:gd name="connsiteX87" fmla="*/ 5960732 w 6884912"/>
              <a:gd name="connsiteY87" fmla="*/ 220708 h 1161397"/>
              <a:gd name="connsiteX88" fmla="*/ 6029542 w 6884912"/>
              <a:gd name="connsiteY88" fmla="*/ 210339 h 1161397"/>
              <a:gd name="connsiteX89" fmla="*/ 6141123 w 6884912"/>
              <a:gd name="connsiteY89" fmla="*/ 159923 h 1161397"/>
              <a:gd name="connsiteX90" fmla="*/ 6290640 w 6884912"/>
              <a:gd name="connsiteY90" fmla="*/ 167441 h 1161397"/>
              <a:gd name="connsiteX91" fmla="*/ 6322806 w 6884912"/>
              <a:gd name="connsiteY91" fmla="*/ 213293 h 1161397"/>
              <a:gd name="connsiteX92" fmla="*/ 6380420 w 6884912"/>
              <a:gd name="connsiteY92" fmla="*/ 173195 h 1161397"/>
              <a:gd name="connsiteX93" fmla="*/ 6507891 w 6884912"/>
              <a:gd name="connsiteY93" fmla="*/ 118474 h 1161397"/>
              <a:gd name="connsiteX94" fmla="*/ 6571807 w 6884912"/>
              <a:gd name="connsiteY94" fmla="*/ 98636 h 1161397"/>
              <a:gd name="connsiteX95" fmla="*/ 6671880 w 6884912"/>
              <a:gd name="connsiteY95" fmla="*/ 82931 h 1161397"/>
              <a:gd name="connsiteX96" fmla="*/ 6702266 w 6884912"/>
              <a:gd name="connsiteY96" fmla="*/ 75470 h 1161397"/>
              <a:gd name="connsiteX97" fmla="*/ 6845802 w 6884912"/>
              <a:gd name="connsiteY97" fmla="*/ 24496 h 1161397"/>
              <a:gd name="connsiteX98" fmla="*/ 6884912 w 6884912"/>
              <a:gd name="connsiteY98" fmla="*/ 0 h 1161397"/>
              <a:gd name="connsiteX0" fmla="*/ 6884912 w 6884912"/>
              <a:gd name="connsiteY0" fmla="*/ 0 h 1161397"/>
              <a:gd name="connsiteX1" fmla="*/ 6884912 w 6884912"/>
              <a:gd name="connsiteY1" fmla="*/ 1161397 h 1161397"/>
              <a:gd name="connsiteX2" fmla="*/ 0 w 6884912"/>
              <a:gd name="connsiteY2" fmla="*/ 1161397 h 1161397"/>
              <a:gd name="connsiteX3" fmla="*/ 27135 w 6884912"/>
              <a:gd name="connsiteY3" fmla="*/ 1147460 h 1161397"/>
              <a:gd name="connsiteX4" fmla="*/ 115388 w 6884912"/>
              <a:gd name="connsiteY4" fmla="*/ 1111320 h 1161397"/>
              <a:gd name="connsiteX5" fmla="*/ 213420 w 6884912"/>
              <a:gd name="connsiteY5" fmla="*/ 1056868 h 1161397"/>
              <a:gd name="connsiteX6" fmla="*/ 454970 w 6884912"/>
              <a:gd name="connsiteY6" fmla="*/ 1023343 h 1161397"/>
              <a:gd name="connsiteX7" fmla="*/ 548162 w 6884912"/>
              <a:gd name="connsiteY7" fmla="*/ 984908 h 1161397"/>
              <a:gd name="connsiteX8" fmla="*/ 651408 w 6884912"/>
              <a:gd name="connsiteY8" fmla="*/ 984938 h 1161397"/>
              <a:gd name="connsiteX9" fmla="*/ 723108 w 6884912"/>
              <a:gd name="connsiteY9" fmla="*/ 941904 h 1161397"/>
              <a:gd name="connsiteX10" fmla="*/ 797699 w 6884912"/>
              <a:gd name="connsiteY10" fmla="*/ 931362 h 1161397"/>
              <a:gd name="connsiteX11" fmla="*/ 843359 w 6884912"/>
              <a:gd name="connsiteY11" fmla="*/ 910894 h 1161397"/>
              <a:gd name="connsiteX12" fmla="*/ 965215 w 6884912"/>
              <a:gd name="connsiteY12" fmla="*/ 846701 h 1161397"/>
              <a:gd name="connsiteX13" fmla="*/ 1085080 w 6884912"/>
              <a:gd name="connsiteY13" fmla="*/ 776086 h 1161397"/>
              <a:gd name="connsiteX14" fmla="*/ 1131224 w 6884912"/>
              <a:gd name="connsiteY14" fmla="*/ 706160 h 1161397"/>
              <a:gd name="connsiteX15" fmla="*/ 1207847 w 6884912"/>
              <a:gd name="connsiteY15" fmla="*/ 689087 h 1161397"/>
              <a:gd name="connsiteX16" fmla="*/ 1242716 w 6884912"/>
              <a:gd name="connsiteY16" fmla="*/ 698052 h 1161397"/>
              <a:gd name="connsiteX17" fmla="*/ 1299977 w 6884912"/>
              <a:gd name="connsiteY17" fmla="*/ 639196 h 1161397"/>
              <a:gd name="connsiteX18" fmla="*/ 1326190 w 6884912"/>
              <a:gd name="connsiteY18" fmla="*/ 625955 h 1161397"/>
              <a:gd name="connsiteX19" fmla="*/ 1339600 w 6884912"/>
              <a:gd name="connsiteY19" fmla="*/ 616295 h 1161397"/>
              <a:gd name="connsiteX20" fmla="*/ 1340054 w 6884912"/>
              <a:gd name="connsiteY20" fmla="*/ 614022 h 1161397"/>
              <a:gd name="connsiteX21" fmla="*/ 1391606 w 6884912"/>
              <a:gd name="connsiteY21" fmla="*/ 615229 h 1161397"/>
              <a:gd name="connsiteX22" fmla="*/ 1397565 w 6884912"/>
              <a:gd name="connsiteY22" fmla="*/ 611490 h 1161397"/>
              <a:gd name="connsiteX23" fmla="*/ 1432302 w 6884912"/>
              <a:gd name="connsiteY23" fmla="*/ 617267 h 1161397"/>
              <a:gd name="connsiteX24" fmla="*/ 1449644 w 6884912"/>
              <a:gd name="connsiteY24" fmla="*/ 617591 h 1161397"/>
              <a:gd name="connsiteX25" fmla="*/ 1455793 w 6884912"/>
              <a:gd name="connsiteY25" fmla="*/ 623174 h 1161397"/>
              <a:gd name="connsiteX26" fmla="*/ 1480758 w 6884912"/>
              <a:gd name="connsiteY26" fmla="*/ 620863 h 1161397"/>
              <a:gd name="connsiteX27" fmla="*/ 1483154 w 6884912"/>
              <a:gd name="connsiteY27" fmla="*/ 618527 h 1161397"/>
              <a:gd name="connsiteX28" fmla="*/ 1505495 w 6884912"/>
              <a:gd name="connsiteY28" fmla="*/ 624325 h 1161397"/>
              <a:gd name="connsiteX29" fmla="*/ 1526340 w 6884912"/>
              <a:gd name="connsiteY29" fmla="*/ 638496 h 1161397"/>
              <a:gd name="connsiteX30" fmla="*/ 1731986 w 6884912"/>
              <a:gd name="connsiteY30" fmla="*/ 589682 h 1161397"/>
              <a:gd name="connsiteX31" fmla="*/ 1927935 w 6884912"/>
              <a:gd name="connsiteY31" fmla="*/ 628540 h 1161397"/>
              <a:gd name="connsiteX32" fmla="*/ 2039075 w 6884912"/>
              <a:gd name="connsiteY32" fmla="*/ 599964 h 1161397"/>
              <a:gd name="connsiteX33" fmla="*/ 2066980 w 6884912"/>
              <a:gd name="connsiteY33" fmla="*/ 550413 h 1161397"/>
              <a:gd name="connsiteX34" fmla="*/ 2352236 w 6884912"/>
              <a:gd name="connsiteY34" fmla="*/ 519602 h 1161397"/>
              <a:gd name="connsiteX35" fmla="*/ 2420791 w 6884912"/>
              <a:gd name="connsiteY35" fmla="*/ 492826 h 1161397"/>
              <a:gd name="connsiteX36" fmla="*/ 2489932 w 6884912"/>
              <a:gd name="connsiteY36" fmla="*/ 507864 h 1161397"/>
              <a:gd name="connsiteX37" fmla="*/ 2512917 w 6884912"/>
              <a:gd name="connsiteY37" fmla="*/ 489127 h 1161397"/>
              <a:gd name="connsiteX38" fmla="*/ 2516783 w 6884912"/>
              <a:gd name="connsiteY38" fmla="*/ 485473 h 1161397"/>
              <a:gd name="connsiteX39" fmla="*/ 2534360 w 6884912"/>
              <a:gd name="connsiteY39" fmla="*/ 480064 h 1161397"/>
              <a:gd name="connsiteX40" fmla="*/ 2536691 w 6884912"/>
              <a:gd name="connsiteY40" fmla="*/ 467018 h 1161397"/>
              <a:gd name="connsiteX41" fmla="*/ 2561265 w 6884912"/>
              <a:gd name="connsiteY41" fmla="*/ 450623 h 1161397"/>
              <a:gd name="connsiteX42" fmla="*/ 2594349 w 6884912"/>
              <a:gd name="connsiteY42" fmla="*/ 443884 h 1161397"/>
              <a:gd name="connsiteX43" fmla="*/ 2754324 w 6884912"/>
              <a:gd name="connsiteY43" fmla="*/ 424766 h 1161397"/>
              <a:gd name="connsiteX44" fmla="*/ 2848470 w 6884912"/>
              <a:gd name="connsiteY44" fmla="*/ 405966 h 1161397"/>
              <a:gd name="connsiteX45" fmla="*/ 2881772 w 6884912"/>
              <a:gd name="connsiteY45" fmla="*/ 387260 h 1161397"/>
              <a:gd name="connsiteX46" fmla="*/ 2929932 w 6884912"/>
              <a:gd name="connsiteY46" fmla="*/ 368912 h 1161397"/>
              <a:gd name="connsiteX47" fmla="*/ 3013020 w 6884912"/>
              <a:gd name="connsiteY47" fmla="*/ 327578 h 1161397"/>
              <a:gd name="connsiteX48" fmla="*/ 3222191 w 6884912"/>
              <a:gd name="connsiteY48" fmla="*/ 307887 h 1161397"/>
              <a:gd name="connsiteX49" fmla="*/ 3227953 w 6884912"/>
              <a:gd name="connsiteY49" fmla="*/ 297650 h 1161397"/>
              <a:gd name="connsiteX50" fmla="*/ 3510042 w 6884912"/>
              <a:gd name="connsiteY50" fmla="*/ 311820 h 1161397"/>
              <a:gd name="connsiteX51" fmla="*/ 3626773 w 6884912"/>
              <a:gd name="connsiteY51" fmla="*/ 290452 h 1161397"/>
              <a:gd name="connsiteX52" fmla="*/ 3666217 w 6884912"/>
              <a:gd name="connsiteY52" fmla="*/ 273255 h 1161397"/>
              <a:gd name="connsiteX53" fmla="*/ 3732427 w 6884912"/>
              <a:gd name="connsiteY53" fmla="*/ 245039 h 1161397"/>
              <a:gd name="connsiteX54" fmla="*/ 3777022 w 6884912"/>
              <a:gd name="connsiteY54" fmla="*/ 200276 h 1161397"/>
              <a:gd name="connsiteX55" fmla="*/ 3791246 w 6884912"/>
              <a:gd name="connsiteY55" fmla="*/ 189996 h 1161397"/>
              <a:gd name="connsiteX56" fmla="*/ 3819864 w 6884912"/>
              <a:gd name="connsiteY56" fmla="*/ 194605 h 1161397"/>
              <a:gd name="connsiteX57" fmla="*/ 3830398 w 6884912"/>
              <a:gd name="connsiteY57" fmla="*/ 188383 h 1161397"/>
              <a:gd name="connsiteX58" fmla="*/ 3834360 w 6884912"/>
              <a:gd name="connsiteY58" fmla="*/ 188992 h 1161397"/>
              <a:gd name="connsiteX59" fmla="*/ 3843715 w 6884912"/>
              <a:gd name="connsiteY59" fmla="*/ 188752 h 1161397"/>
              <a:gd name="connsiteX60" fmla="*/ 3842609 w 6884912"/>
              <a:gd name="connsiteY60" fmla="*/ 197386 h 1161397"/>
              <a:gd name="connsiteX61" fmla="*/ 3853961 w 6884912"/>
              <a:gd name="connsiteY61" fmla="*/ 213380 h 1161397"/>
              <a:gd name="connsiteX62" fmla="*/ 3907640 w 6884912"/>
              <a:gd name="connsiteY62" fmla="*/ 207568 h 1161397"/>
              <a:gd name="connsiteX63" fmla="*/ 3910449 w 6884912"/>
              <a:gd name="connsiteY63" fmla="*/ 197808 h 1161397"/>
              <a:gd name="connsiteX64" fmla="*/ 3917197 w 6884912"/>
              <a:gd name="connsiteY64" fmla="*/ 196121 h 1161397"/>
              <a:gd name="connsiteX65" fmla="*/ 3922400 w 6884912"/>
              <a:gd name="connsiteY65" fmla="*/ 205056 h 1161397"/>
              <a:gd name="connsiteX66" fmla="*/ 4013061 w 6884912"/>
              <a:gd name="connsiteY66" fmla="*/ 224874 h 1161397"/>
              <a:gd name="connsiteX67" fmla="*/ 4220717 w 6884912"/>
              <a:gd name="connsiteY67" fmla="*/ 192946 h 1161397"/>
              <a:gd name="connsiteX68" fmla="*/ 4228802 w 6884912"/>
              <a:gd name="connsiteY68" fmla="*/ 201468 h 1161397"/>
              <a:gd name="connsiteX69" fmla="*/ 4289361 w 6884912"/>
              <a:gd name="connsiteY69" fmla="*/ 196642 h 1161397"/>
              <a:gd name="connsiteX70" fmla="*/ 4498913 w 6884912"/>
              <a:gd name="connsiteY70" fmla="*/ 118915 h 1161397"/>
              <a:gd name="connsiteX71" fmla="*/ 4617330 w 6884912"/>
              <a:gd name="connsiteY71" fmla="*/ 111163 h 1161397"/>
              <a:gd name="connsiteX72" fmla="*/ 4659778 w 6884912"/>
              <a:gd name="connsiteY72" fmla="*/ 118219 h 1161397"/>
              <a:gd name="connsiteX73" fmla="*/ 4730870 w 6884912"/>
              <a:gd name="connsiteY73" fmla="*/ 129432 h 1161397"/>
              <a:gd name="connsiteX74" fmla="*/ 4844073 w 6884912"/>
              <a:gd name="connsiteY74" fmla="*/ 161768 h 1161397"/>
              <a:gd name="connsiteX75" fmla="*/ 4856454 w 6884912"/>
              <a:gd name="connsiteY75" fmla="*/ 130488 h 1161397"/>
              <a:gd name="connsiteX76" fmla="*/ 4920038 w 6884912"/>
              <a:gd name="connsiteY76" fmla="*/ 140418 h 1161397"/>
              <a:gd name="connsiteX77" fmla="*/ 5016639 w 6884912"/>
              <a:gd name="connsiteY77" fmla="*/ 158905 h 1161397"/>
              <a:gd name="connsiteX78" fmla="*/ 5072009 w 6884912"/>
              <a:gd name="connsiteY78" fmla="*/ 161502 h 1161397"/>
              <a:gd name="connsiteX79" fmla="*/ 5223626 w 6884912"/>
              <a:gd name="connsiteY79" fmla="*/ 177356 h 1161397"/>
              <a:gd name="connsiteX80" fmla="*/ 5375773 w 6884912"/>
              <a:gd name="connsiteY80" fmla="*/ 199913 h 1161397"/>
              <a:gd name="connsiteX81" fmla="*/ 5467502 w 6884912"/>
              <a:gd name="connsiteY81" fmla="*/ 250963 h 1161397"/>
              <a:gd name="connsiteX82" fmla="*/ 5592395 w 6884912"/>
              <a:gd name="connsiteY82" fmla="*/ 265434 h 1161397"/>
              <a:gd name="connsiteX83" fmla="*/ 5613532 w 6884912"/>
              <a:gd name="connsiteY83" fmla="*/ 273379 h 1161397"/>
              <a:gd name="connsiteX84" fmla="*/ 5642173 w 6884912"/>
              <a:gd name="connsiteY84" fmla="*/ 266904 h 1161397"/>
              <a:gd name="connsiteX85" fmla="*/ 5756910 w 6884912"/>
              <a:gd name="connsiteY85" fmla="*/ 239211 h 1161397"/>
              <a:gd name="connsiteX86" fmla="*/ 5846667 w 6884912"/>
              <a:gd name="connsiteY86" fmla="*/ 201786 h 1161397"/>
              <a:gd name="connsiteX87" fmla="*/ 5960732 w 6884912"/>
              <a:gd name="connsiteY87" fmla="*/ 220708 h 1161397"/>
              <a:gd name="connsiteX88" fmla="*/ 6029542 w 6884912"/>
              <a:gd name="connsiteY88" fmla="*/ 210339 h 1161397"/>
              <a:gd name="connsiteX89" fmla="*/ 6141123 w 6884912"/>
              <a:gd name="connsiteY89" fmla="*/ 159923 h 1161397"/>
              <a:gd name="connsiteX90" fmla="*/ 6290640 w 6884912"/>
              <a:gd name="connsiteY90" fmla="*/ 167441 h 1161397"/>
              <a:gd name="connsiteX91" fmla="*/ 6322806 w 6884912"/>
              <a:gd name="connsiteY91" fmla="*/ 213293 h 1161397"/>
              <a:gd name="connsiteX92" fmla="*/ 6380420 w 6884912"/>
              <a:gd name="connsiteY92" fmla="*/ 173195 h 1161397"/>
              <a:gd name="connsiteX93" fmla="*/ 6507891 w 6884912"/>
              <a:gd name="connsiteY93" fmla="*/ 118474 h 1161397"/>
              <a:gd name="connsiteX94" fmla="*/ 6571807 w 6884912"/>
              <a:gd name="connsiteY94" fmla="*/ 98636 h 1161397"/>
              <a:gd name="connsiteX95" fmla="*/ 6671880 w 6884912"/>
              <a:gd name="connsiteY95" fmla="*/ 82931 h 1161397"/>
              <a:gd name="connsiteX96" fmla="*/ 6702266 w 6884912"/>
              <a:gd name="connsiteY96" fmla="*/ 75470 h 1161397"/>
              <a:gd name="connsiteX97" fmla="*/ 6845802 w 6884912"/>
              <a:gd name="connsiteY97" fmla="*/ 24496 h 1161397"/>
              <a:gd name="connsiteX98" fmla="*/ 6884912 w 6884912"/>
              <a:gd name="connsiteY98" fmla="*/ 0 h 1161397"/>
              <a:gd name="connsiteX0" fmla="*/ 6884912 w 6884912"/>
              <a:gd name="connsiteY0" fmla="*/ 0 h 1161397"/>
              <a:gd name="connsiteX1" fmla="*/ 6884912 w 6884912"/>
              <a:gd name="connsiteY1" fmla="*/ 1161397 h 1161397"/>
              <a:gd name="connsiteX2" fmla="*/ 0 w 6884912"/>
              <a:gd name="connsiteY2" fmla="*/ 1161397 h 1161397"/>
              <a:gd name="connsiteX3" fmla="*/ 27135 w 6884912"/>
              <a:gd name="connsiteY3" fmla="*/ 1147460 h 1161397"/>
              <a:gd name="connsiteX4" fmla="*/ 115388 w 6884912"/>
              <a:gd name="connsiteY4" fmla="*/ 1111320 h 1161397"/>
              <a:gd name="connsiteX5" fmla="*/ 213420 w 6884912"/>
              <a:gd name="connsiteY5" fmla="*/ 1056868 h 1161397"/>
              <a:gd name="connsiteX6" fmla="*/ 454970 w 6884912"/>
              <a:gd name="connsiteY6" fmla="*/ 1023343 h 1161397"/>
              <a:gd name="connsiteX7" fmla="*/ 548162 w 6884912"/>
              <a:gd name="connsiteY7" fmla="*/ 984908 h 1161397"/>
              <a:gd name="connsiteX8" fmla="*/ 651408 w 6884912"/>
              <a:gd name="connsiteY8" fmla="*/ 984938 h 1161397"/>
              <a:gd name="connsiteX9" fmla="*/ 723108 w 6884912"/>
              <a:gd name="connsiteY9" fmla="*/ 941904 h 1161397"/>
              <a:gd name="connsiteX10" fmla="*/ 797699 w 6884912"/>
              <a:gd name="connsiteY10" fmla="*/ 931362 h 1161397"/>
              <a:gd name="connsiteX11" fmla="*/ 843359 w 6884912"/>
              <a:gd name="connsiteY11" fmla="*/ 910894 h 1161397"/>
              <a:gd name="connsiteX12" fmla="*/ 965215 w 6884912"/>
              <a:gd name="connsiteY12" fmla="*/ 846701 h 1161397"/>
              <a:gd name="connsiteX13" fmla="*/ 1085080 w 6884912"/>
              <a:gd name="connsiteY13" fmla="*/ 776086 h 1161397"/>
              <a:gd name="connsiteX14" fmla="*/ 1137166 w 6884912"/>
              <a:gd name="connsiteY14" fmla="*/ 744338 h 1161397"/>
              <a:gd name="connsiteX15" fmla="*/ 1207847 w 6884912"/>
              <a:gd name="connsiteY15" fmla="*/ 689087 h 1161397"/>
              <a:gd name="connsiteX16" fmla="*/ 1242716 w 6884912"/>
              <a:gd name="connsiteY16" fmla="*/ 698052 h 1161397"/>
              <a:gd name="connsiteX17" fmla="*/ 1299977 w 6884912"/>
              <a:gd name="connsiteY17" fmla="*/ 639196 h 1161397"/>
              <a:gd name="connsiteX18" fmla="*/ 1326190 w 6884912"/>
              <a:gd name="connsiteY18" fmla="*/ 625955 h 1161397"/>
              <a:gd name="connsiteX19" fmla="*/ 1339600 w 6884912"/>
              <a:gd name="connsiteY19" fmla="*/ 616295 h 1161397"/>
              <a:gd name="connsiteX20" fmla="*/ 1340054 w 6884912"/>
              <a:gd name="connsiteY20" fmla="*/ 614022 h 1161397"/>
              <a:gd name="connsiteX21" fmla="*/ 1391606 w 6884912"/>
              <a:gd name="connsiteY21" fmla="*/ 615229 h 1161397"/>
              <a:gd name="connsiteX22" fmla="*/ 1397565 w 6884912"/>
              <a:gd name="connsiteY22" fmla="*/ 611490 h 1161397"/>
              <a:gd name="connsiteX23" fmla="*/ 1432302 w 6884912"/>
              <a:gd name="connsiteY23" fmla="*/ 617267 h 1161397"/>
              <a:gd name="connsiteX24" fmla="*/ 1449644 w 6884912"/>
              <a:gd name="connsiteY24" fmla="*/ 617591 h 1161397"/>
              <a:gd name="connsiteX25" fmla="*/ 1455793 w 6884912"/>
              <a:gd name="connsiteY25" fmla="*/ 623174 h 1161397"/>
              <a:gd name="connsiteX26" fmla="*/ 1480758 w 6884912"/>
              <a:gd name="connsiteY26" fmla="*/ 620863 h 1161397"/>
              <a:gd name="connsiteX27" fmla="*/ 1483154 w 6884912"/>
              <a:gd name="connsiteY27" fmla="*/ 618527 h 1161397"/>
              <a:gd name="connsiteX28" fmla="*/ 1505495 w 6884912"/>
              <a:gd name="connsiteY28" fmla="*/ 624325 h 1161397"/>
              <a:gd name="connsiteX29" fmla="*/ 1526340 w 6884912"/>
              <a:gd name="connsiteY29" fmla="*/ 638496 h 1161397"/>
              <a:gd name="connsiteX30" fmla="*/ 1731986 w 6884912"/>
              <a:gd name="connsiteY30" fmla="*/ 589682 h 1161397"/>
              <a:gd name="connsiteX31" fmla="*/ 1927935 w 6884912"/>
              <a:gd name="connsiteY31" fmla="*/ 628540 h 1161397"/>
              <a:gd name="connsiteX32" fmla="*/ 2039075 w 6884912"/>
              <a:gd name="connsiteY32" fmla="*/ 599964 h 1161397"/>
              <a:gd name="connsiteX33" fmla="*/ 2066980 w 6884912"/>
              <a:gd name="connsiteY33" fmla="*/ 550413 h 1161397"/>
              <a:gd name="connsiteX34" fmla="*/ 2352236 w 6884912"/>
              <a:gd name="connsiteY34" fmla="*/ 519602 h 1161397"/>
              <a:gd name="connsiteX35" fmla="*/ 2420791 w 6884912"/>
              <a:gd name="connsiteY35" fmla="*/ 492826 h 1161397"/>
              <a:gd name="connsiteX36" fmla="*/ 2489932 w 6884912"/>
              <a:gd name="connsiteY36" fmla="*/ 507864 h 1161397"/>
              <a:gd name="connsiteX37" fmla="*/ 2512917 w 6884912"/>
              <a:gd name="connsiteY37" fmla="*/ 489127 h 1161397"/>
              <a:gd name="connsiteX38" fmla="*/ 2516783 w 6884912"/>
              <a:gd name="connsiteY38" fmla="*/ 485473 h 1161397"/>
              <a:gd name="connsiteX39" fmla="*/ 2534360 w 6884912"/>
              <a:gd name="connsiteY39" fmla="*/ 480064 h 1161397"/>
              <a:gd name="connsiteX40" fmla="*/ 2536691 w 6884912"/>
              <a:gd name="connsiteY40" fmla="*/ 467018 h 1161397"/>
              <a:gd name="connsiteX41" fmla="*/ 2561265 w 6884912"/>
              <a:gd name="connsiteY41" fmla="*/ 450623 h 1161397"/>
              <a:gd name="connsiteX42" fmla="*/ 2594349 w 6884912"/>
              <a:gd name="connsiteY42" fmla="*/ 443884 h 1161397"/>
              <a:gd name="connsiteX43" fmla="*/ 2754324 w 6884912"/>
              <a:gd name="connsiteY43" fmla="*/ 424766 h 1161397"/>
              <a:gd name="connsiteX44" fmla="*/ 2848470 w 6884912"/>
              <a:gd name="connsiteY44" fmla="*/ 405966 h 1161397"/>
              <a:gd name="connsiteX45" fmla="*/ 2881772 w 6884912"/>
              <a:gd name="connsiteY45" fmla="*/ 387260 h 1161397"/>
              <a:gd name="connsiteX46" fmla="*/ 2929932 w 6884912"/>
              <a:gd name="connsiteY46" fmla="*/ 368912 h 1161397"/>
              <a:gd name="connsiteX47" fmla="*/ 3013020 w 6884912"/>
              <a:gd name="connsiteY47" fmla="*/ 327578 h 1161397"/>
              <a:gd name="connsiteX48" fmla="*/ 3222191 w 6884912"/>
              <a:gd name="connsiteY48" fmla="*/ 307887 h 1161397"/>
              <a:gd name="connsiteX49" fmla="*/ 3227953 w 6884912"/>
              <a:gd name="connsiteY49" fmla="*/ 297650 h 1161397"/>
              <a:gd name="connsiteX50" fmla="*/ 3510042 w 6884912"/>
              <a:gd name="connsiteY50" fmla="*/ 311820 h 1161397"/>
              <a:gd name="connsiteX51" fmla="*/ 3626773 w 6884912"/>
              <a:gd name="connsiteY51" fmla="*/ 290452 h 1161397"/>
              <a:gd name="connsiteX52" fmla="*/ 3666217 w 6884912"/>
              <a:gd name="connsiteY52" fmla="*/ 273255 h 1161397"/>
              <a:gd name="connsiteX53" fmla="*/ 3732427 w 6884912"/>
              <a:gd name="connsiteY53" fmla="*/ 245039 h 1161397"/>
              <a:gd name="connsiteX54" fmla="*/ 3777022 w 6884912"/>
              <a:gd name="connsiteY54" fmla="*/ 200276 h 1161397"/>
              <a:gd name="connsiteX55" fmla="*/ 3791246 w 6884912"/>
              <a:gd name="connsiteY55" fmla="*/ 189996 h 1161397"/>
              <a:gd name="connsiteX56" fmla="*/ 3819864 w 6884912"/>
              <a:gd name="connsiteY56" fmla="*/ 194605 h 1161397"/>
              <a:gd name="connsiteX57" fmla="*/ 3830398 w 6884912"/>
              <a:gd name="connsiteY57" fmla="*/ 188383 h 1161397"/>
              <a:gd name="connsiteX58" fmla="*/ 3834360 w 6884912"/>
              <a:gd name="connsiteY58" fmla="*/ 188992 h 1161397"/>
              <a:gd name="connsiteX59" fmla="*/ 3843715 w 6884912"/>
              <a:gd name="connsiteY59" fmla="*/ 188752 h 1161397"/>
              <a:gd name="connsiteX60" fmla="*/ 3842609 w 6884912"/>
              <a:gd name="connsiteY60" fmla="*/ 197386 h 1161397"/>
              <a:gd name="connsiteX61" fmla="*/ 3853961 w 6884912"/>
              <a:gd name="connsiteY61" fmla="*/ 213380 h 1161397"/>
              <a:gd name="connsiteX62" fmla="*/ 3907640 w 6884912"/>
              <a:gd name="connsiteY62" fmla="*/ 207568 h 1161397"/>
              <a:gd name="connsiteX63" fmla="*/ 3910449 w 6884912"/>
              <a:gd name="connsiteY63" fmla="*/ 197808 h 1161397"/>
              <a:gd name="connsiteX64" fmla="*/ 3917197 w 6884912"/>
              <a:gd name="connsiteY64" fmla="*/ 196121 h 1161397"/>
              <a:gd name="connsiteX65" fmla="*/ 3922400 w 6884912"/>
              <a:gd name="connsiteY65" fmla="*/ 205056 h 1161397"/>
              <a:gd name="connsiteX66" fmla="*/ 4013061 w 6884912"/>
              <a:gd name="connsiteY66" fmla="*/ 224874 h 1161397"/>
              <a:gd name="connsiteX67" fmla="*/ 4220717 w 6884912"/>
              <a:gd name="connsiteY67" fmla="*/ 192946 h 1161397"/>
              <a:gd name="connsiteX68" fmla="*/ 4228802 w 6884912"/>
              <a:gd name="connsiteY68" fmla="*/ 201468 h 1161397"/>
              <a:gd name="connsiteX69" fmla="*/ 4289361 w 6884912"/>
              <a:gd name="connsiteY69" fmla="*/ 196642 h 1161397"/>
              <a:gd name="connsiteX70" fmla="*/ 4498913 w 6884912"/>
              <a:gd name="connsiteY70" fmla="*/ 118915 h 1161397"/>
              <a:gd name="connsiteX71" fmla="*/ 4617330 w 6884912"/>
              <a:gd name="connsiteY71" fmla="*/ 111163 h 1161397"/>
              <a:gd name="connsiteX72" fmla="*/ 4659778 w 6884912"/>
              <a:gd name="connsiteY72" fmla="*/ 118219 h 1161397"/>
              <a:gd name="connsiteX73" fmla="*/ 4730870 w 6884912"/>
              <a:gd name="connsiteY73" fmla="*/ 129432 h 1161397"/>
              <a:gd name="connsiteX74" fmla="*/ 4844073 w 6884912"/>
              <a:gd name="connsiteY74" fmla="*/ 161768 h 1161397"/>
              <a:gd name="connsiteX75" fmla="*/ 4856454 w 6884912"/>
              <a:gd name="connsiteY75" fmla="*/ 130488 h 1161397"/>
              <a:gd name="connsiteX76" fmla="*/ 4920038 w 6884912"/>
              <a:gd name="connsiteY76" fmla="*/ 140418 h 1161397"/>
              <a:gd name="connsiteX77" fmla="*/ 5016639 w 6884912"/>
              <a:gd name="connsiteY77" fmla="*/ 158905 h 1161397"/>
              <a:gd name="connsiteX78" fmla="*/ 5072009 w 6884912"/>
              <a:gd name="connsiteY78" fmla="*/ 161502 h 1161397"/>
              <a:gd name="connsiteX79" fmla="*/ 5223626 w 6884912"/>
              <a:gd name="connsiteY79" fmla="*/ 177356 h 1161397"/>
              <a:gd name="connsiteX80" fmla="*/ 5375773 w 6884912"/>
              <a:gd name="connsiteY80" fmla="*/ 199913 h 1161397"/>
              <a:gd name="connsiteX81" fmla="*/ 5467502 w 6884912"/>
              <a:gd name="connsiteY81" fmla="*/ 250963 h 1161397"/>
              <a:gd name="connsiteX82" fmla="*/ 5592395 w 6884912"/>
              <a:gd name="connsiteY82" fmla="*/ 265434 h 1161397"/>
              <a:gd name="connsiteX83" fmla="*/ 5613532 w 6884912"/>
              <a:gd name="connsiteY83" fmla="*/ 273379 h 1161397"/>
              <a:gd name="connsiteX84" fmla="*/ 5642173 w 6884912"/>
              <a:gd name="connsiteY84" fmla="*/ 266904 h 1161397"/>
              <a:gd name="connsiteX85" fmla="*/ 5756910 w 6884912"/>
              <a:gd name="connsiteY85" fmla="*/ 239211 h 1161397"/>
              <a:gd name="connsiteX86" fmla="*/ 5846667 w 6884912"/>
              <a:gd name="connsiteY86" fmla="*/ 201786 h 1161397"/>
              <a:gd name="connsiteX87" fmla="*/ 5960732 w 6884912"/>
              <a:gd name="connsiteY87" fmla="*/ 220708 h 1161397"/>
              <a:gd name="connsiteX88" fmla="*/ 6029542 w 6884912"/>
              <a:gd name="connsiteY88" fmla="*/ 210339 h 1161397"/>
              <a:gd name="connsiteX89" fmla="*/ 6141123 w 6884912"/>
              <a:gd name="connsiteY89" fmla="*/ 159923 h 1161397"/>
              <a:gd name="connsiteX90" fmla="*/ 6290640 w 6884912"/>
              <a:gd name="connsiteY90" fmla="*/ 167441 h 1161397"/>
              <a:gd name="connsiteX91" fmla="*/ 6322806 w 6884912"/>
              <a:gd name="connsiteY91" fmla="*/ 213293 h 1161397"/>
              <a:gd name="connsiteX92" fmla="*/ 6380420 w 6884912"/>
              <a:gd name="connsiteY92" fmla="*/ 173195 h 1161397"/>
              <a:gd name="connsiteX93" fmla="*/ 6507891 w 6884912"/>
              <a:gd name="connsiteY93" fmla="*/ 118474 h 1161397"/>
              <a:gd name="connsiteX94" fmla="*/ 6571807 w 6884912"/>
              <a:gd name="connsiteY94" fmla="*/ 98636 h 1161397"/>
              <a:gd name="connsiteX95" fmla="*/ 6671880 w 6884912"/>
              <a:gd name="connsiteY95" fmla="*/ 82931 h 1161397"/>
              <a:gd name="connsiteX96" fmla="*/ 6702266 w 6884912"/>
              <a:gd name="connsiteY96" fmla="*/ 75470 h 1161397"/>
              <a:gd name="connsiteX97" fmla="*/ 6845802 w 6884912"/>
              <a:gd name="connsiteY97" fmla="*/ 24496 h 1161397"/>
              <a:gd name="connsiteX98" fmla="*/ 6884912 w 6884912"/>
              <a:gd name="connsiteY98" fmla="*/ 0 h 11613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Lst>
            <a:rect l="l" t="t" r="r" b="b"/>
            <a:pathLst>
              <a:path w="6884912" h="1161397">
                <a:moveTo>
                  <a:pt x="6884912" y="0"/>
                </a:moveTo>
                <a:lnTo>
                  <a:pt x="6884912" y="1161397"/>
                </a:lnTo>
                <a:lnTo>
                  <a:pt x="0" y="1161397"/>
                </a:lnTo>
                <a:lnTo>
                  <a:pt x="27135" y="1147460"/>
                </a:lnTo>
                <a:cubicBezTo>
                  <a:pt x="57431" y="1167048"/>
                  <a:pt x="61886" y="1088181"/>
                  <a:pt x="115388" y="1111320"/>
                </a:cubicBezTo>
                <a:cubicBezTo>
                  <a:pt x="146435" y="1096221"/>
                  <a:pt x="156823" y="1079485"/>
                  <a:pt x="213420" y="1056868"/>
                </a:cubicBezTo>
                <a:cubicBezTo>
                  <a:pt x="288217" y="1040787"/>
                  <a:pt x="383333" y="1044881"/>
                  <a:pt x="454970" y="1023343"/>
                </a:cubicBezTo>
                <a:cubicBezTo>
                  <a:pt x="440966" y="999969"/>
                  <a:pt x="571419" y="1006841"/>
                  <a:pt x="548162" y="984908"/>
                </a:cubicBezTo>
                <a:cubicBezTo>
                  <a:pt x="561321" y="956563"/>
                  <a:pt x="637415" y="1010272"/>
                  <a:pt x="651408" y="984938"/>
                </a:cubicBezTo>
                <a:cubicBezTo>
                  <a:pt x="671652" y="980952"/>
                  <a:pt x="698726" y="950833"/>
                  <a:pt x="723108" y="941904"/>
                </a:cubicBezTo>
                <a:cubicBezTo>
                  <a:pt x="760262" y="946949"/>
                  <a:pt x="757827" y="957145"/>
                  <a:pt x="797699" y="931362"/>
                </a:cubicBezTo>
                <a:cubicBezTo>
                  <a:pt x="821097" y="940623"/>
                  <a:pt x="833565" y="929189"/>
                  <a:pt x="843359" y="910894"/>
                </a:cubicBezTo>
                <a:cubicBezTo>
                  <a:pt x="887668" y="902160"/>
                  <a:pt x="919738" y="869376"/>
                  <a:pt x="965215" y="846701"/>
                </a:cubicBezTo>
                <a:cubicBezTo>
                  <a:pt x="1023081" y="848019"/>
                  <a:pt x="1036422" y="800154"/>
                  <a:pt x="1085080" y="776086"/>
                </a:cubicBezTo>
                <a:cubicBezTo>
                  <a:pt x="1140763" y="795544"/>
                  <a:pt x="1116251" y="768649"/>
                  <a:pt x="1137166" y="744338"/>
                </a:cubicBezTo>
                <a:lnTo>
                  <a:pt x="1207847" y="689087"/>
                </a:lnTo>
                <a:cubicBezTo>
                  <a:pt x="1226429" y="687736"/>
                  <a:pt x="1222409" y="707958"/>
                  <a:pt x="1242716" y="698052"/>
                </a:cubicBezTo>
                <a:cubicBezTo>
                  <a:pt x="1250387" y="668345"/>
                  <a:pt x="1318259" y="689091"/>
                  <a:pt x="1299977" y="639196"/>
                </a:cubicBezTo>
                <a:cubicBezTo>
                  <a:pt x="1323072" y="639367"/>
                  <a:pt x="1341279" y="658105"/>
                  <a:pt x="1326190" y="625955"/>
                </a:cubicBezTo>
                <a:cubicBezTo>
                  <a:pt x="1333572" y="625050"/>
                  <a:pt x="1337406" y="621362"/>
                  <a:pt x="1339600" y="616295"/>
                </a:cubicBezTo>
                <a:cubicBezTo>
                  <a:pt x="1339751" y="615537"/>
                  <a:pt x="1339903" y="614780"/>
                  <a:pt x="1340054" y="614022"/>
                </a:cubicBezTo>
                <a:lnTo>
                  <a:pt x="1391606" y="615229"/>
                </a:lnTo>
                <a:lnTo>
                  <a:pt x="1397565" y="611490"/>
                </a:lnTo>
                <a:lnTo>
                  <a:pt x="1432302" y="617267"/>
                </a:lnTo>
                <a:lnTo>
                  <a:pt x="1449644" y="617591"/>
                </a:lnTo>
                <a:lnTo>
                  <a:pt x="1455793" y="623174"/>
                </a:lnTo>
                <a:cubicBezTo>
                  <a:pt x="1461744" y="626151"/>
                  <a:pt x="1469373" y="626493"/>
                  <a:pt x="1480758" y="620863"/>
                </a:cubicBezTo>
                <a:lnTo>
                  <a:pt x="1483154" y="618527"/>
                </a:lnTo>
                <a:lnTo>
                  <a:pt x="1505495" y="624325"/>
                </a:lnTo>
                <a:cubicBezTo>
                  <a:pt x="1512992" y="627532"/>
                  <a:pt x="1520025" y="632078"/>
                  <a:pt x="1526340" y="638496"/>
                </a:cubicBezTo>
                <a:cubicBezTo>
                  <a:pt x="1586113" y="586768"/>
                  <a:pt x="1659006" y="610309"/>
                  <a:pt x="1731986" y="589682"/>
                </a:cubicBezTo>
                <a:cubicBezTo>
                  <a:pt x="1750397" y="523106"/>
                  <a:pt x="1896056" y="573257"/>
                  <a:pt x="1927935" y="628540"/>
                </a:cubicBezTo>
                <a:cubicBezTo>
                  <a:pt x="1912854" y="559823"/>
                  <a:pt x="2112261" y="676347"/>
                  <a:pt x="2039075" y="599964"/>
                </a:cubicBezTo>
                <a:cubicBezTo>
                  <a:pt x="2066036" y="601198"/>
                  <a:pt x="2086366" y="569532"/>
                  <a:pt x="2066980" y="550413"/>
                </a:cubicBezTo>
                <a:cubicBezTo>
                  <a:pt x="2155364" y="582582"/>
                  <a:pt x="2259548" y="514786"/>
                  <a:pt x="2352236" y="519602"/>
                </a:cubicBezTo>
                <a:cubicBezTo>
                  <a:pt x="2388450" y="459394"/>
                  <a:pt x="2373298" y="511682"/>
                  <a:pt x="2420791" y="492826"/>
                </a:cubicBezTo>
                <a:cubicBezTo>
                  <a:pt x="2417962" y="542563"/>
                  <a:pt x="2475071" y="455098"/>
                  <a:pt x="2489932" y="507864"/>
                </a:cubicBezTo>
                <a:cubicBezTo>
                  <a:pt x="2498105" y="502761"/>
                  <a:pt x="2505553" y="496153"/>
                  <a:pt x="2512917" y="489127"/>
                </a:cubicBezTo>
                <a:lnTo>
                  <a:pt x="2516783" y="485473"/>
                </a:lnTo>
                <a:lnTo>
                  <a:pt x="2534360" y="480064"/>
                </a:lnTo>
                <a:lnTo>
                  <a:pt x="2536691" y="467018"/>
                </a:lnTo>
                <a:lnTo>
                  <a:pt x="2561265" y="450623"/>
                </a:lnTo>
                <a:cubicBezTo>
                  <a:pt x="2570872" y="446262"/>
                  <a:pt x="2581686" y="443655"/>
                  <a:pt x="2594349" y="443884"/>
                </a:cubicBezTo>
                <a:cubicBezTo>
                  <a:pt x="2640435" y="464638"/>
                  <a:pt x="2696955" y="396361"/>
                  <a:pt x="2754324" y="424766"/>
                </a:cubicBezTo>
                <a:cubicBezTo>
                  <a:pt x="2775130" y="430896"/>
                  <a:pt x="2837731" y="423458"/>
                  <a:pt x="2848470" y="405966"/>
                </a:cubicBezTo>
                <a:cubicBezTo>
                  <a:pt x="2861295" y="401100"/>
                  <a:pt x="2876936" y="405309"/>
                  <a:pt x="2881772" y="387260"/>
                </a:cubicBezTo>
                <a:cubicBezTo>
                  <a:pt x="2890299" y="365261"/>
                  <a:pt x="2938134" y="392997"/>
                  <a:pt x="2929932" y="368912"/>
                </a:cubicBezTo>
                <a:cubicBezTo>
                  <a:pt x="2963844" y="387799"/>
                  <a:pt x="2986550" y="341223"/>
                  <a:pt x="3013020" y="327578"/>
                </a:cubicBezTo>
                <a:cubicBezTo>
                  <a:pt x="3061730" y="317407"/>
                  <a:pt x="3186369" y="312875"/>
                  <a:pt x="3222191" y="307887"/>
                </a:cubicBezTo>
                <a:cubicBezTo>
                  <a:pt x="3223593" y="304249"/>
                  <a:pt x="3179978" y="296995"/>
                  <a:pt x="3227953" y="297650"/>
                </a:cubicBezTo>
                <a:cubicBezTo>
                  <a:pt x="3275928" y="298306"/>
                  <a:pt x="3443572" y="313020"/>
                  <a:pt x="3510042" y="311820"/>
                </a:cubicBezTo>
                <a:cubicBezTo>
                  <a:pt x="3585274" y="306641"/>
                  <a:pt x="3525753" y="258887"/>
                  <a:pt x="3626773" y="290452"/>
                </a:cubicBezTo>
                <a:cubicBezTo>
                  <a:pt x="3633124" y="269835"/>
                  <a:pt x="3644693" y="267134"/>
                  <a:pt x="3666217" y="273255"/>
                </a:cubicBezTo>
                <a:cubicBezTo>
                  <a:pt x="3702502" y="269310"/>
                  <a:pt x="3690563" y="221720"/>
                  <a:pt x="3732427" y="245039"/>
                </a:cubicBezTo>
                <a:cubicBezTo>
                  <a:pt x="3720985" y="220241"/>
                  <a:pt x="3798776" y="224539"/>
                  <a:pt x="3777022" y="200276"/>
                </a:cubicBezTo>
                <a:cubicBezTo>
                  <a:pt x="3781759" y="193499"/>
                  <a:pt x="3786499" y="190723"/>
                  <a:pt x="3791246" y="189996"/>
                </a:cubicBezTo>
                <a:cubicBezTo>
                  <a:pt x="3800740" y="188542"/>
                  <a:pt x="3810265" y="195284"/>
                  <a:pt x="3819864" y="194605"/>
                </a:cubicBezTo>
                <a:lnTo>
                  <a:pt x="3830398" y="188383"/>
                </a:lnTo>
                <a:lnTo>
                  <a:pt x="3834360" y="188992"/>
                </a:lnTo>
                <a:lnTo>
                  <a:pt x="3843715" y="188752"/>
                </a:lnTo>
                <a:lnTo>
                  <a:pt x="3842609" y="197386"/>
                </a:lnTo>
                <a:cubicBezTo>
                  <a:pt x="3840673" y="205638"/>
                  <a:pt x="3839248" y="214671"/>
                  <a:pt x="3853961" y="213380"/>
                </a:cubicBezTo>
                <a:cubicBezTo>
                  <a:pt x="3884396" y="206569"/>
                  <a:pt x="3895082" y="241941"/>
                  <a:pt x="3907640" y="207568"/>
                </a:cubicBezTo>
                <a:lnTo>
                  <a:pt x="3910449" y="197808"/>
                </a:lnTo>
                <a:lnTo>
                  <a:pt x="3917197" y="196121"/>
                </a:lnTo>
                <a:cubicBezTo>
                  <a:pt x="3920833" y="196372"/>
                  <a:pt x="3922919" y="198717"/>
                  <a:pt x="3922400" y="205056"/>
                </a:cubicBezTo>
                <a:cubicBezTo>
                  <a:pt x="3950680" y="178467"/>
                  <a:pt x="3984062" y="218098"/>
                  <a:pt x="4013061" y="224874"/>
                </a:cubicBezTo>
                <a:cubicBezTo>
                  <a:pt x="4062781" y="222856"/>
                  <a:pt x="4184760" y="196847"/>
                  <a:pt x="4220717" y="192946"/>
                </a:cubicBezTo>
                <a:cubicBezTo>
                  <a:pt x="4222964" y="196132"/>
                  <a:pt x="4225687" y="199002"/>
                  <a:pt x="4228802" y="201468"/>
                </a:cubicBezTo>
                <a:cubicBezTo>
                  <a:pt x="4246898" y="215792"/>
                  <a:pt x="4274013" y="213632"/>
                  <a:pt x="4289361" y="196642"/>
                </a:cubicBezTo>
                <a:cubicBezTo>
                  <a:pt x="4363212" y="140627"/>
                  <a:pt x="4433598" y="135488"/>
                  <a:pt x="4498913" y="118915"/>
                </a:cubicBezTo>
                <a:cubicBezTo>
                  <a:pt x="4573135" y="105586"/>
                  <a:pt x="4527062" y="166416"/>
                  <a:pt x="4617330" y="111163"/>
                </a:cubicBezTo>
                <a:cubicBezTo>
                  <a:pt x="4628518" y="129608"/>
                  <a:pt x="4640397" y="129405"/>
                  <a:pt x="4659778" y="118219"/>
                </a:cubicBezTo>
                <a:cubicBezTo>
                  <a:pt x="4695929" y="113193"/>
                  <a:pt x="4695958" y="162259"/>
                  <a:pt x="4730870" y="129432"/>
                </a:cubicBezTo>
                <a:cubicBezTo>
                  <a:pt x="4761586" y="136690"/>
                  <a:pt x="4823142" y="161592"/>
                  <a:pt x="4844073" y="161768"/>
                </a:cubicBezTo>
                <a:cubicBezTo>
                  <a:pt x="4870797" y="164132"/>
                  <a:pt x="4827288" y="135164"/>
                  <a:pt x="4856454" y="130488"/>
                </a:cubicBezTo>
                <a:cubicBezTo>
                  <a:pt x="4892086" y="129553"/>
                  <a:pt x="4889263" y="81477"/>
                  <a:pt x="4920038" y="140418"/>
                </a:cubicBezTo>
                <a:cubicBezTo>
                  <a:pt x="4956358" y="122308"/>
                  <a:pt x="4965108" y="149263"/>
                  <a:pt x="5016639" y="158905"/>
                </a:cubicBezTo>
                <a:cubicBezTo>
                  <a:pt x="5037063" y="141828"/>
                  <a:pt x="5054534" y="147986"/>
                  <a:pt x="5072009" y="161502"/>
                </a:cubicBezTo>
                <a:cubicBezTo>
                  <a:pt x="5121260" y="153653"/>
                  <a:pt x="5167555" y="172635"/>
                  <a:pt x="5223626" y="177356"/>
                </a:cubicBezTo>
                <a:cubicBezTo>
                  <a:pt x="5282824" y="155243"/>
                  <a:pt x="5315859" y="195041"/>
                  <a:pt x="5375773" y="199913"/>
                </a:cubicBezTo>
                <a:cubicBezTo>
                  <a:pt x="5432511" y="156218"/>
                  <a:pt x="5417550" y="256036"/>
                  <a:pt x="5467502" y="250963"/>
                </a:cubicBezTo>
                <a:cubicBezTo>
                  <a:pt x="5547124" y="209975"/>
                  <a:pt x="5467171" y="283839"/>
                  <a:pt x="5592395" y="265434"/>
                </a:cubicBezTo>
                <a:cubicBezTo>
                  <a:pt x="5599201" y="258867"/>
                  <a:pt x="5614752" y="264706"/>
                  <a:pt x="5613532" y="273379"/>
                </a:cubicBezTo>
                <a:cubicBezTo>
                  <a:pt x="5621390" y="270408"/>
                  <a:pt x="5639720" y="253173"/>
                  <a:pt x="5642173" y="266904"/>
                </a:cubicBezTo>
                <a:cubicBezTo>
                  <a:pt x="5682296" y="267049"/>
                  <a:pt x="5721812" y="257513"/>
                  <a:pt x="5756910" y="239211"/>
                </a:cubicBezTo>
                <a:cubicBezTo>
                  <a:pt x="5834998" y="260050"/>
                  <a:pt x="5790596" y="197229"/>
                  <a:pt x="5846667" y="201786"/>
                </a:cubicBezTo>
                <a:cubicBezTo>
                  <a:pt x="5892444" y="227312"/>
                  <a:pt x="5908324" y="204527"/>
                  <a:pt x="5960732" y="220708"/>
                </a:cubicBezTo>
                <a:cubicBezTo>
                  <a:pt x="5977124" y="175349"/>
                  <a:pt x="6009640" y="223654"/>
                  <a:pt x="6029542" y="210339"/>
                </a:cubicBezTo>
                <a:cubicBezTo>
                  <a:pt x="6063108" y="261420"/>
                  <a:pt x="6107411" y="160034"/>
                  <a:pt x="6141123" y="159923"/>
                </a:cubicBezTo>
                <a:cubicBezTo>
                  <a:pt x="6198068" y="167749"/>
                  <a:pt x="6260628" y="219715"/>
                  <a:pt x="6290640" y="167441"/>
                </a:cubicBezTo>
                <a:cubicBezTo>
                  <a:pt x="6295193" y="188689"/>
                  <a:pt x="6290494" y="217816"/>
                  <a:pt x="6322806" y="213293"/>
                </a:cubicBezTo>
                <a:cubicBezTo>
                  <a:pt x="6337769" y="214252"/>
                  <a:pt x="6349573" y="188998"/>
                  <a:pt x="6380420" y="173195"/>
                </a:cubicBezTo>
                <a:cubicBezTo>
                  <a:pt x="6420580" y="151473"/>
                  <a:pt x="6513519" y="179296"/>
                  <a:pt x="6507891" y="118474"/>
                </a:cubicBezTo>
                <a:cubicBezTo>
                  <a:pt x="6519398" y="82452"/>
                  <a:pt x="6571830" y="137398"/>
                  <a:pt x="6571807" y="98636"/>
                </a:cubicBezTo>
                <a:cubicBezTo>
                  <a:pt x="6594702" y="123421"/>
                  <a:pt x="6634676" y="82071"/>
                  <a:pt x="6671880" y="82931"/>
                </a:cubicBezTo>
                <a:cubicBezTo>
                  <a:pt x="6678855" y="65407"/>
                  <a:pt x="6687415" y="66196"/>
                  <a:pt x="6702266" y="75470"/>
                </a:cubicBezTo>
                <a:cubicBezTo>
                  <a:pt x="6747004" y="78450"/>
                  <a:pt x="6798307" y="53072"/>
                  <a:pt x="6845802" y="24496"/>
                </a:cubicBezTo>
                <a:lnTo>
                  <a:pt x="6884912" y="0"/>
                </a:lnTo>
                <a:close/>
              </a:path>
            </a:pathLst>
          </a:custGeom>
          <a:solidFill>
            <a:srgbClr val="82766A">
              <a:alpha val="15000"/>
            </a:srgb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latshållare för innehåll 2">
            <a:extLst>
              <a:ext uri="{FF2B5EF4-FFF2-40B4-BE49-F238E27FC236}">
                <a16:creationId xmlns:a16="http://schemas.microsoft.com/office/drawing/2014/main" id="{64D052B5-8167-585B-AAEB-2CDBBFF7EBC2}"/>
              </a:ext>
            </a:extLst>
          </p:cNvPr>
          <p:cNvSpPr>
            <a:spLocks noGrp="1"/>
          </p:cNvSpPr>
          <p:nvPr>
            <p:ph idx="1"/>
          </p:nvPr>
        </p:nvSpPr>
        <p:spPr>
          <a:xfrm>
            <a:off x="4666008" y="2427339"/>
            <a:ext cx="6835552" cy="3908587"/>
          </a:xfrm>
        </p:spPr>
        <p:txBody>
          <a:bodyPr>
            <a:normAutofit/>
          </a:bodyPr>
          <a:lstStyle/>
          <a:p>
            <a:pPr marL="0" indent="0">
              <a:buNone/>
            </a:pPr>
            <a:r>
              <a:rPr lang="sv-SE" sz="2000" b="1"/>
              <a:t>Erbjud personen ett kostnadsfritt möte</a:t>
            </a:r>
          </a:p>
          <a:p>
            <a:r>
              <a:rPr lang="sv-SE" sz="2000"/>
              <a:t>Samtalet beräknas ta cirka 1½ timme</a:t>
            </a:r>
          </a:p>
          <a:p>
            <a:r>
              <a:rPr lang="sv-SE" sz="2000"/>
              <a:t>Gå igenom obligatoriska riskbedömningar: trycksår, undernäring, fall, munhälsa, läkemedelsproblem</a:t>
            </a:r>
          </a:p>
          <a:p>
            <a:r>
              <a:rPr lang="sv-SE" sz="2000"/>
              <a:t>Bedöm även individuellt utvalda riskbedömningar utifrån vad som framkommer vid mötet</a:t>
            </a:r>
            <a:endParaRPr lang="sv-SE" sz="2000" b="1">
              <a:highlight>
                <a:srgbClr val="FFFF00"/>
              </a:highlight>
            </a:endParaRPr>
          </a:p>
          <a:p>
            <a:r>
              <a:rPr lang="sv-SE" sz="2000"/>
              <a:t>Risker finns inom många olika kunskapsområden. Därför föreslås ett teamarbete med flera kollegor</a:t>
            </a:r>
          </a:p>
        </p:txBody>
      </p:sp>
      <p:pic>
        <p:nvPicPr>
          <p:cNvPr id="5" name="Platshållare för innehåll 4" descr="En bild som visar diagram&#10;&#10;Automatiskt genererad beskrivning">
            <a:extLst>
              <a:ext uri="{FF2B5EF4-FFF2-40B4-BE49-F238E27FC236}">
                <a16:creationId xmlns:a16="http://schemas.microsoft.com/office/drawing/2014/main" id="{A88DEBD0-296B-5584-119C-D22E350C93B6}"/>
              </a:ext>
            </a:extLst>
          </p:cNvPr>
          <p:cNvPicPr>
            <a:picLocks noChangeAspect="1"/>
          </p:cNvPicPr>
          <p:nvPr/>
        </p:nvPicPr>
        <p:blipFill rotWithShape="1">
          <a:blip r:embed="rId3"/>
          <a:srcRect l="27830" r="18075" b="2269"/>
          <a:stretch/>
        </p:blipFill>
        <p:spPr>
          <a:xfrm>
            <a:off x="690440" y="767978"/>
            <a:ext cx="3163210" cy="5505601"/>
          </a:xfrm>
          <a:prstGeom prst="rect">
            <a:avLst/>
          </a:prstGeom>
        </p:spPr>
      </p:pic>
      <p:sp>
        <p:nvSpPr>
          <p:cNvPr id="6" name="Rektangel 5">
            <a:extLst>
              <a:ext uri="{FF2B5EF4-FFF2-40B4-BE49-F238E27FC236}">
                <a16:creationId xmlns:a16="http://schemas.microsoft.com/office/drawing/2014/main" id="{FDDA3A83-1AC5-25E4-08C6-2715D201A662}"/>
              </a:ext>
            </a:extLst>
          </p:cNvPr>
          <p:cNvSpPr/>
          <p:nvPr/>
        </p:nvSpPr>
        <p:spPr>
          <a:xfrm>
            <a:off x="2093844" y="1656535"/>
            <a:ext cx="1884460" cy="244900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7" name="Rektangel 6">
            <a:extLst>
              <a:ext uri="{FF2B5EF4-FFF2-40B4-BE49-F238E27FC236}">
                <a16:creationId xmlns:a16="http://schemas.microsoft.com/office/drawing/2014/main" id="{37C949F3-B42B-73E1-0385-C5F07D55C145}"/>
              </a:ext>
            </a:extLst>
          </p:cNvPr>
          <p:cNvSpPr/>
          <p:nvPr/>
        </p:nvSpPr>
        <p:spPr>
          <a:xfrm>
            <a:off x="2305879" y="767977"/>
            <a:ext cx="1672425" cy="208722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4" name="Ellips 3">
            <a:extLst>
              <a:ext uri="{FF2B5EF4-FFF2-40B4-BE49-F238E27FC236}">
                <a16:creationId xmlns:a16="http://schemas.microsoft.com/office/drawing/2014/main" id="{D1A1A38C-794A-D44F-0D25-9DF80063BEC0}"/>
              </a:ext>
            </a:extLst>
          </p:cNvPr>
          <p:cNvSpPr/>
          <p:nvPr/>
        </p:nvSpPr>
        <p:spPr>
          <a:xfrm>
            <a:off x="10908349" y="185272"/>
            <a:ext cx="1080000" cy="1080000"/>
          </a:xfrm>
          <a:prstGeom prst="ellipse">
            <a:avLst/>
          </a:prstGeom>
        </p:spPr>
        <p:style>
          <a:lnRef idx="3">
            <a:schemeClr val="lt1"/>
          </a:lnRef>
          <a:fillRef idx="1">
            <a:schemeClr val="accent2"/>
          </a:fillRef>
          <a:effectRef idx="1">
            <a:schemeClr val="accent2"/>
          </a:effectRef>
          <a:fontRef idx="minor">
            <a:schemeClr val="lt1"/>
          </a:fontRef>
        </p:style>
        <p:txBody>
          <a:bodyPr rtlCol="0" anchor="ctr"/>
          <a:lstStyle/>
          <a:p>
            <a:pPr algn="ctr"/>
            <a:r>
              <a:rPr lang="sv-SE" sz="3200" b="1"/>
              <a:t>2</a:t>
            </a:r>
          </a:p>
        </p:txBody>
      </p:sp>
    </p:spTree>
    <p:extLst>
      <p:ext uri="{BB962C8B-B14F-4D97-AF65-F5344CB8AC3E}">
        <p14:creationId xmlns:p14="http://schemas.microsoft.com/office/powerpoint/2010/main" val="276771812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4" name="Rectangle 23">
            <a:extLst>
              <a:ext uri="{FF2B5EF4-FFF2-40B4-BE49-F238E27FC236}">
                <a16:creationId xmlns:a16="http://schemas.microsoft.com/office/drawing/2014/main" id="{13EFA6C3-82DC-4131-9929-2523E6FD0B8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Rubrik 1">
            <a:extLst>
              <a:ext uri="{FF2B5EF4-FFF2-40B4-BE49-F238E27FC236}">
                <a16:creationId xmlns:a16="http://schemas.microsoft.com/office/drawing/2014/main" id="{C7C12CBD-16BD-D66C-8E0E-AEC2FABF8C6A}"/>
              </a:ext>
            </a:extLst>
          </p:cNvPr>
          <p:cNvSpPr>
            <a:spLocks noGrp="1"/>
          </p:cNvSpPr>
          <p:nvPr>
            <p:ph type="title"/>
          </p:nvPr>
        </p:nvSpPr>
        <p:spPr>
          <a:xfrm>
            <a:off x="4666008" y="842838"/>
            <a:ext cx="7110762" cy="1330839"/>
          </a:xfrm>
        </p:spPr>
        <p:txBody>
          <a:bodyPr>
            <a:normAutofit fontScale="90000"/>
          </a:bodyPr>
          <a:lstStyle/>
          <a:p>
            <a:r>
              <a:rPr lang="sv-SE" sz="4100"/>
              <a:t>I modellens tredje och fjärde </a:t>
            </a:r>
            <a:br>
              <a:rPr lang="sv-SE" sz="4100"/>
            </a:br>
            <a:r>
              <a:rPr lang="sv-SE" sz="4100"/>
              <a:t>steg planeras, genomförs och följs insatser upp</a:t>
            </a:r>
          </a:p>
        </p:txBody>
      </p:sp>
      <p:sp>
        <p:nvSpPr>
          <p:cNvPr id="26" name="Freeform: Shape 25">
            <a:extLst>
              <a:ext uri="{FF2B5EF4-FFF2-40B4-BE49-F238E27FC236}">
                <a16:creationId xmlns:a16="http://schemas.microsoft.com/office/drawing/2014/main" id="{AEC9469E-14CA-4358-BABC-CBF836A6142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8869680" cy="767978"/>
          </a:xfrm>
          <a:custGeom>
            <a:avLst/>
            <a:gdLst>
              <a:gd name="connsiteX0" fmla="*/ 0 w 10753706"/>
              <a:gd name="connsiteY0" fmla="*/ 0 h 1027260"/>
              <a:gd name="connsiteX1" fmla="*/ 10753706 w 10753706"/>
              <a:gd name="connsiteY1" fmla="*/ 0 h 1027260"/>
              <a:gd name="connsiteX2" fmla="*/ 10748809 w 10753706"/>
              <a:gd name="connsiteY2" fmla="*/ 2522 h 1027260"/>
              <a:gd name="connsiteX3" fmla="*/ 10725330 w 10753706"/>
              <a:gd name="connsiteY3" fmla="*/ 11977 h 1027260"/>
              <a:gd name="connsiteX4" fmla="*/ 10615423 w 10753706"/>
              <a:gd name="connsiteY4" fmla="*/ 52967 h 1027260"/>
              <a:gd name="connsiteX5" fmla="*/ 10533936 w 10753706"/>
              <a:gd name="connsiteY5" fmla="*/ 53095 h 1027260"/>
              <a:gd name="connsiteX6" fmla="*/ 10466876 w 10753706"/>
              <a:gd name="connsiteY6" fmla="*/ 45180 h 1027260"/>
              <a:gd name="connsiteX7" fmla="*/ 10355090 w 10753706"/>
              <a:gd name="connsiteY7" fmla="*/ 89741 h 1027260"/>
              <a:gd name="connsiteX8" fmla="*/ 10087145 w 10753706"/>
              <a:gd name="connsiteY8" fmla="*/ 66115 h 1027260"/>
              <a:gd name="connsiteX9" fmla="*/ 10015902 w 10753706"/>
              <a:gd name="connsiteY9" fmla="*/ 76178 h 1027260"/>
              <a:gd name="connsiteX10" fmla="*/ 9806005 w 10753706"/>
              <a:gd name="connsiteY10" fmla="*/ 102435 h 1027260"/>
              <a:gd name="connsiteX11" fmla="*/ 9602583 w 10753706"/>
              <a:gd name="connsiteY11" fmla="*/ 179170 h 1027260"/>
              <a:gd name="connsiteX12" fmla="*/ 9469719 w 10753706"/>
              <a:gd name="connsiteY12" fmla="*/ 174721 h 1027260"/>
              <a:gd name="connsiteX13" fmla="*/ 9408692 w 10753706"/>
              <a:gd name="connsiteY13" fmla="*/ 189513 h 1027260"/>
              <a:gd name="connsiteX14" fmla="*/ 9364151 w 10753706"/>
              <a:gd name="connsiteY14" fmla="*/ 194072 h 1027260"/>
              <a:gd name="connsiteX15" fmla="*/ 9337751 w 10753706"/>
              <a:gd name="connsiteY15" fmla="*/ 197579 h 1027260"/>
              <a:gd name="connsiteX16" fmla="*/ 9297166 w 10753706"/>
              <a:gd name="connsiteY16" fmla="*/ 216558 h 1027260"/>
              <a:gd name="connsiteX17" fmla="*/ 9123859 w 10753706"/>
              <a:gd name="connsiteY17" fmla="*/ 237356 h 1027260"/>
              <a:gd name="connsiteX18" fmla="*/ 8950741 w 10753706"/>
              <a:gd name="connsiteY18" fmla="*/ 238020 h 1027260"/>
              <a:gd name="connsiteX19" fmla="*/ 8718236 w 10753706"/>
              <a:gd name="connsiteY19" fmla="*/ 303148 h 1027260"/>
              <a:gd name="connsiteX20" fmla="*/ 8694011 w 10753706"/>
              <a:gd name="connsiteY20" fmla="*/ 308812 h 1027260"/>
              <a:gd name="connsiteX21" fmla="*/ 8611976 w 10753706"/>
              <a:gd name="connsiteY21" fmla="*/ 324819 h 1027260"/>
              <a:gd name="connsiteX22" fmla="*/ 8562074 w 10753706"/>
              <a:gd name="connsiteY22" fmla="*/ 337971 h 1027260"/>
              <a:gd name="connsiteX23" fmla="*/ 8501724 w 10753706"/>
              <a:gd name="connsiteY23" fmla="*/ 360865 h 1027260"/>
              <a:gd name="connsiteX24" fmla="*/ 8504489 w 10753706"/>
              <a:gd name="connsiteY24" fmla="*/ 364790 h 1027260"/>
              <a:gd name="connsiteX25" fmla="*/ 8492774 w 10753706"/>
              <a:gd name="connsiteY25" fmla="*/ 366181 h 1027260"/>
              <a:gd name="connsiteX26" fmla="*/ 8466405 w 10753706"/>
              <a:gd name="connsiteY26" fmla="*/ 368724 h 1027260"/>
              <a:gd name="connsiteX27" fmla="*/ 8427069 w 10753706"/>
              <a:gd name="connsiteY27" fmla="*/ 387211 h 1027260"/>
              <a:gd name="connsiteX28" fmla="*/ 8387766 w 10753706"/>
              <a:gd name="connsiteY28" fmla="*/ 377161 h 1027260"/>
              <a:gd name="connsiteX29" fmla="*/ 8315874 w 10753706"/>
              <a:gd name="connsiteY29" fmla="*/ 395527 h 1027260"/>
              <a:gd name="connsiteX30" fmla="*/ 8274474 w 10753706"/>
              <a:gd name="connsiteY30" fmla="*/ 405112 h 1027260"/>
              <a:gd name="connsiteX31" fmla="*/ 8234664 w 10753706"/>
              <a:gd name="connsiteY31" fmla="*/ 410219 h 1027260"/>
              <a:gd name="connsiteX32" fmla="*/ 8211268 w 10753706"/>
              <a:gd name="connsiteY32" fmla="*/ 416791 h 1027260"/>
              <a:gd name="connsiteX33" fmla="*/ 8188615 w 10753706"/>
              <a:gd name="connsiteY33" fmla="*/ 421755 h 1027260"/>
              <a:gd name="connsiteX34" fmla="*/ 8179981 w 10753706"/>
              <a:gd name="connsiteY34" fmla="*/ 420402 h 1027260"/>
              <a:gd name="connsiteX35" fmla="*/ 8179307 w 10753706"/>
              <a:gd name="connsiteY35" fmla="*/ 422516 h 1027260"/>
              <a:gd name="connsiteX36" fmla="*/ 8147929 w 10753706"/>
              <a:gd name="connsiteY36" fmla="*/ 450302 h 1027260"/>
              <a:gd name="connsiteX37" fmla="*/ 8089136 w 10753706"/>
              <a:gd name="connsiteY37" fmla="*/ 465283 h 1027260"/>
              <a:gd name="connsiteX38" fmla="*/ 8049973 w 10753706"/>
              <a:gd name="connsiteY38" fmla="*/ 454121 h 1027260"/>
              <a:gd name="connsiteX39" fmla="*/ 7965913 w 10753706"/>
              <a:gd name="connsiteY39" fmla="*/ 464415 h 1027260"/>
              <a:gd name="connsiteX40" fmla="*/ 7945093 w 10753706"/>
              <a:gd name="connsiteY40" fmla="*/ 464798 h 1027260"/>
              <a:gd name="connsiteX41" fmla="*/ 7935335 w 10753706"/>
              <a:gd name="connsiteY41" fmla="*/ 462442 h 1027260"/>
              <a:gd name="connsiteX42" fmla="*/ 7904779 w 10753706"/>
              <a:gd name="connsiteY42" fmla="*/ 471429 h 1027260"/>
              <a:gd name="connsiteX43" fmla="*/ 7855604 w 10753706"/>
              <a:gd name="connsiteY43" fmla="*/ 480199 h 1027260"/>
              <a:gd name="connsiteX44" fmla="*/ 7832630 w 10753706"/>
              <a:gd name="connsiteY44" fmla="*/ 485371 h 1027260"/>
              <a:gd name="connsiteX45" fmla="*/ 7812438 w 10753706"/>
              <a:gd name="connsiteY45" fmla="*/ 485391 h 1027260"/>
              <a:gd name="connsiteX46" fmla="*/ 7701399 w 10753706"/>
              <a:gd name="connsiteY46" fmla="*/ 495197 h 1027260"/>
              <a:gd name="connsiteX47" fmla="*/ 7674778 w 10753706"/>
              <a:gd name="connsiteY47" fmla="*/ 494723 h 1027260"/>
              <a:gd name="connsiteX48" fmla="*/ 7660445 w 10753706"/>
              <a:gd name="connsiteY48" fmla="*/ 490194 h 1027260"/>
              <a:gd name="connsiteX49" fmla="*/ 7651781 w 10753706"/>
              <a:gd name="connsiteY49" fmla="*/ 493084 h 1027260"/>
              <a:gd name="connsiteX50" fmla="*/ 7584807 w 10753706"/>
              <a:gd name="connsiteY50" fmla="*/ 499490 h 1027260"/>
              <a:gd name="connsiteX51" fmla="*/ 7541324 w 10753706"/>
              <a:gd name="connsiteY51" fmla="*/ 504184 h 1027260"/>
              <a:gd name="connsiteX52" fmla="*/ 7541756 w 10753706"/>
              <a:gd name="connsiteY52" fmla="*/ 512184 h 1027260"/>
              <a:gd name="connsiteX53" fmla="*/ 7503906 w 10753706"/>
              <a:gd name="connsiteY53" fmla="*/ 518551 h 1027260"/>
              <a:gd name="connsiteX54" fmla="*/ 7460411 w 10753706"/>
              <a:gd name="connsiteY54" fmla="*/ 517415 h 1027260"/>
              <a:gd name="connsiteX55" fmla="*/ 7460116 w 10753706"/>
              <a:gd name="connsiteY55" fmla="*/ 517548 h 1027260"/>
              <a:gd name="connsiteX56" fmla="*/ 7297810 w 10753706"/>
              <a:gd name="connsiteY56" fmla="*/ 563947 h 1027260"/>
              <a:gd name="connsiteX57" fmla="*/ 6946388 w 10753706"/>
              <a:gd name="connsiteY57" fmla="*/ 665244 h 1027260"/>
              <a:gd name="connsiteX58" fmla="*/ 6741704 w 10753706"/>
              <a:gd name="connsiteY58" fmla="*/ 679365 h 1027260"/>
              <a:gd name="connsiteX59" fmla="*/ 6624680 w 10753706"/>
              <a:gd name="connsiteY59" fmla="*/ 677674 h 1027260"/>
              <a:gd name="connsiteX60" fmla="*/ 6605700 w 10753706"/>
              <a:gd name="connsiteY60" fmla="*/ 683566 h 1027260"/>
              <a:gd name="connsiteX61" fmla="*/ 6576922 w 10753706"/>
              <a:gd name="connsiteY61" fmla="*/ 683030 h 1027260"/>
              <a:gd name="connsiteX62" fmla="*/ 6405123 w 10753706"/>
              <a:gd name="connsiteY62" fmla="*/ 721946 h 1027260"/>
              <a:gd name="connsiteX63" fmla="*/ 6368938 w 10753706"/>
              <a:gd name="connsiteY63" fmla="*/ 717341 h 1027260"/>
              <a:gd name="connsiteX64" fmla="*/ 6295102 w 10753706"/>
              <a:gd name="connsiteY64" fmla="*/ 729508 h 1027260"/>
              <a:gd name="connsiteX65" fmla="*/ 6202084 w 10753706"/>
              <a:gd name="connsiteY65" fmla="*/ 767091 h 1027260"/>
              <a:gd name="connsiteX66" fmla="*/ 6067157 w 10753706"/>
              <a:gd name="connsiteY66" fmla="*/ 790339 h 1027260"/>
              <a:gd name="connsiteX67" fmla="*/ 6061443 w 10753706"/>
              <a:gd name="connsiteY67" fmla="*/ 796151 h 1027260"/>
              <a:gd name="connsiteX68" fmla="*/ 6051406 w 10753706"/>
              <a:gd name="connsiteY68" fmla="*/ 800684 h 1027260"/>
              <a:gd name="connsiteX69" fmla="*/ 6049097 w 10753706"/>
              <a:gd name="connsiteY69" fmla="*/ 800636 h 1027260"/>
              <a:gd name="connsiteX70" fmla="*/ 6034222 w 10753706"/>
              <a:gd name="connsiteY70" fmla="*/ 804110 h 1027260"/>
              <a:gd name="connsiteX71" fmla="*/ 6033121 w 10753706"/>
              <a:gd name="connsiteY71" fmla="*/ 806078 h 1027260"/>
              <a:gd name="connsiteX72" fmla="*/ 6023593 w 10753706"/>
              <a:gd name="connsiteY72" fmla="*/ 808842 h 1027260"/>
              <a:gd name="connsiteX73" fmla="*/ 6006639 w 10753706"/>
              <a:gd name="connsiteY73" fmla="*/ 815304 h 1027260"/>
              <a:gd name="connsiteX74" fmla="*/ 6001762 w 10753706"/>
              <a:gd name="connsiteY74" fmla="*/ 815557 h 1027260"/>
              <a:gd name="connsiteX75" fmla="*/ 5973534 w 10753706"/>
              <a:gd name="connsiteY75" fmla="*/ 823815 h 1027260"/>
              <a:gd name="connsiteX76" fmla="*/ 5972336 w 10753706"/>
              <a:gd name="connsiteY76" fmla="*/ 823476 h 1027260"/>
              <a:gd name="connsiteX77" fmla="*/ 5960841 w 10753706"/>
              <a:gd name="connsiteY77" fmla="*/ 823819 h 1027260"/>
              <a:gd name="connsiteX78" fmla="*/ 5940719 w 10753706"/>
              <a:gd name="connsiteY78" fmla="*/ 825514 h 1027260"/>
              <a:gd name="connsiteX79" fmla="*/ 5884298 w 10753706"/>
              <a:gd name="connsiteY79" fmla="*/ 823806 h 1027260"/>
              <a:gd name="connsiteX80" fmla="*/ 5854779 w 10753706"/>
              <a:gd name="connsiteY80" fmla="*/ 832365 h 1027260"/>
              <a:gd name="connsiteX81" fmla="*/ 5848382 w 10753706"/>
              <a:gd name="connsiteY81" fmla="*/ 833844 h 1027260"/>
              <a:gd name="connsiteX82" fmla="*/ 5848066 w 10753706"/>
              <a:gd name="connsiteY82" fmla="*/ 833772 h 1027260"/>
              <a:gd name="connsiteX83" fmla="*/ 5840944 w 10753706"/>
              <a:gd name="connsiteY83" fmla="*/ 835132 h 1027260"/>
              <a:gd name="connsiteX84" fmla="*/ 5836719 w 10753706"/>
              <a:gd name="connsiteY84" fmla="*/ 836539 h 1027260"/>
              <a:gd name="connsiteX85" fmla="*/ 5824311 w 10753706"/>
              <a:gd name="connsiteY85" fmla="*/ 839408 h 1027260"/>
              <a:gd name="connsiteX86" fmla="*/ 5818788 w 10753706"/>
              <a:gd name="connsiteY86" fmla="*/ 839727 h 1027260"/>
              <a:gd name="connsiteX87" fmla="*/ 5763953 w 10753706"/>
              <a:gd name="connsiteY87" fmla="*/ 834282 h 1027260"/>
              <a:gd name="connsiteX88" fmla="*/ 5667748 w 10753706"/>
              <a:gd name="connsiteY88" fmla="*/ 840211 h 1027260"/>
              <a:gd name="connsiteX89" fmla="*/ 5573108 w 10753706"/>
              <a:gd name="connsiteY89" fmla="*/ 847611 h 1027260"/>
              <a:gd name="connsiteX90" fmla="*/ 5539137 w 10753706"/>
              <a:gd name="connsiteY90" fmla="*/ 851033 h 1027260"/>
              <a:gd name="connsiteX91" fmla="*/ 5510651 w 10753706"/>
              <a:gd name="connsiteY91" fmla="*/ 844215 h 1027260"/>
              <a:gd name="connsiteX92" fmla="*/ 5457331 w 10753706"/>
              <a:gd name="connsiteY92" fmla="*/ 839159 h 1027260"/>
              <a:gd name="connsiteX93" fmla="*/ 5410613 w 10753706"/>
              <a:gd name="connsiteY93" fmla="*/ 834358 h 1027260"/>
              <a:gd name="connsiteX94" fmla="*/ 5370040 w 10753706"/>
              <a:gd name="connsiteY94" fmla="*/ 862127 h 1027260"/>
              <a:gd name="connsiteX95" fmla="*/ 5318778 w 10753706"/>
              <a:gd name="connsiteY95" fmla="*/ 855310 h 1027260"/>
              <a:gd name="connsiteX96" fmla="*/ 5298645 w 10753706"/>
              <a:gd name="connsiteY96" fmla="*/ 855171 h 1027260"/>
              <a:gd name="connsiteX97" fmla="*/ 5253828 w 10753706"/>
              <a:gd name="connsiteY97" fmla="*/ 859670 h 1027260"/>
              <a:gd name="connsiteX98" fmla="*/ 5216955 w 10753706"/>
              <a:gd name="connsiteY98" fmla="*/ 866245 h 1027260"/>
              <a:gd name="connsiteX99" fmla="*/ 5214344 w 10753706"/>
              <a:gd name="connsiteY99" fmla="*/ 868102 h 1027260"/>
              <a:gd name="connsiteX100" fmla="*/ 5195561 w 10753706"/>
              <a:gd name="connsiteY100" fmla="*/ 869949 h 1027260"/>
              <a:gd name="connsiteX101" fmla="*/ 5182555 w 10753706"/>
              <a:gd name="connsiteY101" fmla="*/ 873542 h 1027260"/>
              <a:gd name="connsiteX102" fmla="*/ 5172552 w 10753706"/>
              <a:gd name="connsiteY102" fmla="*/ 878801 h 1027260"/>
              <a:gd name="connsiteX103" fmla="*/ 5027993 w 10753706"/>
              <a:gd name="connsiteY103" fmla="*/ 889666 h 1027260"/>
              <a:gd name="connsiteX104" fmla="*/ 4939844 w 10753706"/>
              <a:gd name="connsiteY104" fmla="*/ 934802 h 1027260"/>
              <a:gd name="connsiteX105" fmla="*/ 4792576 w 10753706"/>
              <a:gd name="connsiteY105" fmla="*/ 934820 h 1027260"/>
              <a:gd name="connsiteX106" fmla="*/ 4602423 w 10753706"/>
              <a:gd name="connsiteY106" fmla="*/ 958063 h 1027260"/>
              <a:gd name="connsiteX107" fmla="*/ 4290656 w 10753706"/>
              <a:gd name="connsiteY107" fmla="*/ 969152 h 1027260"/>
              <a:gd name="connsiteX108" fmla="*/ 3952334 w 10753706"/>
              <a:gd name="connsiteY108" fmla="*/ 954043 h 1027260"/>
              <a:gd name="connsiteX109" fmla="*/ 3858560 w 10753706"/>
              <a:gd name="connsiteY109" fmla="*/ 948781 h 1027260"/>
              <a:gd name="connsiteX110" fmla="*/ 3846597 w 10753706"/>
              <a:gd name="connsiteY110" fmla="*/ 948382 h 1027260"/>
              <a:gd name="connsiteX111" fmla="*/ 3736044 w 10753706"/>
              <a:gd name="connsiteY111" fmla="*/ 947759 h 1027260"/>
              <a:gd name="connsiteX112" fmla="*/ 3713136 w 10753706"/>
              <a:gd name="connsiteY112" fmla="*/ 946963 h 1027260"/>
              <a:gd name="connsiteX113" fmla="*/ 3695939 w 10753706"/>
              <a:gd name="connsiteY113" fmla="*/ 943639 h 1027260"/>
              <a:gd name="connsiteX114" fmla="*/ 3694125 w 10753706"/>
              <a:gd name="connsiteY114" fmla="*/ 940567 h 1027260"/>
              <a:gd name="connsiteX115" fmla="*/ 3681925 w 10753706"/>
              <a:gd name="connsiteY115" fmla="*/ 939706 h 1027260"/>
              <a:gd name="connsiteX116" fmla="*/ 3679204 w 10753706"/>
              <a:gd name="connsiteY116" fmla="*/ 938926 h 1027260"/>
              <a:gd name="connsiteX117" fmla="*/ 3615656 w 10753706"/>
              <a:gd name="connsiteY117" fmla="*/ 940320 h 1027260"/>
              <a:gd name="connsiteX118" fmla="*/ 3567983 w 10753706"/>
              <a:gd name="connsiteY118" fmla="*/ 935596 h 1027260"/>
              <a:gd name="connsiteX119" fmla="*/ 3422423 w 10753706"/>
              <a:gd name="connsiteY119" fmla="*/ 932129 h 1027260"/>
              <a:gd name="connsiteX120" fmla="*/ 3310925 w 10753706"/>
              <a:gd name="connsiteY120" fmla="*/ 911072 h 1027260"/>
              <a:gd name="connsiteX121" fmla="*/ 3139421 w 10753706"/>
              <a:gd name="connsiteY121" fmla="*/ 934151 h 1027260"/>
              <a:gd name="connsiteX122" fmla="*/ 2996922 w 10753706"/>
              <a:gd name="connsiteY122" fmla="*/ 927537 h 1027260"/>
              <a:gd name="connsiteX123" fmla="*/ 2982785 w 10753706"/>
              <a:gd name="connsiteY123" fmla="*/ 931453 h 1027260"/>
              <a:gd name="connsiteX124" fmla="*/ 2967478 w 10753706"/>
              <a:gd name="connsiteY124" fmla="*/ 933397 h 1027260"/>
              <a:gd name="connsiteX125" fmla="*/ 2948552 w 10753706"/>
              <a:gd name="connsiteY125" fmla="*/ 932961 h 1027260"/>
              <a:gd name="connsiteX126" fmla="*/ 2944404 w 10753706"/>
              <a:gd name="connsiteY126" fmla="*/ 934452 h 1027260"/>
              <a:gd name="connsiteX127" fmla="*/ 2908608 w 10753706"/>
              <a:gd name="connsiteY127" fmla="*/ 937205 h 1027260"/>
              <a:gd name="connsiteX128" fmla="*/ 2904443 w 10753706"/>
              <a:gd name="connsiteY128" fmla="*/ 936455 h 1027260"/>
              <a:gd name="connsiteX129" fmla="*/ 2868935 w 10753706"/>
              <a:gd name="connsiteY129" fmla="*/ 938022 h 1027260"/>
              <a:gd name="connsiteX130" fmla="*/ 2868586 w 10753706"/>
              <a:gd name="connsiteY130" fmla="*/ 937487 h 1027260"/>
              <a:gd name="connsiteX131" fmla="*/ 2859191 w 10753706"/>
              <a:gd name="connsiteY131" fmla="*/ 935503 h 1027260"/>
              <a:gd name="connsiteX132" fmla="*/ 2840915 w 10753706"/>
              <a:gd name="connsiteY132" fmla="*/ 932977 h 1027260"/>
              <a:gd name="connsiteX133" fmla="*/ 2763509 w 10753706"/>
              <a:gd name="connsiteY133" fmla="*/ 921850 h 1027260"/>
              <a:gd name="connsiteX134" fmla="*/ 2756121 w 10753706"/>
              <a:gd name="connsiteY134" fmla="*/ 921864 h 1027260"/>
              <a:gd name="connsiteX135" fmla="*/ 2755998 w 10753706"/>
              <a:gd name="connsiteY135" fmla="*/ 921739 h 1027260"/>
              <a:gd name="connsiteX136" fmla="*/ 2748255 w 10753706"/>
              <a:gd name="connsiteY136" fmla="*/ 921505 h 1027260"/>
              <a:gd name="connsiteX137" fmla="*/ 2694601 w 10753706"/>
              <a:gd name="connsiteY137" fmla="*/ 915575 h 1027260"/>
              <a:gd name="connsiteX138" fmla="*/ 2635357 w 10753706"/>
              <a:gd name="connsiteY138" fmla="*/ 910976 h 1027260"/>
              <a:gd name="connsiteX139" fmla="*/ 2601047 w 10753706"/>
              <a:gd name="connsiteY139" fmla="*/ 910263 h 1027260"/>
              <a:gd name="connsiteX140" fmla="*/ 2507482 w 10753706"/>
              <a:gd name="connsiteY140" fmla="*/ 906211 h 1027260"/>
              <a:gd name="connsiteX141" fmla="*/ 2413884 w 10753706"/>
              <a:gd name="connsiteY141" fmla="*/ 900545 h 1027260"/>
              <a:gd name="connsiteX142" fmla="*/ 2368912 w 10753706"/>
              <a:gd name="connsiteY142" fmla="*/ 888755 h 1027260"/>
              <a:gd name="connsiteX143" fmla="*/ 2349490 w 10753706"/>
              <a:gd name="connsiteY143" fmla="*/ 889719 h 1027260"/>
              <a:gd name="connsiteX144" fmla="*/ 2344290 w 10753706"/>
              <a:gd name="connsiteY144" fmla="*/ 890584 h 1027260"/>
              <a:gd name="connsiteX145" fmla="*/ 2336488 w 10753706"/>
              <a:gd name="connsiteY145" fmla="*/ 891058 h 1027260"/>
              <a:gd name="connsiteX146" fmla="*/ 2329015 w 10753706"/>
              <a:gd name="connsiteY146" fmla="*/ 891627 h 1027260"/>
              <a:gd name="connsiteX147" fmla="*/ 2293898 w 10753706"/>
              <a:gd name="connsiteY147" fmla="*/ 896431 h 1027260"/>
              <a:gd name="connsiteX148" fmla="*/ 2243927 w 10753706"/>
              <a:gd name="connsiteY148" fmla="*/ 888076 h 1027260"/>
              <a:gd name="connsiteX149" fmla="*/ 2223920 w 10753706"/>
              <a:gd name="connsiteY149" fmla="*/ 887331 h 1027260"/>
              <a:gd name="connsiteX150" fmla="*/ 2213081 w 10753706"/>
              <a:gd name="connsiteY150" fmla="*/ 886302 h 1027260"/>
              <a:gd name="connsiteX151" fmla="*/ 2212307 w 10753706"/>
              <a:gd name="connsiteY151" fmla="*/ 885829 h 1027260"/>
              <a:gd name="connsiteX152" fmla="*/ 2152321 w 10753706"/>
              <a:gd name="connsiteY152" fmla="*/ 894418 h 1027260"/>
              <a:gd name="connsiteX153" fmla="*/ 2140985 w 10753706"/>
              <a:gd name="connsiteY153" fmla="*/ 895968 h 1027260"/>
              <a:gd name="connsiteX154" fmla="*/ 2121210 w 10753706"/>
              <a:gd name="connsiteY154" fmla="*/ 899354 h 1027260"/>
              <a:gd name="connsiteX155" fmla="*/ 2119146 w 10753706"/>
              <a:gd name="connsiteY155" fmla="*/ 899033 h 1027260"/>
              <a:gd name="connsiteX156" fmla="*/ 2105666 w 10753706"/>
              <a:gd name="connsiteY156" fmla="*/ 902240 h 1027260"/>
              <a:gd name="connsiteX157" fmla="*/ 2094924 w 10753706"/>
              <a:gd name="connsiteY157" fmla="*/ 907203 h 1027260"/>
              <a:gd name="connsiteX158" fmla="*/ 1949478 w 10753706"/>
              <a:gd name="connsiteY158" fmla="*/ 913748 h 1027260"/>
              <a:gd name="connsiteX159" fmla="*/ 1749684 w 10753706"/>
              <a:gd name="connsiteY159" fmla="*/ 942223 h 1027260"/>
              <a:gd name="connsiteX160" fmla="*/ 1585576 w 10753706"/>
              <a:gd name="connsiteY160" fmla="*/ 954170 h 1027260"/>
              <a:gd name="connsiteX161" fmla="*/ 1476250 w 10753706"/>
              <a:gd name="connsiteY161" fmla="*/ 950653 h 1027260"/>
              <a:gd name="connsiteX162" fmla="*/ 1433927 w 10753706"/>
              <a:gd name="connsiteY162" fmla="*/ 959926 h 1027260"/>
              <a:gd name="connsiteX163" fmla="*/ 1414893 w 10753706"/>
              <a:gd name="connsiteY163" fmla="*/ 957671 h 1027260"/>
              <a:gd name="connsiteX164" fmla="*/ 1411585 w 10753706"/>
              <a:gd name="connsiteY164" fmla="*/ 957179 h 1027260"/>
              <a:gd name="connsiteX165" fmla="*/ 1398896 w 10753706"/>
              <a:gd name="connsiteY165" fmla="*/ 957460 h 1027260"/>
              <a:gd name="connsiteX166" fmla="*/ 1394632 w 10753706"/>
              <a:gd name="connsiteY166" fmla="*/ 954725 h 1027260"/>
              <a:gd name="connsiteX167" fmla="*/ 1375043 w 10753706"/>
              <a:gd name="connsiteY167" fmla="*/ 953132 h 1027260"/>
              <a:gd name="connsiteX168" fmla="*/ 1351876 w 10753706"/>
              <a:gd name="connsiteY168" fmla="*/ 954436 h 1027260"/>
              <a:gd name="connsiteX169" fmla="*/ 1242676 w 10753706"/>
              <a:gd name="connsiteY169" fmla="*/ 963767 h 1027260"/>
              <a:gd name="connsiteX170" fmla="*/ 1205993 w 10753706"/>
              <a:gd name="connsiteY170" fmla="*/ 974080 h 1027260"/>
              <a:gd name="connsiteX171" fmla="*/ 1052221 w 10753706"/>
              <a:gd name="connsiteY171" fmla="*/ 963954 h 1027260"/>
              <a:gd name="connsiteX172" fmla="*/ 968270 w 10753706"/>
              <a:gd name="connsiteY172" fmla="*/ 964761 h 1027260"/>
              <a:gd name="connsiteX173" fmla="*/ 874493 w 10753706"/>
              <a:gd name="connsiteY173" fmla="*/ 998122 h 1027260"/>
              <a:gd name="connsiteX174" fmla="*/ 814411 w 10753706"/>
              <a:gd name="connsiteY174" fmla="*/ 1007391 h 1027260"/>
              <a:gd name="connsiteX175" fmla="*/ 688604 w 10753706"/>
              <a:gd name="connsiteY175" fmla="*/ 1015631 h 1027260"/>
              <a:gd name="connsiteX176" fmla="*/ 618171 w 10753706"/>
              <a:gd name="connsiteY176" fmla="*/ 1027260 h 1027260"/>
              <a:gd name="connsiteX177" fmla="*/ 570379 w 10753706"/>
              <a:gd name="connsiteY177" fmla="*/ 1023487 h 1027260"/>
              <a:gd name="connsiteX178" fmla="*/ 482519 w 10753706"/>
              <a:gd name="connsiteY178" fmla="*/ 1002108 h 1027260"/>
              <a:gd name="connsiteX179" fmla="*/ 475319 w 10753706"/>
              <a:gd name="connsiteY179" fmla="*/ 1009922 h 1027260"/>
              <a:gd name="connsiteX180" fmla="*/ 431104 w 10753706"/>
              <a:gd name="connsiteY180" fmla="*/ 1009317 h 1027260"/>
              <a:gd name="connsiteX181" fmla="*/ 363782 w 10753706"/>
              <a:gd name="connsiteY181" fmla="*/ 1007585 h 1027260"/>
              <a:gd name="connsiteX182" fmla="*/ 325533 w 10753706"/>
              <a:gd name="connsiteY182" fmla="*/ 1008502 h 1027260"/>
              <a:gd name="connsiteX183" fmla="*/ 220429 w 10753706"/>
              <a:gd name="connsiteY183" fmla="*/ 1008927 h 1027260"/>
              <a:gd name="connsiteX184" fmla="*/ 114676 w 10753706"/>
              <a:gd name="connsiteY184" fmla="*/ 1007765 h 1027260"/>
              <a:gd name="connsiteX185" fmla="*/ 13470 w 10753706"/>
              <a:gd name="connsiteY185" fmla="*/ 998544 h 1027260"/>
              <a:gd name="connsiteX186" fmla="*/ 0 w 10753706"/>
              <a:gd name="connsiteY186" fmla="*/ 997355 h 10272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Lst>
            <a:rect l="l" t="t" r="r" b="b"/>
            <a:pathLst>
              <a:path w="10753706" h="1027260">
                <a:moveTo>
                  <a:pt x="0" y="0"/>
                </a:moveTo>
                <a:lnTo>
                  <a:pt x="10753706" y="0"/>
                </a:lnTo>
                <a:lnTo>
                  <a:pt x="10748809" y="2522"/>
                </a:lnTo>
                <a:cubicBezTo>
                  <a:pt x="10744031" y="4644"/>
                  <a:pt x="10737551" y="7204"/>
                  <a:pt x="10725330" y="11977"/>
                </a:cubicBezTo>
                <a:cubicBezTo>
                  <a:pt x="10700888" y="21523"/>
                  <a:pt x="10652058" y="39304"/>
                  <a:pt x="10615423" y="52967"/>
                </a:cubicBezTo>
                <a:cubicBezTo>
                  <a:pt x="10598524" y="49017"/>
                  <a:pt x="10550674" y="61360"/>
                  <a:pt x="10533936" y="53095"/>
                </a:cubicBezTo>
                <a:cubicBezTo>
                  <a:pt x="10519435" y="55674"/>
                  <a:pt x="10480156" y="49393"/>
                  <a:pt x="10466876" y="45180"/>
                </a:cubicBezTo>
                <a:cubicBezTo>
                  <a:pt x="10443145" y="68059"/>
                  <a:pt x="10382269" y="71294"/>
                  <a:pt x="10355090" y="89741"/>
                </a:cubicBezTo>
                <a:cubicBezTo>
                  <a:pt x="10286222" y="95376"/>
                  <a:pt x="10146285" y="63529"/>
                  <a:pt x="10087145" y="66115"/>
                </a:cubicBezTo>
                <a:cubicBezTo>
                  <a:pt x="10067575" y="79584"/>
                  <a:pt x="10043111" y="68921"/>
                  <a:pt x="10015902" y="76178"/>
                </a:cubicBezTo>
                <a:cubicBezTo>
                  <a:pt x="9952302" y="84628"/>
                  <a:pt x="9893286" y="103337"/>
                  <a:pt x="9806005" y="102435"/>
                </a:cubicBezTo>
                <a:cubicBezTo>
                  <a:pt x="9782247" y="141133"/>
                  <a:pt x="9674787" y="151643"/>
                  <a:pt x="9602583" y="179170"/>
                </a:cubicBezTo>
                <a:cubicBezTo>
                  <a:pt x="9557658" y="187584"/>
                  <a:pt x="9478290" y="154235"/>
                  <a:pt x="9469719" y="174721"/>
                </a:cubicBezTo>
                <a:cubicBezTo>
                  <a:pt x="9443779" y="165070"/>
                  <a:pt x="9431317" y="185692"/>
                  <a:pt x="9408692" y="189513"/>
                </a:cubicBezTo>
                <a:cubicBezTo>
                  <a:pt x="9387154" y="183843"/>
                  <a:pt x="9380475" y="191089"/>
                  <a:pt x="9364151" y="194072"/>
                </a:cubicBezTo>
                <a:cubicBezTo>
                  <a:pt x="9354686" y="190222"/>
                  <a:pt x="9340485" y="191782"/>
                  <a:pt x="9337751" y="197579"/>
                </a:cubicBezTo>
                <a:cubicBezTo>
                  <a:pt x="9349566" y="209270"/>
                  <a:pt x="9297468" y="207714"/>
                  <a:pt x="9297166" y="216558"/>
                </a:cubicBezTo>
                <a:cubicBezTo>
                  <a:pt x="9269057" y="220999"/>
                  <a:pt x="9139630" y="221783"/>
                  <a:pt x="9123859" y="237356"/>
                </a:cubicBezTo>
                <a:cubicBezTo>
                  <a:pt x="9068176" y="249209"/>
                  <a:pt x="8975349" y="235349"/>
                  <a:pt x="8950741" y="238020"/>
                </a:cubicBezTo>
                <a:cubicBezTo>
                  <a:pt x="8916265" y="215428"/>
                  <a:pt x="8822808" y="292026"/>
                  <a:pt x="8718236" y="303148"/>
                </a:cubicBezTo>
                <a:cubicBezTo>
                  <a:pt x="8703111" y="302060"/>
                  <a:pt x="8695551" y="302792"/>
                  <a:pt x="8694011" y="308812"/>
                </a:cubicBezTo>
                <a:cubicBezTo>
                  <a:pt x="8661810" y="312764"/>
                  <a:pt x="8637956" y="329628"/>
                  <a:pt x="8611976" y="324819"/>
                </a:cubicBezTo>
                <a:cubicBezTo>
                  <a:pt x="8621849" y="336388"/>
                  <a:pt x="8562809" y="325917"/>
                  <a:pt x="8562074" y="337971"/>
                </a:cubicBezTo>
                <a:cubicBezTo>
                  <a:pt x="8543699" y="343978"/>
                  <a:pt x="8511321" y="356396"/>
                  <a:pt x="8501724" y="360865"/>
                </a:cubicBezTo>
                <a:lnTo>
                  <a:pt x="8504489" y="364790"/>
                </a:lnTo>
                <a:lnTo>
                  <a:pt x="8492774" y="366181"/>
                </a:lnTo>
                <a:lnTo>
                  <a:pt x="8466405" y="368724"/>
                </a:lnTo>
                <a:cubicBezTo>
                  <a:pt x="8455454" y="372229"/>
                  <a:pt x="8440175" y="385805"/>
                  <a:pt x="8427069" y="387211"/>
                </a:cubicBezTo>
                <a:cubicBezTo>
                  <a:pt x="8400442" y="392215"/>
                  <a:pt x="8397079" y="382989"/>
                  <a:pt x="8387766" y="377161"/>
                </a:cubicBezTo>
                <a:cubicBezTo>
                  <a:pt x="8369233" y="378548"/>
                  <a:pt x="8334756" y="390869"/>
                  <a:pt x="8315874" y="395527"/>
                </a:cubicBezTo>
                <a:cubicBezTo>
                  <a:pt x="8306664" y="400500"/>
                  <a:pt x="8272845" y="393679"/>
                  <a:pt x="8274474" y="405112"/>
                </a:cubicBezTo>
                <a:cubicBezTo>
                  <a:pt x="8255483" y="406194"/>
                  <a:pt x="8244963" y="408376"/>
                  <a:pt x="8234664" y="410219"/>
                </a:cubicBezTo>
                <a:lnTo>
                  <a:pt x="8211268" y="416791"/>
                </a:lnTo>
                <a:cubicBezTo>
                  <a:pt x="8204720" y="419941"/>
                  <a:pt x="8197411" y="422004"/>
                  <a:pt x="8188615" y="421755"/>
                </a:cubicBezTo>
                <a:lnTo>
                  <a:pt x="8179981" y="420402"/>
                </a:lnTo>
                <a:lnTo>
                  <a:pt x="8179307" y="422516"/>
                </a:lnTo>
                <a:cubicBezTo>
                  <a:pt x="8179027" y="425797"/>
                  <a:pt x="8175790" y="448341"/>
                  <a:pt x="8147929" y="450302"/>
                </a:cubicBezTo>
                <a:cubicBezTo>
                  <a:pt x="8130300" y="457967"/>
                  <a:pt x="8114933" y="461015"/>
                  <a:pt x="8089136" y="465283"/>
                </a:cubicBezTo>
                <a:cubicBezTo>
                  <a:pt x="8072810" y="465920"/>
                  <a:pt x="8069376" y="451569"/>
                  <a:pt x="8049973" y="454121"/>
                </a:cubicBezTo>
                <a:cubicBezTo>
                  <a:pt x="7974508" y="471465"/>
                  <a:pt x="8006050" y="447139"/>
                  <a:pt x="7965913" y="464415"/>
                </a:cubicBezTo>
                <a:cubicBezTo>
                  <a:pt x="7958234" y="466025"/>
                  <a:pt x="7951405" y="465800"/>
                  <a:pt x="7945093" y="464798"/>
                </a:cubicBezTo>
                <a:lnTo>
                  <a:pt x="7935335" y="462442"/>
                </a:lnTo>
                <a:lnTo>
                  <a:pt x="7904779" y="471429"/>
                </a:lnTo>
                <a:cubicBezTo>
                  <a:pt x="7889387" y="474999"/>
                  <a:pt x="7872867" y="477951"/>
                  <a:pt x="7855604" y="480199"/>
                </a:cubicBezTo>
                <a:cubicBezTo>
                  <a:pt x="7850005" y="476378"/>
                  <a:pt x="7838628" y="483595"/>
                  <a:pt x="7832630" y="485371"/>
                </a:cubicBezTo>
                <a:cubicBezTo>
                  <a:pt x="7831473" y="482645"/>
                  <a:pt x="7816623" y="482661"/>
                  <a:pt x="7812438" y="485391"/>
                </a:cubicBezTo>
                <a:cubicBezTo>
                  <a:pt x="7709470" y="505049"/>
                  <a:pt x="7759426" y="473956"/>
                  <a:pt x="7701399" y="495197"/>
                </a:cubicBezTo>
                <a:cubicBezTo>
                  <a:pt x="7690986" y="496989"/>
                  <a:pt x="7682397" y="496365"/>
                  <a:pt x="7674778" y="494723"/>
                </a:cubicBezTo>
                <a:lnTo>
                  <a:pt x="7660445" y="490194"/>
                </a:lnTo>
                <a:lnTo>
                  <a:pt x="7651781" y="493084"/>
                </a:lnTo>
                <a:cubicBezTo>
                  <a:pt x="7616113" y="496548"/>
                  <a:pt x="7603273" y="491735"/>
                  <a:pt x="7584807" y="499490"/>
                </a:cubicBezTo>
                <a:cubicBezTo>
                  <a:pt x="7549256" y="490212"/>
                  <a:pt x="7563949" y="500167"/>
                  <a:pt x="7541324" y="504184"/>
                </a:cubicBezTo>
                <a:cubicBezTo>
                  <a:pt x="7523851" y="508307"/>
                  <a:pt x="7559546" y="509825"/>
                  <a:pt x="7541756" y="512184"/>
                </a:cubicBezTo>
                <a:cubicBezTo>
                  <a:pt x="7520963" y="510864"/>
                  <a:pt x="7525755" y="520497"/>
                  <a:pt x="7503906" y="518551"/>
                </a:cubicBezTo>
                <a:cubicBezTo>
                  <a:pt x="7505924" y="510774"/>
                  <a:pt x="7464361" y="523683"/>
                  <a:pt x="7460411" y="517415"/>
                </a:cubicBezTo>
                <a:lnTo>
                  <a:pt x="7460116" y="517548"/>
                </a:lnTo>
                <a:cubicBezTo>
                  <a:pt x="7447785" y="530928"/>
                  <a:pt x="7310141" y="550568"/>
                  <a:pt x="7297810" y="563947"/>
                </a:cubicBezTo>
                <a:cubicBezTo>
                  <a:pt x="7221791" y="605698"/>
                  <a:pt x="7039072" y="646008"/>
                  <a:pt x="6946388" y="665244"/>
                </a:cubicBezTo>
                <a:cubicBezTo>
                  <a:pt x="6853704" y="684480"/>
                  <a:pt x="6804875" y="677485"/>
                  <a:pt x="6741704" y="679365"/>
                </a:cubicBezTo>
                <a:lnTo>
                  <a:pt x="6624680" y="677674"/>
                </a:lnTo>
                <a:lnTo>
                  <a:pt x="6605700" y="683566"/>
                </a:lnTo>
                <a:cubicBezTo>
                  <a:pt x="6603309" y="685184"/>
                  <a:pt x="6599550" y="685647"/>
                  <a:pt x="6576922" y="683030"/>
                </a:cubicBezTo>
                <a:cubicBezTo>
                  <a:pt x="6527275" y="698355"/>
                  <a:pt x="6440981" y="702347"/>
                  <a:pt x="6405123" y="721946"/>
                </a:cubicBezTo>
                <a:cubicBezTo>
                  <a:pt x="6407963" y="715467"/>
                  <a:pt x="6383450" y="712913"/>
                  <a:pt x="6368938" y="717341"/>
                </a:cubicBezTo>
                <a:cubicBezTo>
                  <a:pt x="6377914" y="692119"/>
                  <a:pt x="6315316" y="744281"/>
                  <a:pt x="6295102" y="729508"/>
                </a:cubicBezTo>
                <a:cubicBezTo>
                  <a:pt x="6300358" y="744473"/>
                  <a:pt x="6240070" y="776254"/>
                  <a:pt x="6202084" y="767091"/>
                </a:cubicBezTo>
                <a:cubicBezTo>
                  <a:pt x="6152826" y="774744"/>
                  <a:pt x="6122010" y="790367"/>
                  <a:pt x="6067157" y="790339"/>
                </a:cubicBezTo>
                <a:cubicBezTo>
                  <a:pt x="6066310" y="792484"/>
                  <a:pt x="6064283" y="794403"/>
                  <a:pt x="6061443" y="796151"/>
                </a:cubicBezTo>
                <a:lnTo>
                  <a:pt x="6051406" y="800684"/>
                </a:lnTo>
                <a:lnTo>
                  <a:pt x="6049097" y="800636"/>
                </a:lnTo>
                <a:cubicBezTo>
                  <a:pt x="6040408" y="801393"/>
                  <a:pt x="6036299" y="802645"/>
                  <a:pt x="6034222" y="804110"/>
                </a:cubicBezTo>
                <a:lnTo>
                  <a:pt x="6033121" y="806078"/>
                </a:lnTo>
                <a:lnTo>
                  <a:pt x="6023593" y="808842"/>
                </a:lnTo>
                <a:lnTo>
                  <a:pt x="6006639" y="815304"/>
                </a:lnTo>
                <a:lnTo>
                  <a:pt x="6001762" y="815557"/>
                </a:lnTo>
                <a:lnTo>
                  <a:pt x="5973534" y="823815"/>
                </a:lnTo>
                <a:lnTo>
                  <a:pt x="5972336" y="823476"/>
                </a:lnTo>
                <a:cubicBezTo>
                  <a:pt x="5969004" y="822901"/>
                  <a:pt x="5965329" y="822833"/>
                  <a:pt x="5960841" y="823819"/>
                </a:cubicBezTo>
                <a:cubicBezTo>
                  <a:pt x="5955860" y="815655"/>
                  <a:pt x="5953515" y="821882"/>
                  <a:pt x="5940719" y="825514"/>
                </a:cubicBezTo>
                <a:cubicBezTo>
                  <a:pt x="5930130" y="813644"/>
                  <a:pt x="5900943" y="827979"/>
                  <a:pt x="5884298" y="823806"/>
                </a:cubicBezTo>
                <a:cubicBezTo>
                  <a:pt x="5875133" y="826741"/>
                  <a:pt x="5865250" y="829630"/>
                  <a:pt x="5854779" y="832365"/>
                </a:cubicBezTo>
                <a:lnTo>
                  <a:pt x="5848382" y="833844"/>
                </a:lnTo>
                <a:lnTo>
                  <a:pt x="5848066" y="833772"/>
                </a:lnTo>
                <a:cubicBezTo>
                  <a:pt x="5846273" y="833879"/>
                  <a:pt x="5844018" y="834284"/>
                  <a:pt x="5840944" y="835132"/>
                </a:cubicBezTo>
                <a:lnTo>
                  <a:pt x="5836719" y="836539"/>
                </a:lnTo>
                <a:lnTo>
                  <a:pt x="5824311" y="839408"/>
                </a:lnTo>
                <a:lnTo>
                  <a:pt x="5818788" y="839727"/>
                </a:lnTo>
                <a:cubicBezTo>
                  <a:pt x="5797008" y="838594"/>
                  <a:pt x="5786883" y="822081"/>
                  <a:pt x="5763953" y="834282"/>
                </a:cubicBezTo>
                <a:cubicBezTo>
                  <a:pt x="5726813" y="837521"/>
                  <a:pt x="5699446" y="830949"/>
                  <a:pt x="5667748" y="840211"/>
                </a:cubicBezTo>
                <a:cubicBezTo>
                  <a:pt x="5632959" y="843205"/>
                  <a:pt x="5601436" y="842280"/>
                  <a:pt x="5573108" y="847611"/>
                </a:cubicBezTo>
                <a:cubicBezTo>
                  <a:pt x="5560030" y="845832"/>
                  <a:pt x="5549547" y="851598"/>
                  <a:pt x="5539137" y="851033"/>
                </a:cubicBezTo>
                <a:cubicBezTo>
                  <a:pt x="5528728" y="850467"/>
                  <a:pt x="5529256" y="837509"/>
                  <a:pt x="5510651" y="844215"/>
                </a:cubicBezTo>
                <a:cubicBezTo>
                  <a:pt x="5494241" y="833607"/>
                  <a:pt x="5466101" y="839171"/>
                  <a:pt x="5457331" y="839159"/>
                </a:cubicBezTo>
                <a:lnTo>
                  <a:pt x="5410613" y="834358"/>
                </a:lnTo>
                <a:lnTo>
                  <a:pt x="5370040" y="862127"/>
                </a:lnTo>
                <a:cubicBezTo>
                  <a:pt x="5357863" y="856469"/>
                  <a:pt x="5319115" y="868069"/>
                  <a:pt x="5318778" y="855310"/>
                </a:cubicBezTo>
                <a:cubicBezTo>
                  <a:pt x="5303920" y="857760"/>
                  <a:pt x="5296727" y="863736"/>
                  <a:pt x="5298645" y="855171"/>
                </a:cubicBezTo>
                <a:cubicBezTo>
                  <a:pt x="5287819" y="855897"/>
                  <a:pt x="5267444" y="857825"/>
                  <a:pt x="5253828" y="859670"/>
                </a:cubicBezTo>
                <a:lnTo>
                  <a:pt x="5216955" y="866245"/>
                </a:lnTo>
                <a:lnTo>
                  <a:pt x="5214344" y="868102"/>
                </a:lnTo>
                <a:cubicBezTo>
                  <a:pt x="5210778" y="868719"/>
                  <a:pt x="5200859" y="869042"/>
                  <a:pt x="5195561" y="869949"/>
                </a:cubicBezTo>
                <a:lnTo>
                  <a:pt x="5182555" y="873542"/>
                </a:lnTo>
                <a:cubicBezTo>
                  <a:pt x="5178496" y="875023"/>
                  <a:pt x="5175066" y="876746"/>
                  <a:pt x="5172552" y="878801"/>
                </a:cubicBezTo>
                <a:cubicBezTo>
                  <a:pt x="5121406" y="873797"/>
                  <a:pt x="5080096" y="886529"/>
                  <a:pt x="5027993" y="889666"/>
                </a:cubicBezTo>
                <a:cubicBezTo>
                  <a:pt x="4999924" y="877115"/>
                  <a:pt x="4946973" y="919452"/>
                  <a:pt x="4939844" y="934802"/>
                </a:cubicBezTo>
                <a:cubicBezTo>
                  <a:pt x="4895154" y="940701"/>
                  <a:pt x="4844006" y="928240"/>
                  <a:pt x="4792576" y="934820"/>
                </a:cubicBezTo>
                <a:lnTo>
                  <a:pt x="4602423" y="958063"/>
                </a:lnTo>
                <a:cubicBezTo>
                  <a:pt x="4488530" y="967131"/>
                  <a:pt x="4399004" y="969822"/>
                  <a:pt x="4290656" y="969152"/>
                </a:cubicBezTo>
                <a:cubicBezTo>
                  <a:pt x="4182308" y="968482"/>
                  <a:pt x="4046938" y="971167"/>
                  <a:pt x="3952334" y="954043"/>
                </a:cubicBezTo>
                <a:lnTo>
                  <a:pt x="3858560" y="948781"/>
                </a:lnTo>
                <a:lnTo>
                  <a:pt x="3846597" y="948382"/>
                </a:lnTo>
                <a:cubicBezTo>
                  <a:pt x="3807516" y="956616"/>
                  <a:pt x="3767475" y="941640"/>
                  <a:pt x="3736044" y="947759"/>
                </a:cubicBezTo>
                <a:cubicBezTo>
                  <a:pt x="3727323" y="948128"/>
                  <a:pt x="3719828" y="947771"/>
                  <a:pt x="3713136" y="946963"/>
                </a:cubicBezTo>
                <a:lnTo>
                  <a:pt x="3695939" y="943639"/>
                </a:lnTo>
                <a:lnTo>
                  <a:pt x="3694125" y="940567"/>
                </a:lnTo>
                <a:lnTo>
                  <a:pt x="3681925" y="939706"/>
                </a:lnTo>
                <a:lnTo>
                  <a:pt x="3679204" y="938926"/>
                </a:lnTo>
                <a:cubicBezTo>
                  <a:pt x="3668160" y="939028"/>
                  <a:pt x="3634193" y="940875"/>
                  <a:pt x="3615656" y="940320"/>
                </a:cubicBezTo>
                <a:cubicBezTo>
                  <a:pt x="3582626" y="936974"/>
                  <a:pt x="3593904" y="949140"/>
                  <a:pt x="3567983" y="935596"/>
                </a:cubicBezTo>
                <a:cubicBezTo>
                  <a:pt x="3504185" y="939048"/>
                  <a:pt x="3482818" y="922224"/>
                  <a:pt x="3422423" y="932129"/>
                </a:cubicBezTo>
                <a:cubicBezTo>
                  <a:pt x="3369166" y="933413"/>
                  <a:pt x="3329486" y="910108"/>
                  <a:pt x="3310925" y="911072"/>
                </a:cubicBezTo>
                <a:cubicBezTo>
                  <a:pt x="3261363" y="909787"/>
                  <a:pt x="3198415" y="933574"/>
                  <a:pt x="3139421" y="934151"/>
                </a:cubicBezTo>
                <a:cubicBezTo>
                  <a:pt x="3088799" y="931012"/>
                  <a:pt x="3038941" y="938464"/>
                  <a:pt x="2996922" y="927537"/>
                </a:cubicBezTo>
                <a:cubicBezTo>
                  <a:pt x="2992673" y="929234"/>
                  <a:pt x="2987900" y="930498"/>
                  <a:pt x="2982785" y="931453"/>
                </a:cubicBezTo>
                <a:lnTo>
                  <a:pt x="2967478" y="933397"/>
                </a:lnTo>
                <a:lnTo>
                  <a:pt x="2948552" y="932961"/>
                </a:lnTo>
                <a:lnTo>
                  <a:pt x="2944404" y="934452"/>
                </a:lnTo>
                <a:lnTo>
                  <a:pt x="2908608" y="937205"/>
                </a:lnTo>
                <a:lnTo>
                  <a:pt x="2904443" y="936455"/>
                </a:lnTo>
                <a:lnTo>
                  <a:pt x="2868935" y="938022"/>
                </a:lnTo>
                <a:lnTo>
                  <a:pt x="2868586" y="937487"/>
                </a:lnTo>
                <a:cubicBezTo>
                  <a:pt x="2866994" y="936327"/>
                  <a:pt x="2864292" y="935538"/>
                  <a:pt x="2859191" y="935503"/>
                </a:cubicBezTo>
                <a:cubicBezTo>
                  <a:pt x="2869075" y="927418"/>
                  <a:pt x="2856828" y="932364"/>
                  <a:pt x="2840915" y="932977"/>
                </a:cubicBezTo>
                <a:lnTo>
                  <a:pt x="2763509" y="921850"/>
                </a:lnTo>
                <a:lnTo>
                  <a:pt x="2756121" y="921864"/>
                </a:lnTo>
                <a:cubicBezTo>
                  <a:pt x="2756081" y="921822"/>
                  <a:pt x="2756039" y="921781"/>
                  <a:pt x="2755998" y="921739"/>
                </a:cubicBezTo>
                <a:cubicBezTo>
                  <a:pt x="2754445" y="921476"/>
                  <a:pt x="2752036" y="921380"/>
                  <a:pt x="2748255" y="921505"/>
                </a:cubicBezTo>
                <a:lnTo>
                  <a:pt x="2694601" y="915575"/>
                </a:lnTo>
                <a:cubicBezTo>
                  <a:pt x="2671223" y="919874"/>
                  <a:pt x="2666972" y="913376"/>
                  <a:pt x="2635357" y="910976"/>
                </a:cubicBezTo>
                <a:cubicBezTo>
                  <a:pt x="2621906" y="915051"/>
                  <a:pt x="2611315" y="913542"/>
                  <a:pt x="2601047" y="910263"/>
                </a:cubicBezTo>
                <a:cubicBezTo>
                  <a:pt x="2570084" y="912074"/>
                  <a:pt x="2542135" y="907435"/>
                  <a:pt x="2507482" y="906211"/>
                </a:cubicBezTo>
                <a:cubicBezTo>
                  <a:pt x="2469706" y="911437"/>
                  <a:pt x="2450920" y="901812"/>
                  <a:pt x="2413884" y="900545"/>
                </a:cubicBezTo>
                <a:cubicBezTo>
                  <a:pt x="2381338" y="909664"/>
                  <a:pt x="2387753" y="892438"/>
                  <a:pt x="2368912" y="888755"/>
                </a:cubicBezTo>
                <a:lnTo>
                  <a:pt x="2349490" y="889719"/>
                </a:lnTo>
                <a:lnTo>
                  <a:pt x="2344290" y="890584"/>
                </a:lnTo>
                <a:cubicBezTo>
                  <a:pt x="2340673" y="891041"/>
                  <a:pt x="2338228" y="891167"/>
                  <a:pt x="2336488" y="891058"/>
                </a:cubicBezTo>
                <a:lnTo>
                  <a:pt x="2329015" y="891627"/>
                </a:lnTo>
                <a:cubicBezTo>
                  <a:pt x="2316843" y="893039"/>
                  <a:pt x="2305064" y="894669"/>
                  <a:pt x="2293898" y="896431"/>
                </a:cubicBezTo>
                <a:cubicBezTo>
                  <a:pt x="2282637" y="890404"/>
                  <a:pt x="2242346" y="900851"/>
                  <a:pt x="2243927" y="888076"/>
                </a:cubicBezTo>
                <a:cubicBezTo>
                  <a:pt x="2228778" y="890081"/>
                  <a:pt x="2220725" y="895845"/>
                  <a:pt x="2223920" y="887331"/>
                </a:cubicBezTo>
                <a:cubicBezTo>
                  <a:pt x="2218877" y="887756"/>
                  <a:pt x="2215583" y="887254"/>
                  <a:pt x="2213081" y="886302"/>
                </a:cubicBezTo>
                <a:lnTo>
                  <a:pt x="2212307" y="885829"/>
                </a:lnTo>
                <a:lnTo>
                  <a:pt x="2152321" y="894418"/>
                </a:lnTo>
                <a:lnTo>
                  <a:pt x="2140985" y="895968"/>
                </a:lnTo>
                <a:lnTo>
                  <a:pt x="2121210" y="899354"/>
                </a:lnTo>
                <a:lnTo>
                  <a:pt x="2119146" y="899033"/>
                </a:lnTo>
                <a:lnTo>
                  <a:pt x="2105666" y="902240"/>
                </a:lnTo>
                <a:cubicBezTo>
                  <a:pt x="2101407" y="903601"/>
                  <a:pt x="2097735" y="905221"/>
                  <a:pt x="2094924" y="907203"/>
                </a:cubicBezTo>
                <a:cubicBezTo>
                  <a:pt x="2044793" y="900664"/>
                  <a:pt x="2001785" y="912168"/>
                  <a:pt x="1949478" y="913748"/>
                </a:cubicBezTo>
                <a:cubicBezTo>
                  <a:pt x="1891937" y="919585"/>
                  <a:pt x="1810334" y="935486"/>
                  <a:pt x="1749684" y="942223"/>
                </a:cubicBezTo>
                <a:lnTo>
                  <a:pt x="1585576" y="954170"/>
                </a:lnTo>
                <a:cubicBezTo>
                  <a:pt x="1549165" y="943719"/>
                  <a:pt x="1511425" y="950847"/>
                  <a:pt x="1476250" y="950653"/>
                </a:cubicBezTo>
                <a:cubicBezTo>
                  <a:pt x="1488515" y="961596"/>
                  <a:pt x="1432660" y="946795"/>
                  <a:pt x="1433927" y="959926"/>
                </a:cubicBezTo>
                <a:cubicBezTo>
                  <a:pt x="1427485" y="959475"/>
                  <a:pt x="1421205" y="958623"/>
                  <a:pt x="1414893" y="957671"/>
                </a:cubicBezTo>
                <a:lnTo>
                  <a:pt x="1411585" y="957179"/>
                </a:lnTo>
                <a:lnTo>
                  <a:pt x="1398896" y="957460"/>
                </a:lnTo>
                <a:lnTo>
                  <a:pt x="1394632" y="954725"/>
                </a:lnTo>
                <a:lnTo>
                  <a:pt x="1375043" y="953132"/>
                </a:lnTo>
                <a:cubicBezTo>
                  <a:pt x="1367813" y="952970"/>
                  <a:pt x="1360155" y="953305"/>
                  <a:pt x="1351876" y="954436"/>
                </a:cubicBezTo>
                <a:cubicBezTo>
                  <a:pt x="1325912" y="963028"/>
                  <a:pt x="1274459" y="952492"/>
                  <a:pt x="1242676" y="963767"/>
                </a:cubicBezTo>
                <a:cubicBezTo>
                  <a:pt x="1230276" y="966918"/>
                  <a:pt x="1216715" y="977098"/>
                  <a:pt x="1205993" y="974080"/>
                </a:cubicBezTo>
                <a:cubicBezTo>
                  <a:pt x="1174251" y="974112"/>
                  <a:pt x="1086982" y="964420"/>
                  <a:pt x="1052221" y="963954"/>
                </a:cubicBezTo>
                <a:cubicBezTo>
                  <a:pt x="1038515" y="970622"/>
                  <a:pt x="1009522" y="962342"/>
                  <a:pt x="968270" y="964761"/>
                </a:cubicBezTo>
                <a:cubicBezTo>
                  <a:pt x="943437" y="973698"/>
                  <a:pt x="900136" y="991017"/>
                  <a:pt x="874493" y="998122"/>
                </a:cubicBezTo>
                <a:cubicBezTo>
                  <a:pt x="848849" y="1005226"/>
                  <a:pt x="853424" y="1009427"/>
                  <a:pt x="814411" y="1007391"/>
                </a:cubicBezTo>
                <a:cubicBezTo>
                  <a:pt x="765926" y="1022821"/>
                  <a:pt x="732885" y="1009859"/>
                  <a:pt x="688604" y="1015631"/>
                </a:cubicBezTo>
                <a:cubicBezTo>
                  <a:pt x="638045" y="1020877"/>
                  <a:pt x="677999" y="1011556"/>
                  <a:pt x="618171" y="1027260"/>
                </a:cubicBezTo>
                <a:cubicBezTo>
                  <a:pt x="609680" y="1023165"/>
                  <a:pt x="583253" y="1020277"/>
                  <a:pt x="570379" y="1023487"/>
                </a:cubicBezTo>
                <a:cubicBezTo>
                  <a:pt x="543992" y="1022523"/>
                  <a:pt x="505183" y="1001686"/>
                  <a:pt x="482519" y="1002108"/>
                </a:cubicBezTo>
                <a:cubicBezTo>
                  <a:pt x="464011" y="1002285"/>
                  <a:pt x="495211" y="1007995"/>
                  <a:pt x="475319" y="1009922"/>
                </a:cubicBezTo>
                <a:cubicBezTo>
                  <a:pt x="450818" y="1011135"/>
                  <a:pt x="454804" y="1022539"/>
                  <a:pt x="431104" y="1009317"/>
                </a:cubicBezTo>
                <a:cubicBezTo>
                  <a:pt x="406857" y="1014651"/>
                  <a:pt x="399686" y="1008456"/>
                  <a:pt x="363782" y="1007585"/>
                </a:cubicBezTo>
                <a:cubicBezTo>
                  <a:pt x="350440" y="1012231"/>
                  <a:pt x="338145" y="1011245"/>
                  <a:pt x="325533" y="1008502"/>
                </a:cubicBezTo>
                <a:cubicBezTo>
                  <a:pt x="291944" y="1011745"/>
                  <a:pt x="259251" y="1008497"/>
                  <a:pt x="220429" y="1008927"/>
                </a:cubicBezTo>
                <a:cubicBezTo>
                  <a:pt x="180594" y="1015852"/>
                  <a:pt x="156150" y="1007265"/>
                  <a:pt x="114676" y="1007765"/>
                </a:cubicBezTo>
                <a:cubicBezTo>
                  <a:pt x="85718" y="1006195"/>
                  <a:pt x="43316" y="1001491"/>
                  <a:pt x="13470" y="998544"/>
                </a:cubicBezTo>
                <a:lnTo>
                  <a:pt x="0" y="997355"/>
                </a:lnTo>
                <a:close/>
              </a:path>
            </a:pathLst>
          </a:custGeom>
          <a:solidFill>
            <a:srgbClr val="82766A">
              <a:alpha val="15000"/>
            </a:srgb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8" name="Freeform: Shape 27">
            <a:extLst>
              <a:ext uri="{FF2B5EF4-FFF2-40B4-BE49-F238E27FC236}">
                <a16:creationId xmlns:a16="http://schemas.microsoft.com/office/drawing/2014/main" id="{048EB4C9-ACAF-4CCA-BA6E-9314431923B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85753" y="6027658"/>
            <a:ext cx="7906247" cy="830343"/>
          </a:xfrm>
          <a:custGeom>
            <a:avLst/>
            <a:gdLst>
              <a:gd name="connsiteX0" fmla="*/ 6884912 w 6884912"/>
              <a:gd name="connsiteY0" fmla="*/ 0 h 1161397"/>
              <a:gd name="connsiteX1" fmla="*/ 6884912 w 6884912"/>
              <a:gd name="connsiteY1" fmla="*/ 1161397 h 1161397"/>
              <a:gd name="connsiteX2" fmla="*/ 0 w 6884912"/>
              <a:gd name="connsiteY2" fmla="*/ 1161397 h 1161397"/>
              <a:gd name="connsiteX3" fmla="*/ 27135 w 6884912"/>
              <a:gd name="connsiteY3" fmla="*/ 1147460 h 1161397"/>
              <a:gd name="connsiteX4" fmla="*/ 115388 w 6884912"/>
              <a:gd name="connsiteY4" fmla="*/ 1159043 h 1161397"/>
              <a:gd name="connsiteX5" fmla="*/ 119094 w 6884912"/>
              <a:gd name="connsiteY5" fmla="*/ 1148463 h 1161397"/>
              <a:gd name="connsiteX6" fmla="*/ 171824 w 6884912"/>
              <a:gd name="connsiteY6" fmla="*/ 1133224 h 1161397"/>
              <a:gd name="connsiteX7" fmla="*/ 376455 w 6884912"/>
              <a:gd name="connsiteY7" fmla="*/ 1137381 h 1161397"/>
              <a:gd name="connsiteX8" fmla="*/ 478946 w 6884912"/>
              <a:gd name="connsiteY8" fmla="*/ 1106011 h 1161397"/>
              <a:gd name="connsiteX9" fmla="*/ 512111 w 6884912"/>
              <a:gd name="connsiteY9" fmla="*/ 1085599 h 1161397"/>
              <a:gd name="connsiteX10" fmla="*/ 567875 w 6884912"/>
              <a:gd name="connsiteY10" fmla="*/ 1051976 h 1161397"/>
              <a:gd name="connsiteX11" fmla="*/ 601644 w 6884912"/>
              <a:gd name="connsiteY11" fmla="*/ 1003997 h 1161397"/>
              <a:gd name="connsiteX12" fmla="*/ 651408 w 6884912"/>
              <a:gd name="connsiteY12" fmla="*/ 984938 h 1161397"/>
              <a:gd name="connsiteX13" fmla="*/ 673197 w 6884912"/>
              <a:gd name="connsiteY13" fmla="*/ 1010060 h 1161397"/>
              <a:gd name="connsiteX14" fmla="*/ 723108 w 6884912"/>
              <a:gd name="connsiteY14" fmla="*/ 980081 h 1161397"/>
              <a:gd name="connsiteX15" fmla="*/ 797699 w 6884912"/>
              <a:gd name="connsiteY15" fmla="*/ 931362 h 1161397"/>
              <a:gd name="connsiteX16" fmla="*/ 843359 w 6884912"/>
              <a:gd name="connsiteY16" fmla="*/ 910894 h 1161397"/>
              <a:gd name="connsiteX17" fmla="*/ 965215 w 6884912"/>
              <a:gd name="connsiteY17" fmla="*/ 846701 h 1161397"/>
              <a:gd name="connsiteX18" fmla="*/ 1085080 w 6884912"/>
              <a:gd name="connsiteY18" fmla="*/ 776086 h 1161397"/>
              <a:gd name="connsiteX19" fmla="*/ 1131224 w 6884912"/>
              <a:gd name="connsiteY19" fmla="*/ 706160 h 1161397"/>
              <a:gd name="connsiteX20" fmla="*/ 1138051 w 6884912"/>
              <a:gd name="connsiteY20" fmla="*/ 702034 h 1161397"/>
              <a:gd name="connsiteX21" fmla="*/ 1158800 w 6884912"/>
              <a:gd name="connsiteY21" fmla="*/ 700004 h 1161397"/>
              <a:gd name="connsiteX22" fmla="*/ 1166947 w 6884912"/>
              <a:gd name="connsiteY22" fmla="*/ 700762 h 1161397"/>
              <a:gd name="connsiteX23" fmla="*/ 1178135 w 6884912"/>
              <a:gd name="connsiteY23" fmla="*/ 698631 h 1161397"/>
              <a:gd name="connsiteX24" fmla="*/ 1178301 w 6884912"/>
              <a:gd name="connsiteY24" fmla="*/ 698094 h 1161397"/>
              <a:gd name="connsiteX25" fmla="*/ 1188995 w 6884912"/>
              <a:gd name="connsiteY25" fmla="*/ 697048 h 1161397"/>
              <a:gd name="connsiteX26" fmla="*/ 1242716 w 6884912"/>
              <a:gd name="connsiteY26" fmla="*/ 698052 h 1161397"/>
              <a:gd name="connsiteX27" fmla="*/ 1299977 w 6884912"/>
              <a:gd name="connsiteY27" fmla="*/ 639196 h 1161397"/>
              <a:gd name="connsiteX28" fmla="*/ 1326190 w 6884912"/>
              <a:gd name="connsiteY28" fmla="*/ 625955 h 1161397"/>
              <a:gd name="connsiteX29" fmla="*/ 1339600 w 6884912"/>
              <a:gd name="connsiteY29" fmla="*/ 616295 h 1161397"/>
              <a:gd name="connsiteX30" fmla="*/ 1340054 w 6884912"/>
              <a:gd name="connsiteY30" fmla="*/ 614022 h 1161397"/>
              <a:gd name="connsiteX31" fmla="*/ 1391606 w 6884912"/>
              <a:gd name="connsiteY31" fmla="*/ 615229 h 1161397"/>
              <a:gd name="connsiteX32" fmla="*/ 1397565 w 6884912"/>
              <a:gd name="connsiteY32" fmla="*/ 611490 h 1161397"/>
              <a:gd name="connsiteX33" fmla="*/ 1432302 w 6884912"/>
              <a:gd name="connsiteY33" fmla="*/ 617267 h 1161397"/>
              <a:gd name="connsiteX34" fmla="*/ 1449644 w 6884912"/>
              <a:gd name="connsiteY34" fmla="*/ 617591 h 1161397"/>
              <a:gd name="connsiteX35" fmla="*/ 1455793 w 6884912"/>
              <a:gd name="connsiteY35" fmla="*/ 623174 h 1161397"/>
              <a:gd name="connsiteX36" fmla="*/ 1480758 w 6884912"/>
              <a:gd name="connsiteY36" fmla="*/ 620863 h 1161397"/>
              <a:gd name="connsiteX37" fmla="*/ 1483154 w 6884912"/>
              <a:gd name="connsiteY37" fmla="*/ 618527 h 1161397"/>
              <a:gd name="connsiteX38" fmla="*/ 1505495 w 6884912"/>
              <a:gd name="connsiteY38" fmla="*/ 624325 h 1161397"/>
              <a:gd name="connsiteX39" fmla="*/ 1526340 w 6884912"/>
              <a:gd name="connsiteY39" fmla="*/ 638496 h 1161397"/>
              <a:gd name="connsiteX40" fmla="*/ 1731986 w 6884912"/>
              <a:gd name="connsiteY40" fmla="*/ 589682 h 1161397"/>
              <a:gd name="connsiteX41" fmla="*/ 1927935 w 6884912"/>
              <a:gd name="connsiteY41" fmla="*/ 628540 h 1161397"/>
              <a:gd name="connsiteX42" fmla="*/ 2039075 w 6884912"/>
              <a:gd name="connsiteY42" fmla="*/ 599964 h 1161397"/>
              <a:gd name="connsiteX43" fmla="*/ 2066980 w 6884912"/>
              <a:gd name="connsiteY43" fmla="*/ 550413 h 1161397"/>
              <a:gd name="connsiteX44" fmla="*/ 2352236 w 6884912"/>
              <a:gd name="connsiteY44" fmla="*/ 519602 h 1161397"/>
              <a:gd name="connsiteX45" fmla="*/ 2420791 w 6884912"/>
              <a:gd name="connsiteY45" fmla="*/ 492826 h 1161397"/>
              <a:gd name="connsiteX46" fmla="*/ 2489932 w 6884912"/>
              <a:gd name="connsiteY46" fmla="*/ 507864 h 1161397"/>
              <a:gd name="connsiteX47" fmla="*/ 2512917 w 6884912"/>
              <a:gd name="connsiteY47" fmla="*/ 489127 h 1161397"/>
              <a:gd name="connsiteX48" fmla="*/ 2516783 w 6884912"/>
              <a:gd name="connsiteY48" fmla="*/ 485473 h 1161397"/>
              <a:gd name="connsiteX49" fmla="*/ 2534360 w 6884912"/>
              <a:gd name="connsiteY49" fmla="*/ 480064 h 1161397"/>
              <a:gd name="connsiteX50" fmla="*/ 2536691 w 6884912"/>
              <a:gd name="connsiteY50" fmla="*/ 467018 h 1161397"/>
              <a:gd name="connsiteX51" fmla="*/ 2561265 w 6884912"/>
              <a:gd name="connsiteY51" fmla="*/ 450623 h 1161397"/>
              <a:gd name="connsiteX52" fmla="*/ 2594349 w 6884912"/>
              <a:gd name="connsiteY52" fmla="*/ 443884 h 1161397"/>
              <a:gd name="connsiteX53" fmla="*/ 2754324 w 6884912"/>
              <a:gd name="connsiteY53" fmla="*/ 424766 h 1161397"/>
              <a:gd name="connsiteX54" fmla="*/ 2848470 w 6884912"/>
              <a:gd name="connsiteY54" fmla="*/ 405966 h 1161397"/>
              <a:gd name="connsiteX55" fmla="*/ 2881772 w 6884912"/>
              <a:gd name="connsiteY55" fmla="*/ 387260 h 1161397"/>
              <a:gd name="connsiteX56" fmla="*/ 2929932 w 6884912"/>
              <a:gd name="connsiteY56" fmla="*/ 368912 h 1161397"/>
              <a:gd name="connsiteX57" fmla="*/ 3013020 w 6884912"/>
              <a:gd name="connsiteY57" fmla="*/ 327578 h 1161397"/>
              <a:gd name="connsiteX58" fmla="*/ 3127968 w 6884912"/>
              <a:gd name="connsiteY58" fmla="*/ 287613 h 1161397"/>
              <a:gd name="connsiteX59" fmla="*/ 3222191 w 6884912"/>
              <a:gd name="connsiteY59" fmla="*/ 307887 h 1161397"/>
              <a:gd name="connsiteX60" fmla="*/ 3227953 w 6884912"/>
              <a:gd name="connsiteY60" fmla="*/ 297650 h 1161397"/>
              <a:gd name="connsiteX61" fmla="*/ 3287859 w 6884912"/>
              <a:gd name="connsiteY61" fmla="*/ 287558 h 1161397"/>
              <a:gd name="connsiteX62" fmla="*/ 3510042 w 6884912"/>
              <a:gd name="connsiteY62" fmla="*/ 311820 h 1161397"/>
              <a:gd name="connsiteX63" fmla="*/ 3626773 w 6884912"/>
              <a:gd name="connsiteY63" fmla="*/ 290452 h 1161397"/>
              <a:gd name="connsiteX64" fmla="*/ 3666217 w 6884912"/>
              <a:gd name="connsiteY64" fmla="*/ 273255 h 1161397"/>
              <a:gd name="connsiteX65" fmla="*/ 3732427 w 6884912"/>
              <a:gd name="connsiteY65" fmla="*/ 245039 h 1161397"/>
              <a:gd name="connsiteX66" fmla="*/ 3777022 w 6884912"/>
              <a:gd name="connsiteY66" fmla="*/ 200276 h 1161397"/>
              <a:gd name="connsiteX67" fmla="*/ 3791246 w 6884912"/>
              <a:gd name="connsiteY67" fmla="*/ 189996 h 1161397"/>
              <a:gd name="connsiteX68" fmla="*/ 3819864 w 6884912"/>
              <a:gd name="connsiteY68" fmla="*/ 194605 h 1161397"/>
              <a:gd name="connsiteX69" fmla="*/ 3830398 w 6884912"/>
              <a:gd name="connsiteY69" fmla="*/ 188383 h 1161397"/>
              <a:gd name="connsiteX70" fmla="*/ 3834360 w 6884912"/>
              <a:gd name="connsiteY70" fmla="*/ 188992 h 1161397"/>
              <a:gd name="connsiteX71" fmla="*/ 3843715 w 6884912"/>
              <a:gd name="connsiteY71" fmla="*/ 188752 h 1161397"/>
              <a:gd name="connsiteX72" fmla="*/ 3842609 w 6884912"/>
              <a:gd name="connsiteY72" fmla="*/ 197386 h 1161397"/>
              <a:gd name="connsiteX73" fmla="*/ 3853961 w 6884912"/>
              <a:gd name="connsiteY73" fmla="*/ 213380 h 1161397"/>
              <a:gd name="connsiteX74" fmla="*/ 3907640 w 6884912"/>
              <a:gd name="connsiteY74" fmla="*/ 207568 h 1161397"/>
              <a:gd name="connsiteX75" fmla="*/ 3910449 w 6884912"/>
              <a:gd name="connsiteY75" fmla="*/ 197808 h 1161397"/>
              <a:gd name="connsiteX76" fmla="*/ 3917197 w 6884912"/>
              <a:gd name="connsiteY76" fmla="*/ 196121 h 1161397"/>
              <a:gd name="connsiteX77" fmla="*/ 3922400 w 6884912"/>
              <a:gd name="connsiteY77" fmla="*/ 205056 h 1161397"/>
              <a:gd name="connsiteX78" fmla="*/ 4013061 w 6884912"/>
              <a:gd name="connsiteY78" fmla="*/ 224874 h 1161397"/>
              <a:gd name="connsiteX79" fmla="*/ 4134285 w 6884912"/>
              <a:gd name="connsiteY79" fmla="*/ 235592 h 1161397"/>
              <a:gd name="connsiteX80" fmla="*/ 4220717 w 6884912"/>
              <a:gd name="connsiteY80" fmla="*/ 192946 h 1161397"/>
              <a:gd name="connsiteX81" fmla="*/ 4228802 w 6884912"/>
              <a:gd name="connsiteY81" fmla="*/ 201468 h 1161397"/>
              <a:gd name="connsiteX82" fmla="*/ 4289361 w 6884912"/>
              <a:gd name="connsiteY82" fmla="*/ 196642 h 1161397"/>
              <a:gd name="connsiteX83" fmla="*/ 4498913 w 6884912"/>
              <a:gd name="connsiteY83" fmla="*/ 118915 h 1161397"/>
              <a:gd name="connsiteX84" fmla="*/ 4617330 w 6884912"/>
              <a:gd name="connsiteY84" fmla="*/ 111163 h 1161397"/>
              <a:gd name="connsiteX85" fmla="*/ 4659778 w 6884912"/>
              <a:gd name="connsiteY85" fmla="*/ 118219 h 1161397"/>
              <a:gd name="connsiteX86" fmla="*/ 4730870 w 6884912"/>
              <a:gd name="connsiteY86" fmla="*/ 129432 h 1161397"/>
              <a:gd name="connsiteX87" fmla="*/ 4785037 w 6884912"/>
              <a:gd name="connsiteY87" fmla="*/ 161964 h 1161397"/>
              <a:gd name="connsiteX88" fmla="*/ 4844073 w 6884912"/>
              <a:gd name="connsiteY88" fmla="*/ 161768 h 1161397"/>
              <a:gd name="connsiteX89" fmla="*/ 4856454 w 6884912"/>
              <a:gd name="connsiteY89" fmla="*/ 130488 h 1161397"/>
              <a:gd name="connsiteX90" fmla="*/ 4920038 w 6884912"/>
              <a:gd name="connsiteY90" fmla="*/ 140418 h 1161397"/>
              <a:gd name="connsiteX91" fmla="*/ 5016639 w 6884912"/>
              <a:gd name="connsiteY91" fmla="*/ 158905 h 1161397"/>
              <a:gd name="connsiteX92" fmla="*/ 5072009 w 6884912"/>
              <a:gd name="connsiteY92" fmla="*/ 161502 h 1161397"/>
              <a:gd name="connsiteX93" fmla="*/ 5223626 w 6884912"/>
              <a:gd name="connsiteY93" fmla="*/ 177356 h 1161397"/>
              <a:gd name="connsiteX94" fmla="*/ 5375773 w 6884912"/>
              <a:gd name="connsiteY94" fmla="*/ 199913 h 1161397"/>
              <a:gd name="connsiteX95" fmla="*/ 5467502 w 6884912"/>
              <a:gd name="connsiteY95" fmla="*/ 250963 h 1161397"/>
              <a:gd name="connsiteX96" fmla="*/ 5592395 w 6884912"/>
              <a:gd name="connsiteY96" fmla="*/ 265434 h 1161397"/>
              <a:gd name="connsiteX97" fmla="*/ 5613532 w 6884912"/>
              <a:gd name="connsiteY97" fmla="*/ 273379 h 1161397"/>
              <a:gd name="connsiteX98" fmla="*/ 5642173 w 6884912"/>
              <a:gd name="connsiteY98" fmla="*/ 266904 h 1161397"/>
              <a:gd name="connsiteX99" fmla="*/ 5756910 w 6884912"/>
              <a:gd name="connsiteY99" fmla="*/ 239211 h 1161397"/>
              <a:gd name="connsiteX100" fmla="*/ 5846667 w 6884912"/>
              <a:gd name="connsiteY100" fmla="*/ 201786 h 1161397"/>
              <a:gd name="connsiteX101" fmla="*/ 5960732 w 6884912"/>
              <a:gd name="connsiteY101" fmla="*/ 220708 h 1161397"/>
              <a:gd name="connsiteX102" fmla="*/ 6029542 w 6884912"/>
              <a:gd name="connsiteY102" fmla="*/ 210339 h 1161397"/>
              <a:gd name="connsiteX103" fmla="*/ 6141123 w 6884912"/>
              <a:gd name="connsiteY103" fmla="*/ 159923 h 1161397"/>
              <a:gd name="connsiteX104" fmla="*/ 6290640 w 6884912"/>
              <a:gd name="connsiteY104" fmla="*/ 167441 h 1161397"/>
              <a:gd name="connsiteX105" fmla="*/ 6322806 w 6884912"/>
              <a:gd name="connsiteY105" fmla="*/ 213293 h 1161397"/>
              <a:gd name="connsiteX106" fmla="*/ 6364914 w 6884912"/>
              <a:gd name="connsiteY106" fmla="*/ 240140 h 1161397"/>
              <a:gd name="connsiteX107" fmla="*/ 6380420 w 6884912"/>
              <a:gd name="connsiteY107" fmla="*/ 173195 h 1161397"/>
              <a:gd name="connsiteX108" fmla="*/ 6507891 w 6884912"/>
              <a:gd name="connsiteY108" fmla="*/ 118474 h 1161397"/>
              <a:gd name="connsiteX109" fmla="*/ 6571807 w 6884912"/>
              <a:gd name="connsiteY109" fmla="*/ 98636 h 1161397"/>
              <a:gd name="connsiteX110" fmla="*/ 6671880 w 6884912"/>
              <a:gd name="connsiteY110" fmla="*/ 82931 h 1161397"/>
              <a:gd name="connsiteX111" fmla="*/ 6702266 w 6884912"/>
              <a:gd name="connsiteY111" fmla="*/ 75470 h 1161397"/>
              <a:gd name="connsiteX112" fmla="*/ 6845802 w 6884912"/>
              <a:gd name="connsiteY112" fmla="*/ 24496 h 1161397"/>
              <a:gd name="connsiteX0" fmla="*/ 6884912 w 6884912"/>
              <a:gd name="connsiteY0" fmla="*/ 0 h 1161397"/>
              <a:gd name="connsiteX1" fmla="*/ 6884912 w 6884912"/>
              <a:gd name="connsiteY1" fmla="*/ 1161397 h 1161397"/>
              <a:gd name="connsiteX2" fmla="*/ 0 w 6884912"/>
              <a:gd name="connsiteY2" fmla="*/ 1161397 h 1161397"/>
              <a:gd name="connsiteX3" fmla="*/ 27135 w 6884912"/>
              <a:gd name="connsiteY3" fmla="*/ 1147460 h 1161397"/>
              <a:gd name="connsiteX4" fmla="*/ 115388 w 6884912"/>
              <a:gd name="connsiteY4" fmla="*/ 1159043 h 1161397"/>
              <a:gd name="connsiteX5" fmla="*/ 119094 w 6884912"/>
              <a:gd name="connsiteY5" fmla="*/ 1148463 h 1161397"/>
              <a:gd name="connsiteX6" fmla="*/ 171824 w 6884912"/>
              <a:gd name="connsiteY6" fmla="*/ 1133224 h 1161397"/>
              <a:gd name="connsiteX7" fmla="*/ 376455 w 6884912"/>
              <a:gd name="connsiteY7" fmla="*/ 1137381 h 1161397"/>
              <a:gd name="connsiteX8" fmla="*/ 478946 w 6884912"/>
              <a:gd name="connsiteY8" fmla="*/ 1106011 h 1161397"/>
              <a:gd name="connsiteX9" fmla="*/ 512111 w 6884912"/>
              <a:gd name="connsiteY9" fmla="*/ 1085599 h 1161397"/>
              <a:gd name="connsiteX10" fmla="*/ 567875 w 6884912"/>
              <a:gd name="connsiteY10" fmla="*/ 1051976 h 1161397"/>
              <a:gd name="connsiteX11" fmla="*/ 601644 w 6884912"/>
              <a:gd name="connsiteY11" fmla="*/ 1003997 h 1161397"/>
              <a:gd name="connsiteX12" fmla="*/ 651408 w 6884912"/>
              <a:gd name="connsiteY12" fmla="*/ 984938 h 1161397"/>
              <a:gd name="connsiteX13" fmla="*/ 673197 w 6884912"/>
              <a:gd name="connsiteY13" fmla="*/ 1010060 h 1161397"/>
              <a:gd name="connsiteX14" fmla="*/ 723108 w 6884912"/>
              <a:gd name="connsiteY14" fmla="*/ 980081 h 1161397"/>
              <a:gd name="connsiteX15" fmla="*/ 797699 w 6884912"/>
              <a:gd name="connsiteY15" fmla="*/ 931362 h 1161397"/>
              <a:gd name="connsiteX16" fmla="*/ 843359 w 6884912"/>
              <a:gd name="connsiteY16" fmla="*/ 910894 h 1161397"/>
              <a:gd name="connsiteX17" fmla="*/ 965215 w 6884912"/>
              <a:gd name="connsiteY17" fmla="*/ 846701 h 1161397"/>
              <a:gd name="connsiteX18" fmla="*/ 1085080 w 6884912"/>
              <a:gd name="connsiteY18" fmla="*/ 776086 h 1161397"/>
              <a:gd name="connsiteX19" fmla="*/ 1131224 w 6884912"/>
              <a:gd name="connsiteY19" fmla="*/ 706160 h 1161397"/>
              <a:gd name="connsiteX20" fmla="*/ 1138051 w 6884912"/>
              <a:gd name="connsiteY20" fmla="*/ 702034 h 1161397"/>
              <a:gd name="connsiteX21" fmla="*/ 1158800 w 6884912"/>
              <a:gd name="connsiteY21" fmla="*/ 700004 h 1161397"/>
              <a:gd name="connsiteX22" fmla="*/ 1166947 w 6884912"/>
              <a:gd name="connsiteY22" fmla="*/ 700762 h 1161397"/>
              <a:gd name="connsiteX23" fmla="*/ 1178135 w 6884912"/>
              <a:gd name="connsiteY23" fmla="*/ 698631 h 1161397"/>
              <a:gd name="connsiteX24" fmla="*/ 1178301 w 6884912"/>
              <a:gd name="connsiteY24" fmla="*/ 698094 h 1161397"/>
              <a:gd name="connsiteX25" fmla="*/ 1188995 w 6884912"/>
              <a:gd name="connsiteY25" fmla="*/ 697048 h 1161397"/>
              <a:gd name="connsiteX26" fmla="*/ 1242716 w 6884912"/>
              <a:gd name="connsiteY26" fmla="*/ 698052 h 1161397"/>
              <a:gd name="connsiteX27" fmla="*/ 1299977 w 6884912"/>
              <a:gd name="connsiteY27" fmla="*/ 639196 h 1161397"/>
              <a:gd name="connsiteX28" fmla="*/ 1326190 w 6884912"/>
              <a:gd name="connsiteY28" fmla="*/ 625955 h 1161397"/>
              <a:gd name="connsiteX29" fmla="*/ 1339600 w 6884912"/>
              <a:gd name="connsiteY29" fmla="*/ 616295 h 1161397"/>
              <a:gd name="connsiteX30" fmla="*/ 1340054 w 6884912"/>
              <a:gd name="connsiteY30" fmla="*/ 614022 h 1161397"/>
              <a:gd name="connsiteX31" fmla="*/ 1391606 w 6884912"/>
              <a:gd name="connsiteY31" fmla="*/ 615229 h 1161397"/>
              <a:gd name="connsiteX32" fmla="*/ 1397565 w 6884912"/>
              <a:gd name="connsiteY32" fmla="*/ 611490 h 1161397"/>
              <a:gd name="connsiteX33" fmla="*/ 1432302 w 6884912"/>
              <a:gd name="connsiteY33" fmla="*/ 617267 h 1161397"/>
              <a:gd name="connsiteX34" fmla="*/ 1449644 w 6884912"/>
              <a:gd name="connsiteY34" fmla="*/ 617591 h 1161397"/>
              <a:gd name="connsiteX35" fmla="*/ 1455793 w 6884912"/>
              <a:gd name="connsiteY35" fmla="*/ 623174 h 1161397"/>
              <a:gd name="connsiteX36" fmla="*/ 1480758 w 6884912"/>
              <a:gd name="connsiteY36" fmla="*/ 620863 h 1161397"/>
              <a:gd name="connsiteX37" fmla="*/ 1483154 w 6884912"/>
              <a:gd name="connsiteY37" fmla="*/ 618527 h 1161397"/>
              <a:gd name="connsiteX38" fmla="*/ 1505495 w 6884912"/>
              <a:gd name="connsiteY38" fmla="*/ 624325 h 1161397"/>
              <a:gd name="connsiteX39" fmla="*/ 1526340 w 6884912"/>
              <a:gd name="connsiteY39" fmla="*/ 638496 h 1161397"/>
              <a:gd name="connsiteX40" fmla="*/ 1731986 w 6884912"/>
              <a:gd name="connsiteY40" fmla="*/ 589682 h 1161397"/>
              <a:gd name="connsiteX41" fmla="*/ 1927935 w 6884912"/>
              <a:gd name="connsiteY41" fmla="*/ 628540 h 1161397"/>
              <a:gd name="connsiteX42" fmla="*/ 2039075 w 6884912"/>
              <a:gd name="connsiteY42" fmla="*/ 599964 h 1161397"/>
              <a:gd name="connsiteX43" fmla="*/ 2066980 w 6884912"/>
              <a:gd name="connsiteY43" fmla="*/ 550413 h 1161397"/>
              <a:gd name="connsiteX44" fmla="*/ 2352236 w 6884912"/>
              <a:gd name="connsiteY44" fmla="*/ 519602 h 1161397"/>
              <a:gd name="connsiteX45" fmla="*/ 2420791 w 6884912"/>
              <a:gd name="connsiteY45" fmla="*/ 492826 h 1161397"/>
              <a:gd name="connsiteX46" fmla="*/ 2489932 w 6884912"/>
              <a:gd name="connsiteY46" fmla="*/ 507864 h 1161397"/>
              <a:gd name="connsiteX47" fmla="*/ 2512917 w 6884912"/>
              <a:gd name="connsiteY47" fmla="*/ 489127 h 1161397"/>
              <a:gd name="connsiteX48" fmla="*/ 2516783 w 6884912"/>
              <a:gd name="connsiteY48" fmla="*/ 485473 h 1161397"/>
              <a:gd name="connsiteX49" fmla="*/ 2534360 w 6884912"/>
              <a:gd name="connsiteY49" fmla="*/ 480064 h 1161397"/>
              <a:gd name="connsiteX50" fmla="*/ 2536691 w 6884912"/>
              <a:gd name="connsiteY50" fmla="*/ 467018 h 1161397"/>
              <a:gd name="connsiteX51" fmla="*/ 2561265 w 6884912"/>
              <a:gd name="connsiteY51" fmla="*/ 450623 h 1161397"/>
              <a:gd name="connsiteX52" fmla="*/ 2594349 w 6884912"/>
              <a:gd name="connsiteY52" fmla="*/ 443884 h 1161397"/>
              <a:gd name="connsiteX53" fmla="*/ 2754324 w 6884912"/>
              <a:gd name="connsiteY53" fmla="*/ 424766 h 1161397"/>
              <a:gd name="connsiteX54" fmla="*/ 2848470 w 6884912"/>
              <a:gd name="connsiteY54" fmla="*/ 405966 h 1161397"/>
              <a:gd name="connsiteX55" fmla="*/ 2881772 w 6884912"/>
              <a:gd name="connsiteY55" fmla="*/ 387260 h 1161397"/>
              <a:gd name="connsiteX56" fmla="*/ 2929932 w 6884912"/>
              <a:gd name="connsiteY56" fmla="*/ 368912 h 1161397"/>
              <a:gd name="connsiteX57" fmla="*/ 3013020 w 6884912"/>
              <a:gd name="connsiteY57" fmla="*/ 327578 h 1161397"/>
              <a:gd name="connsiteX58" fmla="*/ 3222191 w 6884912"/>
              <a:gd name="connsiteY58" fmla="*/ 307887 h 1161397"/>
              <a:gd name="connsiteX59" fmla="*/ 3227953 w 6884912"/>
              <a:gd name="connsiteY59" fmla="*/ 297650 h 1161397"/>
              <a:gd name="connsiteX60" fmla="*/ 3287859 w 6884912"/>
              <a:gd name="connsiteY60" fmla="*/ 287558 h 1161397"/>
              <a:gd name="connsiteX61" fmla="*/ 3510042 w 6884912"/>
              <a:gd name="connsiteY61" fmla="*/ 311820 h 1161397"/>
              <a:gd name="connsiteX62" fmla="*/ 3626773 w 6884912"/>
              <a:gd name="connsiteY62" fmla="*/ 290452 h 1161397"/>
              <a:gd name="connsiteX63" fmla="*/ 3666217 w 6884912"/>
              <a:gd name="connsiteY63" fmla="*/ 273255 h 1161397"/>
              <a:gd name="connsiteX64" fmla="*/ 3732427 w 6884912"/>
              <a:gd name="connsiteY64" fmla="*/ 245039 h 1161397"/>
              <a:gd name="connsiteX65" fmla="*/ 3777022 w 6884912"/>
              <a:gd name="connsiteY65" fmla="*/ 200276 h 1161397"/>
              <a:gd name="connsiteX66" fmla="*/ 3791246 w 6884912"/>
              <a:gd name="connsiteY66" fmla="*/ 189996 h 1161397"/>
              <a:gd name="connsiteX67" fmla="*/ 3819864 w 6884912"/>
              <a:gd name="connsiteY67" fmla="*/ 194605 h 1161397"/>
              <a:gd name="connsiteX68" fmla="*/ 3830398 w 6884912"/>
              <a:gd name="connsiteY68" fmla="*/ 188383 h 1161397"/>
              <a:gd name="connsiteX69" fmla="*/ 3834360 w 6884912"/>
              <a:gd name="connsiteY69" fmla="*/ 188992 h 1161397"/>
              <a:gd name="connsiteX70" fmla="*/ 3843715 w 6884912"/>
              <a:gd name="connsiteY70" fmla="*/ 188752 h 1161397"/>
              <a:gd name="connsiteX71" fmla="*/ 3842609 w 6884912"/>
              <a:gd name="connsiteY71" fmla="*/ 197386 h 1161397"/>
              <a:gd name="connsiteX72" fmla="*/ 3853961 w 6884912"/>
              <a:gd name="connsiteY72" fmla="*/ 213380 h 1161397"/>
              <a:gd name="connsiteX73" fmla="*/ 3907640 w 6884912"/>
              <a:gd name="connsiteY73" fmla="*/ 207568 h 1161397"/>
              <a:gd name="connsiteX74" fmla="*/ 3910449 w 6884912"/>
              <a:gd name="connsiteY74" fmla="*/ 197808 h 1161397"/>
              <a:gd name="connsiteX75" fmla="*/ 3917197 w 6884912"/>
              <a:gd name="connsiteY75" fmla="*/ 196121 h 1161397"/>
              <a:gd name="connsiteX76" fmla="*/ 3922400 w 6884912"/>
              <a:gd name="connsiteY76" fmla="*/ 205056 h 1161397"/>
              <a:gd name="connsiteX77" fmla="*/ 4013061 w 6884912"/>
              <a:gd name="connsiteY77" fmla="*/ 224874 h 1161397"/>
              <a:gd name="connsiteX78" fmla="*/ 4134285 w 6884912"/>
              <a:gd name="connsiteY78" fmla="*/ 235592 h 1161397"/>
              <a:gd name="connsiteX79" fmla="*/ 4220717 w 6884912"/>
              <a:gd name="connsiteY79" fmla="*/ 192946 h 1161397"/>
              <a:gd name="connsiteX80" fmla="*/ 4228802 w 6884912"/>
              <a:gd name="connsiteY80" fmla="*/ 201468 h 1161397"/>
              <a:gd name="connsiteX81" fmla="*/ 4289361 w 6884912"/>
              <a:gd name="connsiteY81" fmla="*/ 196642 h 1161397"/>
              <a:gd name="connsiteX82" fmla="*/ 4498913 w 6884912"/>
              <a:gd name="connsiteY82" fmla="*/ 118915 h 1161397"/>
              <a:gd name="connsiteX83" fmla="*/ 4617330 w 6884912"/>
              <a:gd name="connsiteY83" fmla="*/ 111163 h 1161397"/>
              <a:gd name="connsiteX84" fmla="*/ 4659778 w 6884912"/>
              <a:gd name="connsiteY84" fmla="*/ 118219 h 1161397"/>
              <a:gd name="connsiteX85" fmla="*/ 4730870 w 6884912"/>
              <a:gd name="connsiteY85" fmla="*/ 129432 h 1161397"/>
              <a:gd name="connsiteX86" fmla="*/ 4785037 w 6884912"/>
              <a:gd name="connsiteY86" fmla="*/ 161964 h 1161397"/>
              <a:gd name="connsiteX87" fmla="*/ 4844073 w 6884912"/>
              <a:gd name="connsiteY87" fmla="*/ 161768 h 1161397"/>
              <a:gd name="connsiteX88" fmla="*/ 4856454 w 6884912"/>
              <a:gd name="connsiteY88" fmla="*/ 130488 h 1161397"/>
              <a:gd name="connsiteX89" fmla="*/ 4920038 w 6884912"/>
              <a:gd name="connsiteY89" fmla="*/ 140418 h 1161397"/>
              <a:gd name="connsiteX90" fmla="*/ 5016639 w 6884912"/>
              <a:gd name="connsiteY90" fmla="*/ 158905 h 1161397"/>
              <a:gd name="connsiteX91" fmla="*/ 5072009 w 6884912"/>
              <a:gd name="connsiteY91" fmla="*/ 161502 h 1161397"/>
              <a:gd name="connsiteX92" fmla="*/ 5223626 w 6884912"/>
              <a:gd name="connsiteY92" fmla="*/ 177356 h 1161397"/>
              <a:gd name="connsiteX93" fmla="*/ 5375773 w 6884912"/>
              <a:gd name="connsiteY93" fmla="*/ 199913 h 1161397"/>
              <a:gd name="connsiteX94" fmla="*/ 5467502 w 6884912"/>
              <a:gd name="connsiteY94" fmla="*/ 250963 h 1161397"/>
              <a:gd name="connsiteX95" fmla="*/ 5592395 w 6884912"/>
              <a:gd name="connsiteY95" fmla="*/ 265434 h 1161397"/>
              <a:gd name="connsiteX96" fmla="*/ 5613532 w 6884912"/>
              <a:gd name="connsiteY96" fmla="*/ 273379 h 1161397"/>
              <a:gd name="connsiteX97" fmla="*/ 5642173 w 6884912"/>
              <a:gd name="connsiteY97" fmla="*/ 266904 h 1161397"/>
              <a:gd name="connsiteX98" fmla="*/ 5756910 w 6884912"/>
              <a:gd name="connsiteY98" fmla="*/ 239211 h 1161397"/>
              <a:gd name="connsiteX99" fmla="*/ 5846667 w 6884912"/>
              <a:gd name="connsiteY99" fmla="*/ 201786 h 1161397"/>
              <a:gd name="connsiteX100" fmla="*/ 5960732 w 6884912"/>
              <a:gd name="connsiteY100" fmla="*/ 220708 h 1161397"/>
              <a:gd name="connsiteX101" fmla="*/ 6029542 w 6884912"/>
              <a:gd name="connsiteY101" fmla="*/ 210339 h 1161397"/>
              <a:gd name="connsiteX102" fmla="*/ 6141123 w 6884912"/>
              <a:gd name="connsiteY102" fmla="*/ 159923 h 1161397"/>
              <a:gd name="connsiteX103" fmla="*/ 6290640 w 6884912"/>
              <a:gd name="connsiteY103" fmla="*/ 167441 h 1161397"/>
              <a:gd name="connsiteX104" fmla="*/ 6322806 w 6884912"/>
              <a:gd name="connsiteY104" fmla="*/ 213293 h 1161397"/>
              <a:gd name="connsiteX105" fmla="*/ 6364914 w 6884912"/>
              <a:gd name="connsiteY105" fmla="*/ 240140 h 1161397"/>
              <a:gd name="connsiteX106" fmla="*/ 6380420 w 6884912"/>
              <a:gd name="connsiteY106" fmla="*/ 173195 h 1161397"/>
              <a:gd name="connsiteX107" fmla="*/ 6507891 w 6884912"/>
              <a:gd name="connsiteY107" fmla="*/ 118474 h 1161397"/>
              <a:gd name="connsiteX108" fmla="*/ 6571807 w 6884912"/>
              <a:gd name="connsiteY108" fmla="*/ 98636 h 1161397"/>
              <a:gd name="connsiteX109" fmla="*/ 6671880 w 6884912"/>
              <a:gd name="connsiteY109" fmla="*/ 82931 h 1161397"/>
              <a:gd name="connsiteX110" fmla="*/ 6702266 w 6884912"/>
              <a:gd name="connsiteY110" fmla="*/ 75470 h 1161397"/>
              <a:gd name="connsiteX111" fmla="*/ 6845802 w 6884912"/>
              <a:gd name="connsiteY111" fmla="*/ 24496 h 1161397"/>
              <a:gd name="connsiteX112" fmla="*/ 6884912 w 6884912"/>
              <a:gd name="connsiteY112" fmla="*/ 0 h 1161397"/>
              <a:gd name="connsiteX0" fmla="*/ 6884912 w 6884912"/>
              <a:gd name="connsiteY0" fmla="*/ 0 h 1161397"/>
              <a:gd name="connsiteX1" fmla="*/ 6884912 w 6884912"/>
              <a:gd name="connsiteY1" fmla="*/ 1161397 h 1161397"/>
              <a:gd name="connsiteX2" fmla="*/ 0 w 6884912"/>
              <a:gd name="connsiteY2" fmla="*/ 1161397 h 1161397"/>
              <a:gd name="connsiteX3" fmla="*/ 27135 w 6884912"/>
              <a:gd name="connsiteY3" fmla="*/ 1147460 h 1161397"/>
              <a:gd name="connsiteX4" fmla="*/ 115388 w 6884912"/>
              <a:gd name="connsiteY4" fmla="*/ 1159043 h 1161397"/>
              <a:gd name="connsiteX5" fmla="*/ 119094 w 6884912"/>
              <a:gd name="connsiteY5" fmla="*/ 1148463 h 1161397"/>
              <a:gd name="connsiteX6" fmla="*/ 171824 w 6884912"/>
              <a:gd name="connsiteY6" fmla="*/ 1133224 h 1161397"/>
              <a:gd name="connsiteX7" fmla="*/ 376455 w 6884912"/>
              <a:gd name="connsiteY7" fmla="*/ 1137381 h 1161397"/>
              <a:gd name="connsiteX8" fmla="*/ 478946 w 6884912"/>
              <a:gd name="connsiteY8" fmla="*/ 1106011 h 1161397"/>
              <a:gd name="connsiteX9" fmla="*/ 512111 w 6884912"/>
              <a:gd name="connsiteY9" fmla="*/ 1085599 h 1161397"/>
              <a:gd name="connsiteX10" fmla="*/ 567875 w 6884912"/>
              <a:gd name="connsiteY10" fmla="*/ 1051976 h 1161397"/>
              <a:gd name="connsiteX11" fmla="*/ 601644 w 6884912"/>
              <a:gd name="connsiteY11" fmla="*/ 1003997 h 1161397"/>
              <a:gd name="connsiteX12" fmla="*/ 651408 w 6884912"/>
              <a:gd name="connsiteY12" fmla="*/ 984938 h 1161397"/>
              <a:gd name="connsiteX13" fmla="*/ 673197 w 6884912"/>
              <a:gd name="connsiteY13" fmla="*/ 1010060 h 1161397"/>
              <a:gd name="connsiteX14" fmla="*/ 723108 w 6884912"/>
              <a:gd name="connsiteY14" fmla="*/ 980081 h 1161397"/>
              <a:gd name="connsiteX15" fmla="*/ 797699 w 6884912"/>
              <a:gd name="connsiteY15" fmla="*/ 931362 h 1161397"/>
              <a:gd name="connsiteX16" fmla="*/ 843359 w 6884912"/>
              <a:gd name="connsiteY16" fmla="*/ 910894 h 1161397"/>
              <a:gd name="connsiteX17" fmla="*/ 965215 w 6884912"/>
              <a:gd name="connsiteY17" fmla="*/ 846701 h 1161397"/>
              <a:gd name="connsiteX18" fmla="*/ 1085080 w 6884912"/>
              <a:gd name="connsiteY18" fmla="*/ 776086 h 1161397"/>
              <a:gd name="connsiteX19" fmla="*/ 1131224 w 6884912"/>
              <a:gd name="connsiteY19" fmla="*/ 706160 h 1161397"/>
              <a:gd name="connsiteX20" fmla="*/ 1138051 w 6884912"/>
              <a:gd name="connsiteY20" fmla="*/ 702034 h 1161397"/>
              <a:gd name="connsiteX21" fmla="*/ 1158800 w 6884912"/>
              <a:gd name="connsiteY21" fmla="*/ 700004 h 1161397"/>
              <a:gd name="connsiteX22" fmla="*/ 1166947 w 6884912"/>
              <a:gd name="connsiteY22" fmla="*/ 700762 h 1161397"/>
              <a:gd name="connsiteX23" fmla="*/ 1178135 w 6884912"/>
              <a:gd name="connsiteY23" fmla="*/ 698631 h 1161397"/>
              <a:gd name="connsiteX24" fmla="*/ 1178301 w 6884912"/>
              <a:gd name="connsiteY24" fmla="*/ 698094 h 1161397"/>
              <a:gd name="connsiteX25" fmla="*/ 1188995 w 6884912"/>
              <a:gd name="connsiteY25" fmla="*/ 697048 h 1161397"/>
              <a:gd name="connsiteX26" fmla="*/ 1242716 w 6884912"/>
              <a:gd name="connsiteY26" fmla="*/ 698052 h 1161397"/>
              <a:gd name="connsiteX27" fmla="*/ 1299977 w 6884912"/>
              <a:gd name="connsiteY27" fmla="*/ 639196 h 1161397"/>
              <a:gd name="connsiteX28" fmla="*/ 1326190 w 6884912"/>
              <a:gd name="connsiteY28" fmla="*/ 625955 h 1161397"/>
              <a:gd name="connsiteX29" fmla="*/ 1339600 w 6884912"/>
              <a:gd name="connsiteY29" fmla="*/ 616295 h 1161397"/>
              <a:gd name="connsiteX30" fmla="*/ 1340054 w 6884912"/>
              <a:gd name="connsiteY30" fmla="*/ 614022 h 1161397"/>
              <a:gd name="connsiteX31" fmla="*/ 1391606 w 6884912"/>
              <a:gd name="connsiteY31" fmla="*/ 615229 h 1161397"/>
              <a:gd name="connsiteX32" fmla="*/ 1397565 w 6884912"/>
              <a:gd name="connsiteY32" fmla="*/ 611490 h 1161397"/>
              <a:gd name="connsiteX33" fmla="*/ 1432302 w 6884912"/>
              <a:gd name="connsiteY33" fmla="*/ 617267 h 1161397"/>
              <a:gd name="connsiteX34" fmla="*/ 1449644 w 6884912"/>
              <a:gd name="connsiteY34" fmla="*/ 617591 h 1161397"/>
              <a:gd name="connsiteX35" fmla="*/ 1455793 w 6884912"/>
              <a:gd name="connsiteY35" fmla="*/ 623174 h 1161397"/>
              <a:gd name="connsiteX36" fmla="*/ 1480758 w 6884912"/>
              <a:gd name="connsiteY36" fmla="*/ 620863 h 1161397"/>
              <a:gd name="connsiteX37" fmla="*/ 1483154 w 6884912"/>
              <a:gd name="connsiteY37" fmla="*/ 618527 h 1161397"/>
              <a:gd name="connsiteX38" fmla="*/ 1505495 w 6884912"/>
              <a:gd name="connsiteY38" fmla="*/ 624325 h 1161397"/>
              <a:gd name="connsiteX39" fmla="*/ 1526340 w 6884912"/>
              <a:gd name="connsiteY39" fmla="*/ 638496 h 1161397"/>
              <a:gd name="connsiteX40" fmla="*/ 1731986 w 6884912"/>
              <a:gd name="connsiteY40" fmla="*/ 589682 h 1161397"/>
              <a:gd name="connsiteX41" fmla="*/ 1927935 w 6884912"/>
              <a:gd name="connsiteY41" fmla="*/ 628540 h 1161397"/>
              <a:gd name="connsiteX42" fmla="*/ 2039075 w 6884912"/>
              <a:gd name="connsiteY42" fmla="*/ 599964 h 1161397"/>
              <a:gd name="connsiteX43" fmla="*/ 2066980 w 6884912"/>
              <a:gd name="connsiteY43" fmla="*/ 550413 h 1161397"/>
              <a:gd name="connsiteX44" fmla="*/ 2352236 w 6884912"/>
              <a:gd name="connsiteY44" fmla="*/ 519602 h 1161397"/>
              <a:gd name="connsiteX45" fmla="*/ 2420791 w 6884912"/>
              <a:gd name="connsiteY45" fmla="*/ 492826 h 1161397"/>
              <a:gd name="connsiteX46" fmla="*/ 2489932 w 6884912"/>
              <a:gd name="connsiteY46" fmla="*/ 507864 h 1161397"/>
              <a:gd name="connsiteX47" fmla="*/ 2512917 w 6884912"/>
              <a:gd name="connsiteY47" fmla="*/ 489127 h 1161397"/>
              <a:gd name="connsiteX48" fmla="*/ 2516783 w 6884912"/>
              <a:gd name="connsiteY48" fmla="*/ 485473 h 1161397"/>
              <a:gd name="connsiteX49" fmla="*/ 2534360 w 6884912"/>
              <a:gd name="connsiteY49" fmla="*/ 480064 h 1161397"/>
              <a:gd name="connsiteX50" fmla="*/ 2536691 w 6884912"/>
              <a:gd name="connsiteY50" fmla="*/ 467018 h 1161397"/>
              <a:gd name="connsiteX51" fmla="*/ 2561265 w 6884912"/>
              <a:gd name="connsiteY51" fmla="*/ 450623 h 1161397"/>
              <a:gd name="connsiteX52" fmla="*/ 2594349 w 6884912"/>
              <a:gd name="connsiteY52" fmla="*/ 443884 h 1161397"/>
              <a:gd name="connsiteX53" fmla="*/ 2754324 w 6884912"/>
              <a:gd name="connsiteY53" fmla="*/ 424766 h 1161397"/>
              <a:gd name="connsiteX54" fmla="*/ 2848470 w 6884912"/>
              <a:gd name="connsiteY54" fmla="*/ 405966 h 1161397"/>
              <a:gd name="connsiteX55" fmla="*/ 2881772 w 6884912"/>
              <a:gd name="connsiteY55" fmla="*/ 387260 h 1161397"/>
              <a:gd name="connsiteX56" fmla="*/ 2929932 w 6884912"/>
              <a:gd name="connsiteY56" fmla="*/ 368912 h 1161397"/>
              <a:gd name="connsiteX57" fmla="*/ 3013020 w 6884912"/>
              <a:gd name="connsiteY57" fmla="*/ 327578 h 1161397"/>
              <a:gd name="connsiteX58" fmla="*/ 3222191 w 6884912"/>
              <a:gd name="connsiteY58" fmla="*/ 307887 h 1161397"/>
              <a:gd name="connsiteX59" fmla="*/ 3227953 w 6884912"/>
              <a:gd name="connsiteY59" fmla="*/ 297650 h 1161397"/>
              <a:gd name="connsiteX60" fmla="*/ 3287859 w 6884912"/>
              <a:gd name="connsiteY60" fmla="*/ 287558 h 1161397"/>
              <a:gd name="connsiteX61" fmla="*/ 3510042 w 6884912"/>
              <a:gd name="connsiteY61" fmla="*/ 311820 h 1161397"/>
              <a:gd name="connsiteX62" fmla="*/ 3626773 w 6884912"/>
              <a:gd name="connsiteY62" fmla="*/ 290452 h 1161397"/>
              <a:gd name="connsiteX63" fmla="*/ 3666217 w 6884912"/>
              <a:gd name="connsiteY63" fmla="*/ 273255 h 1161397"/>
              <a:gd name="connsiteX64" fmla="*/ 3732427 w 6884912"/>
              <a:gd name="connsiteY64" fmla="*/ 245039 h 1161397"/>
              <a:gd name="connsiteX65" fmla="*/ 3777022 w 6884912"/>
              <a:gd name="connsiteY65" fmla="*/ 200276 h 1161397"/>
              <a:gd name="connsiteX66" fmla="*/ 3791246 w 6884912"/>
              <a:gd name="connsiteY66" fmla="*/ 189996 h 1161397"/>
              <a:gd name="connsiteX67" fmla="*/ 3819864 w 6884912"/>
              <a:gd name="connsiteY67" fmla="*/ 194605 h 1161397"/>
              <a:gd name="connsiteX68" fmla="*/ 3830398 w 6884912"/>
              <a:gd name="connsiteY68" fmla="*/ 188383 h 1161397"/>
              <a:gd name="connsiteX69" fmla="*/ 3834360 w 6884912"/>
              <a:gd name="connsiteY69" fmla="*/ 188992 h 1161397"/>
              <a:gd name="connsiteX70" fmla="*/ 3843715 w 6884912"/>
              <a:gd name="connsiteY70" fmla="*/ 188752 h 1161397"/>
              <a:gd name="connsiteX71" fmla="*/ 3842609 w 6884912"/>
              <a:gd name="connsiteY71" fmla="*/ 197386 h 1161397"/>
              <a:gd name="connsiteX72" fmla="*/ 3853961 w 6884912"/>
              <a:gd name="connsiteY72" fmla="*/ 213380 h 1161397"/>
              <a:gd name="connsiteX73" fmla="*/ 3907640 w 6884912"/>
              <a:gd name="connsiteY73" fmla="*/ 207568 h 1161397"/>
              <a:gd name="connsiteX74" fmla="*/ 3910449 w 6884912"/>
              <a:gd name="connsiteY74" fmla="*/ 197808 h 1161397"/>
              <a:gd name="connsiteX75" fmla="*/ 3917197 w 6884912"/>
              <a:gd name="connsiteY75" fmla="*/ 196121 h 1161397"/>
              <a:gd name="connsiteX76" fmla="*/ 3922400 w 6884912"/>
              <a:gd name="connsiteY76" fmla="*/ 205056 h 1161397"/>
              <a:gd name="connsiteX77" fmla="*/ 4013061 w 6884912"/>
              <a:gd name="connsiteY77" fmla="*/ 224874 h 1161397"/>
              <a:gd name="connsiteX78" fmla="*/ 4220717 w 6884912"/>
              <a:gd name="connsiteY78" fmla="*/ 192946 h 1161397"/>
              <a:gd name="connsiteX79" fmla="*/ 4228802 w 6884912"/>
              <a:gd name="connsiteY79" fmla="*/ 201468 h 1161397"/>
              <a:gd name="connsiteX80" fmla="*/ 4289361 w 6884912"/>
              <a:gd name="connsiteY80" fmla="*/ 196642 h 1161397"/>
              <a:gd name="connsiteX81" fmla="*/ 4498913 w 6884912"/>
              <a:gd name="connsiteY81" fmla="*/ 118915 h 1161397"/>
              <a:gd name="connsiteX82" fmla="*/ 4617330 w 6884912"/>
              <a:gd name="connsiteY82" fmla="*/ 111163 h 1161397"/>
              <a:gd name="connsiteX83" fmla="*/ 4659778 w 6884912"/>
              <a:gd name="connsiteY83" fmla="*/ 118219 h 1161397"/>
              <a:gd name="connsiteX84" fmla="*/ 4730870 w 6884912"/>
              <a:gd name="connsiteY84" fmla="*/ 129432 h 1161397"/>
              <a:gd name="connsiteX85" fmla="*/ 4785037 w 6884912"/>
              <a:gd name="connsiteY85" fmla="*/ 161964 h 1161397"/>
              <a:gd name="connsiteX86" fmla="*/ 4844073 w 6884912"/>
              <a:gd name="connsiteY86" fmla="*/ 161768 h 1161397"/>
              <a:gd name="connsiteX87" fmla="*/ 4856454 w 6884912"/>
              <a:gd name="connsiteY87" fmla="*/ 130488 h 1161397"/>
              <a:gd name="connsiteX88" fmla="*/ 4920038 w 6884912"/>
              <a:gd name="connsiteY88" fmla="*/ 140418 h 1161397"/>
              <a:gd name="connsiteX89" fmla="*/ 5016639 w 6884912"/>
              <a:gd name="connsiteY89" fmla="*/ 158905 h 1161397"/>
              <a:gd name="connsiteX90" fmla="*/ 5072009 w 6884912"/>
              <a:gd name="connsiteY90" fmla="*/ 161502 h 1161397"/>
              <a:gd name="connsiteX91" fmla="*/ 5223626 w 6884912"/>
              <a:gd name="connsiteY91" fmla="*/ 177356 h 1161397"/>
              <a:gd name="connsiteX92" fmla="*/ 5375773 w 6884912"/>
              <a:gd name="connsiteY92" fmla="*/ 199913 h 1161397"/>
              <a:gd name="connsiteX93" fmla="*/ 5467502 w 6884912"/>
              <a:gd name="connsiteY93" fmla="*/ 250963 h 1161397"/>
              <a:gd name="connsiteX94" fmla="*/ 5592395 w 6884912"/>
              <a:gd name="connsiteY94" fmla="*/ 265434 h 1161397"/>
              <a:gd name="connsiteX95" fmla="*/ 5613532 w 6884912"/>
              <a:gd name="connsiteY95" fmla="*/ 273379 h 1161397"/>
              <a:gd name="connsiteX96" fmla="*/ 5642173 w 6884912"/>
              <a:gd name="connsiteY96" fmla="*/ 266904 h 1161397"/>
              <a:gd name="connsiteX97" fmla="*/ 5756910 w 6884912"/>
              <a:gd name="connsiteY97" fmla="*/ 239211 h 1161397"/>
              <a:gd name="connsiteX98" fmla="*/ 5846667 w 6884912"/>
              <a:gd name="connsiteY98" fmla="*/ 201786 h 1161397"/>
              <a:gd name="connsiteX99" fmla="*/ 5960732 w 6884912"/>
              <a:gd name="connsiteY99" fmla="*/ 220708 h 1161397"/>
              <a:gd name="connsiteX100" fmla="*/ 6029542 w 6884912"/>
              <a:gd name="connsiteY100" fmla="*/ 210339 h 1161397"/>
              <a:gd name="connsiteX101" fmla="*/ 6141123 w 6884912"/>
              <a:gd name="connsiteY101" fmla="*/ 159923 h 1161397"/>
              <a:gd name="connsiteX102" fmla="*/ 6290640 w 6884912"/>
              <a:gd name="connsiteY102" fmla="*/ 167441 h 1161397"/>
              <a:gd name="connsiteX103" fmla="*/ 6322806 w 6884912"/>
              <a:gd name="connsiteY103" fmla="*/ 213293 h 1161397"/>
              <a:gd name="connsiteX104" fmla="*/ 6364914 w 6884912"/>
              <a:gd name="connsiteY104" fmla="*/ 240140 h 1161397"/>
              <a:gd name="connsiteX105" fmla="*/ 6380420 w 6884912"/>
              <a:gd name="connsiteY105" fmla="*/ 173195 h 1161397"/>
              <a:gd name="connsiteX106" fmla="*/ 6507891 w 6884912"/>
              <a:gd name="connsiteY106" fmla="*/ 118474 h 1161397"/>
              <a:gd name="connsiteX107" fmla="*/ 6571807 w 6884912"/>
              <a:gd name="connsiteY107" fmla="*/ 98636 h 1161397"/>
              <a:gd name="connsiteX108" fmla="*/ 6671880 w 6884912"/>
              <a:gd name="connsiteY108" fmla="*/ 82931 h 1161397"/>
              <a:gd name="connsiteX109" fmla="*/ 6702266 w 6884912"/>
              <a:gd name="connsiteY109" fmla="*/ 75470 h 1161397"/>
              <a:gd name="connsiteX110" fmla="*/ 6845802 w 6884912"/>
              <a:gd name="connsiteY110" fmla="*/ 24496 h 1161397"/>
              <a:gd name="connsiteX111" fmla="*/ 6884912 w 6884912"/>
              <a:gd name="connsiteY111" fmla="*/ 0 h 1161397"/>
              <a:gd name="connsiteX0" fmla="*/ 6884912 w 6884912"/>
              <a:gd name="connsiteY0" fmla="*/ 0 h 1161397"/>
              <a:gd name="connsiteX1" fmla="*/ 6884912 w 6884912"/>
              <a:gd name="connsiteY1" fmla="*/ 1161397 h 1161397"/>
              <a:gd name="connsiteX2" fmla="*/ 0 w 6884912"/>
              <a:gd name="connsiteY2" fmla="*/ 1161397 h 1161397"/>
              <a:gd name="connsiteX3" fmla="*/ 27135 w 6884912"/>
              <a:gd name="connsiteY3" fmla="*/ 1147460 h 1161397"/>
              <a:gd name="connsiteX4" fmla="*/ 115388 w 6884912"/>
              <a:gd name="connsiteY4" fmla="*/ 1159043 h 1161397"/>
              <a:gd name="connsiteX5" fmla="*/ 119094 w 6884912"/>
              <a:gd name="connsiteY5" fmla="*/ 1148463 h 1161397"/>
              <a:gd name="connsiteX6" fmla="*/ 171824 w 6884912"/>
              <a:gd name="connsiteY6" fmla="*/ 1133224 h 1161397"/>
              <a:gd name="connsiteX7" fmla="*/ 376455 w 6884912"/>
              <a:gd name="connsiteY7" fmla="*/ 1137381 h 1161397"/>
              <a:gd name="connsiteX8" fmla="*/ 478946 w 6884912"/>
              <a:gd name="connsiteY8" fmla="*/ 1106011 h 1161397"/>
              <a:gd name="connsiteX9" fmla="*/ 512111 w 6884912"/>
              <a:gd name="connsiteY9" fmla="*/ 1085599 h 1161397"/>
              <a:gd name="connsiteX10" fmla="*/ 567875 w 6884912"/>
              <a:gd name="connsiteY10" fmla="*/ 1051976 h 1161397"/>
              <a:gd name="connsiteX11" fmla="*/ 601644 w 6884912"/>
              <a:gd name="connsiteY11" fmla="*/ 1003997 h 1161397"/>
              <a:gd name="connsiteX12" fmla="*/ 651408 w 6884912"/>
              <a:gd name="connsiteY12" fmla="*/ 984938 h 1161397"/>
              <a:gd name="connsiteX13" fmla="*/ 673197 w 6884912"/>
              <a:gd name="connsiteY13" fmla="*/ 1010060 h 1161397"/>
              <a:gd name="connsiteX14" fmla="*/ 723108 w 6884912"/>
              <a:gd name="connsiteY14" fmla="*/ 980081 h 1161397"/>
              <a:gd name="connsiteX15" fmla="*/ 797699 w 6884912"/>
              <a:gd name="connsiteY15" fmla="*/ 931362 h 1161397"/>
              <a:gd name="connsiteX16" fmla="*/ 843359 w 6884912"/>
              <a:gd name="connsiteY16" fmla="*/ 910894 h 1161397"/>
              <a:gd name="connsiteX17" fmla="*/ 965215 w 6884912"/>
              <a:gd name="connsiteY17" fmla="*/ 846701 h 1161397"/>
              <a:gd name="connsiteX18" fmla="*/ 1085080 w 6884912"/>
              <a:gd name="connsiteY18" fmla="*/ 776086 h 1161397"/>
              <a:gd name="connsiteX19" fmla="*/ 1131224 w 6884912"/>
              <a:gd name="connsiteY19" fmla="*/ 706160 h 1161397"/>
              <a:gd name="connsiteX20" fmla="*/ 1138051 w 6884912"/>
              <a:gd name="connsiteY20" fmla="*/ 702034 h 1161397"/>
              <a:gd name="connsiteX21" fmla="*/ 1158800 w 6884912"/>
              <a:gd name="connsiteY21" fmla="*/ 700004 h 1161397"/>
              <a:gd name="connsiteX22" fmla="*/ 1166947 w 6884912"/>
              <a:gd name="connsiteY22" fmla="*/ 700762 h 1161397"/>
              <a:gd name="connsiteX23" fmla="*/ 1178135 w 6884912"/>
              <a:gd name="connsiteY23" fmla="*/ 698631 h 1161397"/>
              <a:gd name="connsiteX24" fmla="*/ 1178301 w 6884912"/>
              <a:gd name="connsiteY24" fmla="*/ 698094 h 1161397"/>
              <a:gd name="connsiteX25" fmla="*/ 1188995 w 6884912"/>
              <a:gd name="connsiteY25" fmla="*/ 697048 h 1161397"/>
              <a:gd name="connsiteX26" fmla="*/ 1242716 w 6884912"/>
              <a:gd name="connsiteY26" fmla="*/ 698052 h 1161397"/>
              <a:gd name="connsiteX27" fmla="*/ 1299977 w 6884912"/>
              <a:gd name="connsiteY27" fmla="*/ 639196 h 1161397"/>
              <a:gd name="connsiteX28" fmla="*/ 1326190 w 6884912"/>
              <a:gd name="connsiteY28" fmla="*/ 625955 h 1161397"/>
              <a:gd name="connsiteX29" fmla="*/ 1339600 w 6884912"/>
              <a:gd name="connsiteY29" fmla="*/ 616295 h 1161397"/>
              <a:gd name="connsiteX30" fmla="*/ 1340054 w 6884912"/>
              <a:gd name="connsiteY30" fmla="*/ 614022 h 1161397"/>
              <a:gd name="connsiteX31" fmla="*/ 1391606 w 6884912"/>
              <a:gd name="connsiteY31" fmla="*/ 615229 h 1161397"/>
              <a:gd name="connsiteX32" fmla="*/ 1397565 w 6884912"/>
              <a:gd name="connsiteY32" fmla="*/ 611490 h 1161397"/>
              <a:gd name="connsiteX33" fmla="*/ 1432302 w 6884912"/>
              <a:gd name="connsiteY33" fmla="*/ 617267 h 1161397"/>
              <a:gd name="connsiteX34" fmla="*/ 1449644 w 6884912"/>
              <a:gd name="connsiteY34" fmla="*/ 617591 h 1161397"/>
              <a:gd name="connsiteX35" fmla="*/ 1455793 w 6884912"/>
              <a:gd name="connsiteY35" fmla="*/ 623174 h 1161397"/>
              <a:gd name="connsiteX36" fmla="*/ 1480758 w 6884912"/>
              <a:gd name="connsiteY36" fmla="*/ 620863 h 1161397"/>
              <a:gd name="connsiteX37" fmla="*/ 1483154 w 6884912"/>
              <a:gd name="connsiteY37" fmla="*/ 618527 h 1161397"/>
              <a:gd name="connsiteX38" fmla="*/ 1505495 w 6884912"/>
              <a:gd name="connsiteY38" fmla="*/ 624325 h 1161397"/>
              <a:gd name="connsiteX39" fmla="*/ 1526340 w 6884912"/>
              <a:gd name="connsiteY39" fmla="*/ 638496 h 1161397"/>
              <a:gd name="connsiteX40" fmla="*/ 1731986 w 6884912"/>
              <a:gd name="connsiteY40" fmla="*/ 589682 h 1161397"/>
              <a:gd name="connsiteX41" fmla="*/ 1927935 w 6884912"/>
              <a:gd name="connsiteY41" fmla="*/ 628540 h 1161397"/>
              <a:gd name="connsiteX42" fmla="*/ 2039075 w 6884912"/>
              <a:gd name="connsiteY42" fmla="*/ 599964 h 1161397"/>
              <a:gd name="connsiteX43" fmla="*/ 2066980 w 6884912"/>
              <a:gd name="connsiteY43" fmla="*/ 550413 h 1161397"/>
              <a:gd name="connsiteX44" fmla="*/ 2352236 w 6884912"/>
              <a:gd name="connsiteY44" fmla="*/ 519602 h 1161397"/>
              <a:gd name="connsiteX45" fmla="*/ 2420791 w 6884912"/>
              <a:gd name="connsiteY45" fmla="*/ 492826 h 1161397"/>
              <a:gd name="connsiteX46" fmla="*/ 2489932 w 6884912"/>
              <a:gd name="connsiteY46" fmla="*/ 507864 h 1161397"/>
              <a:gd name="connsiteX47" fmla="*/ 2512917 w 6884912"/>
              <a:gd name="connsiteY47" fmla="*/ 489127 h 1161397"/>
              <a:gd name="connsiteX48" fmla="*/ 2516783 w 6884912"/>
              <a:gd name="connsiteY48" fmla="*/ 485473 h 1161397"/>
              <a:gd name="connsiteX49" fmla="*/ 2534360 w 6884912"/>
              <a:gd name="connsiteY49" fmla="*/ 480064 h 1161397"/>
              <a:gd name="connsiteX50" fmla="*/ 2536691 w 6884912"/>
              <a:gd name="connsiteY50" fmla="*/ 467018 h 1161397"/>
              <a:gd name="connsiteX51" fmla="*/ 2561265 w 6884912"/>
              <a:gd name="connsiteY51" fmla="*/ 450623 h 1161397"/>
              <a:gd name="connsiteX52" fmla="*/ 2594349 w 6884912"/>
              <a:gd name="connsiteY52" fmla="*/ 443884 h 1161397"/>
              <a:gd name="connsiteX53" fmla="*/ 2754324 w 6884912"/>
              <a:gd name="connsiteY53" fmla="*/ 424766 h 1161397"/>
              <a:gd name="connsiteX54" fmla="*/ 2848470 w 6884912"/>
              <a:gd name="connsiteY54" fmla="*/ 405966 h 1161397"/>
              <a:gd name="connsiteX55" fmla="*/ 2881772 w 6884912"/>
              <a:gd name="connsiteY55" fmla="*/ 387260 h 1161397"/>
              <a:gd name="connsiteX56" fmla="*/ 2929932 w 6884912"/>
              <a:gd name="connsiteY56" fmla="*/ 368912 h 1161397"/>
              <a:gd name="connsiteX57" fmla="*/ 3013020 w 6884912"/>
              <a:gd name="connsiteY57" fmla="*/ 327578 h 1161397"/>
              <a:gd name="connsiteX58" fmla="*/ 3222191 w 6884912"/>
              <a:gd name="connsiteY58" fmla="*/ 307887 h 1161397"/>
              <a:gd name="connsiteX59" fmla="*/ 3227953 w 6884912"/>
              <a:gd name="connsiteY59" fmla="*/ 297650 h 1161397"/>
              <a:gd name="connsiteX60" fmla="*/ 3287859 w 6884912"/>
              <a:gd name="connsiteY60" fmla="*/ 287558 h 1161397"/>
              <a:gd name="connsiteX61" fmla="*/ 3510042 w 6884912"/>
              <a:gd name="connsiteY61" fmla="*/ 311820 h 1161397"/>
              <a:gd name="connsiteX62" fmla="*/ 3626773 w 6884912"/>
              <a:gd name="connsiteY62" fmla="*/ 290452 h 1161397"/>
              <a:gd name="connsiteX63" fmla="*/ 3666217 w 6884912"/>
              <a:gd name="connsiteY63" fmla="*/ 273255 h 1161397"/>
              <a:gd name="connsiteX64" fmla="*/ 3732427 w 6884912"/>
              <a:gd name="connsiteY64" fmla="*/ 245039 h 1161397"/>
              <a:gd name="connsiteX65" fmla="*/ 3777022 w 6884912"/>
              <a:gd name="connsiteY65" fmla="*/ 200276 h 1161397"/>
              <a:gd name="connsiteX66" fmla="*/ 3791246 w 6884912"/>
              <a:gd name="connsiteY66" fmla="*/ 189996 h 1161397"/>
              <a:gd name="connsiteX67" fmla="*/ 3819864 w 6884912"/>
              <a:gd name="connsiteY67" fmla="*/ 194605 h 1161397"/>
              <a:gd name="connsiteX68" fmla="*/ 3830398 w 6884912"/>
              <a:gd name="connsiteY68" fmla="*/ 188383 h 1161397"/>
              <a:gd name="connsiteX69" fmla="*/ 3834360 w 6884912"/>
              <a:gd name="connsiteY69" fmla="*/ 188992 h 1161397"/>
              <a:gd name="connsiteX70" fmla="*/ 3843715 w 6884912"/>
              <a:gd name="connsiteY70" fmla="*/ 188752 h 1161397"/>
              <a:gd name="connsiteX71" fmla="*/ 3842609 w 6884912"/>
              <a:gd name="connsiteY71" fmla="*/ 197386 h 1161397"/>
              <a:gd name="connsiteX72" fmla="*/ 3853961 w 6884912"/>
              <a:gd name="connsiteY72" fmla="*/ 213380 h 1161397"/>
              <a:gd name="connsiteX73" fmla="*/ 3907640 w 6884912"/>
              <a:gd name="connsiteY73" fmla="*/ 207568 h 1161397"/>
              <a:gd name="connsiteX74" fmla="*/ 3910449 w 6884912"/>
              <a:gd name="connsiteY74" fmla="*/ 197808 h 1161397"/>
              <a:gd name="connsiteX75" fmla="*/ 3917197 w 6884912"/>
              <a:gd name="connsiteY75" fmla="*/ 196121 h 1161397"/>
              <a:gd name="connsiteX76" fmla="*/ 3922400 w 6884912"/>
              <a:gd name="connsiteY76" fmla="*/ 205056 h 1161397"/>
              <a:gd name="connsiteX77" fmla="*/ 4013061 w 6884912"/>
              <a:gd name="connsiteY77" fmla="*/ 224874 h 1161397"/>
              <a:gd name="connsiteX78" fmla="*/ 4220717 w 6884912"/>
              <a:gd name="connsiteY78" fmla="*/ 192946 h 1161397"/>
              <a:gd name="connsiteX79" fmla="*/ 4228802 w 6884912"/>
              <a:gd name="connsiteY79" fmla="*/ 201468 h 1161397"/>
              <a:gd name="connsiteX80" fmla="*/ 4289361 w 6884912"/>
              <a:gd name="connsiteY80" fmla="*/ 196642 h 1161397"/>
              <a:gd name="connsiteX81" fmla="*/ 4498913 w 6884912"/>
              <a:gd name="connsiteY81" fmla="*/ 118915 h 1161397"/>
              <a:gd name="connsiteX82" fmla="*/ 4617330 w 6884912"/>
              <a:gd name="connsiteY82" fmla="*/ 111163 h 1161397"/>
              <a:gd name="connsiteX83" fmla="*/ 4659778 w 6884912"/>
              <a:gd name="connsiteY83" fmla="*/ 118219 h 1161397"/>
              <a:gd name="connsiteX84" fmla="*/ 4730870 w 6884912"/>
              <a:gd name="connsiteY84" fmla="*/ 129432 h 1161397"/>
              <a:gd name="connsiteX85" fmla="*/ 4785037 w 6884912"/>
              <a:gd name="connsiteY85" fmla="*/ 161964 h 1161397"/>
              <a:gd name="connsiteX86" fmla="*/ 4844073 w 6884912"/>
              <a:gd name="connsiteY86" fmla="*/ 161768 h 1161397"/>
              <a:gd name="connsiteX87" fmla="*/ 4856454 w 6884912"/>
              <a:gd name="connsiteY87" fmla="*/ 130488 h 1161397"/>
              <a:gd name="connsiteX88" fmla="*/ 4920038 w 6884912"/>
              <a:gd name="connsiteY88" fmla="*/ 140418 h 1161397"/>
              <a:gd name="connsiteX89" fmla="*/ 5016639 w 6884912"/>
              <a:gd name="connsiteY89" fmla="*/ 158905 h 1161397"/>
              <a:gd name="connsiteX90" fmla="*/ 5072009 w 6884912"/>
              <a:gd name="connsiteY90" fmla="*/ 161502 h 1161397"/>
              <a:gd name="connsiteX91" fmla="*/ 5223626 w 6884912"/>
              <a:gd name="connsiteY91" fmla="*/ 177356 h 1161397"/>
              <a:gd name="connsiteX92" fmla="*/ 5375773 w 6884912"/>
              <a:gd name="connsiteY92" fmla="*/ 199913 h 1161397"/>
              <a:gd name="connsiteX93" fmla="*/ 5467502 w 6884912"/>
              <a:gd name="connsiteY93" fmla="*/ 250963 h 1161397"/>
              <a:gd name="connsiteX94" fmla="*/ 5592395 w 6884912"/>
              <a:gd name="connsiteY94" fmla="*/ 265434 h 1161397"/>
              <a:gd name="connsiteX95" fmla="*/ 5613532 w 6884912"/>
              <a:gd name="connsiteY95" fmla="*/ 273379 h 1161397"/>
              <a:gd name="connsiteX96" fmla="*/ 5642173 w 6884912"/>
              <a:gd name="connsiteY96" fmla="*/ 266904 h 1161397"/>
              <a:gd name="connsiteX97" fmla="*/ 5756910 w 6884912"/>
              <a:gd name="connsiteY97" fmla="*/ 239211 h 1161397"/>
              <a:gd name="connsiteX98" fmla="*/ 5846667 w 6884912"/>
              <a:gd name="connsiteY98" fmla="*/ 201786 h 1161397"/>
              <a:gd name="connsiteX99" fmla="*/ 5960732 w 6884912"/>
              <a:gd name="connsiteY99" fmla="*/ 220708 h 1161397"/>
              <a:gd name="connsiteX100" fmla="*/ 6029542 w 6884912"/>
              <a:gd name="connsiteY100" fmla="*/ 210339 h 1161397"/>
              <a:gd name="connsiteX101" fmla="*/ 6141123 w 6884912"/>
              <a:gd name="connsiteY101" fmla="*/ 159923 h 1161397"/>
              <a:gd name="connsiteX102" fmla="*/ 6290640 w 6884912"/>
              <a:gd name="connsiteY102" fmla="*/ 167441 h 1161397"/>
              <a:gd name="connsiteX103" fmla="*/ 6322806 w 6884912"/>
              <a:gd name="connsiteY103" fmla="*/ 213293 h 1161397"/>
              <a:gd name="connsiteX104" fmla="*/ 6380420 w 6884912"/>
              <a:gd name="connsiteY104" fmla="*/ 173195 h 1161397"/>
              <a:gd name="connsiteX105" fmla="*/ 6507891 w 6884912"/>
              <a:gd name="connsiteY105" fmla="*/ 118474 h 1161397"/>
              <a:gd name="connsiteX106" fmla="*/ 6571807 w 6884912"/>
              <a:gd name="connsiteY106" fmla="*/ 98636 h 1161397"/>
              <a:gd name="connsiteX107" fmla="*/ 6671880 w 6884912"/>
              <a:gd name="connsiteY107" fmla="*/ 82931 h 1161397"/>
              <a:gd name="connsiteX108" fmla="*/ 6702266 w 6884912"/>
              <a:gd name="connsiteY108" fmla="*/ 75470 h 1161397"/>
              <a:gd name="connsiteX109" fmla="*/ 6845802 w 6884912"/>
              <a:gd name="connsiteY109" fmla="*/ 24496 h 1161397"/>
              <a:gd name="connsiteX110" fmla="*/ 6884912 w 6884912"/>
              <a:gd name="connsiteY110" fmla="*/ 0 h 1161397"/>
              <a:gd name="connsiteX0" fmla="*/ 6884912 w 6884912"/>
              <a:gd name="connsiteY0" fmla="*/ 0 h 1161397"/>
              <a:gd name="connsiteX1" fmla="*/ 6884912 w 6884912"/>
              <a:gd name="connsiteY1" fmla="*/ 1161397 h 1161397"/>
              <a:gd name="connsiteX2" fmla="*/ 0 w 6884912"/>
              <a:gd name="connsiteY2" fmla="*/ 1161397 h 1161397"/>
              <a:gd name="connsiteX3" fmla="*/ 27135 w 6884912"/>
              <a:gd name="connsiteY3" fmla="*/ 1147460 h 1161397"/>
              <a:gd name="connsiteX4" fmla="*/ 115388 w 6884912"/>
              <a:gd name="connsiteY4" fmla="*/ 1159043 h 1161397"/>
              <a:gd name="connsiteX5" fmla="*/ 119094 w 6884912"/>
              <a:gd name="connsiteY5" fmla="*/ 1148463 h 1161397"/>
              <a:gd name="connsiteX6" fmla="*/ 171824 w 6884912"/>
              <a:gd name="connsiteY6" fmla="*/ 1133224 h 1161397"/>
              <a:gd name="connsiteX7" fmla="*/ 376455 w 6884912"/>
              <a:gd name="connsiteY7" fmla="*/ 1137381 h 1161397"/>
              <a:gd name="connsiteX8" fmla="*/ 478946 w 6884912"/>
              <a:gd name="connsiteY8" fmla="*/ 1106011 h 1161397"/>
              <a:gd name="connsiteX9" fmla="*/ 512111 w 6884912"/>
              <a:gd name="connsiteY9" fmla="*/ 1085599 h 1161397"/>
              <a:gd name="connsiteX10" fmla="*/ 567875 w 6884912"/>
              <a:gd name="connsiteY10" fmla="*/ 1051976 h 1161397"/>
              <a:gd name="connsiteX11" fmla="*/ 601644 w 6884912"/>
              <a:gd name="connsiteY11" fmla="*/ 1003997 h 1161397"/>
              <a:gd name="connsiteX12" fmla="*/ 651408 w 6884912"/>
              <a:gd name="connsiteY12" fmla="*/ 984938 h 1161397"/>
              <a:gd name="connsiteX13" fmla="*/ 673197 w 6884912"/>
              <a:gd name="connsiteY13" fmla="*/ 1010060 h 1161397"/>
              <a:gd name="connsiteX14" fmla="*/ 723108 w 6884912"/>
              <a:gd name="connsiteY14" fmla="*/ 980081 h 1161397"/>
              <a:gd name="connsiteX15" fmla="*/ 797699 w 6884912"/>
              <a:gd name="connsiteY15" fmla="*/ 931362 h 1161397"/>
              <a:gd name="connsiteX16" fmla="*/ 843359 w 6884912"/>
              <a:gd name="connsiteY16" fmla="*/ 910894 h 1161397"/>
              <a:gd name="connsiteX17" fmla="*/ 965215 w 6884912"/>
              <a:gd name="connsiteY17" fmla="*/ 846701 h 1161397"/>
              <a:gd name="connsiteX18" fmla="*/ 1085080 w 6884912"/>
              <a:gd name="connsiteY18" fmla="*/ 776086 h 1161397"/>
              <a:gd name="connsiteX19" fmla="*/ 1131224 w 6884912"/>
              <a:gd name="connsiteY19" fmla="*/ 706160 h 1161397"/>
              <a:gd name="connsiteX20" fmla="*/ 1138051 w 6884912"/>
              <a:gd name="connsiteY20" fmla="*/ 702034 h 1161397"/>
              <a:gd name="connsiteX21" fmla="*/ 1158800 w 6884912"/>
              <a:gd name="connsiteY21" fmla="*/ 700004 h 1161397"/>
              <a:gd name="connsiteX22" fmla="*/ 1166947 w 6884912"/>
              <a:gd name="connsiteY22" fmla="*/ 700762 h 1161397"/>
              <a:gd name="connsiteX23" fmla="*/ 1178135 w 6884912"/>
              <a:gd name="connsiteY23" fmla="*/ 698631 h 1161397"/>
              <a:gd name="connsiteX24" fmla="*/ 1178301 w 6884912"/>
              <a:gd name="connsiteY24" fmla="*/ 698094 h 1161397"/>
              <a:gd name="connsiteX25" fmla="*/ 1188995 w 6884912"/>
              <a:gd name="connsiteY25" fmla="*/ 697048 h 1161397"/>
              <a:gd name="connsiteX26" fmla="*/ 1242716 w 6884912"/>
              <a:gd name="connsiteY26" fmla="*/ 698052 h 1161397"/>
              <a:gd name="connsiteX27" fmla="*/ 1299977 w 6884912"/>
              <a:gd name="connsiteY27" fmla="*/ 639196 h 1161397"/>
              <a:gd name="connsiteX28" fmla="*/ 1326190 w 6884912"/>
              <a:gd name="connsiteY28" fmla="*/ 625955 h 1161397"/>
              <a:gd name="connsiteX29" fmla="*/ 1339600 w 6884912"/>
              <a:gd name="connsiteY29" fmla="*/ 616295 h 1161397"/>
              <a:gd name="connsiteX30" fmla="*/ 1340054 w 6884912"/>
              <a:gd name="connsiteY30" fmla="*/ 614022 h 1161397"/>
              <a:gd name="connsiteX31" fmla="*/ 1391606 w 6884912"/>
              <a:gd name="connsiteY31" fmla="*/ 615229 h 1161397"/>
              <a:gd name="connsiteX32" fmla="*/ 1397565 w 6884912"/>
              <a:gd name="connsiteY32" fmla="*/ 611490 h 1161397"/>
              <a:gd name="connsiteX33" fmla="*/ 1432302 w 6884912"/>
              <a:gd name="connsiteY33" fmla="*/ 617267 h 1161397"/>
              <a:gd name="connsiteX34" fmla="*/ 1449644 w 6884912"/>
              <a:gd name="connsiteY34" fmla="*/ 617591 h 1161397"/>
              <a:gd name="connsiteX35" fmla="*/ 1455793 w 6884912"/>
              <a:gd name="connsiteY35" fmla="*/ 623174 h 1161397"/>
              <a:gd name="connsiteX36" fmla="*/ 1480758 w 6884912"/>
              <a:gd name="connsiteY36" fmla="*/ 620863 h 1161397"/>
              <a:gd name="connsiteX37" fmla="*/ 1483154 w 6884912"/>
              <a:gd name="connsiteY37" fmla="*/ 618527 h 1161397"/>
              <a:gd name="connsiteX38" fmla="*/ 1505495 w 6884912"/>
              <a:gd name="connsiteY38" fmla="*/ 624325 h 1161397"/>
              <a:gd name="connsiteX39" fmla="*/ 1526340 w 6884912"/>
              <a:gd name="connsiteY39" fmla="*/ 638496 h 1161397"/>
              <a:gd name="connsiteX40" fmla="*/ 1731986 w 6884912"/>
              <a:gd name="connsiteY40" fmla="*/ 589682 h 1161397"/>
              <a:gd name="connsiteX41" fmla="*/ 1927935 w 6884912"/>
              <a:gd name="connsiteY41" fmla="*/ 628540 h 1161397"/>
              <a:gd name="connsiteX42" fmla="*/ 2039075 w 6884912"/>
              <a:gd name="connsiteY42" fmla="*/ 599964 h 1161397"/>
              <a:gd name="connsiteX43" fmla="*/ 2066980 w 6884912"/>
              <a:gd name="connsiteY43" fmla="*/ 550413 h 1161397"/>
              <a:gd name="connsiteX44" fmla="*/ 2352236 w 6884912"/>
              <a:gd name="connsiteY44" fmla="*/ 519602 h 1161397"/>
              <a:gd name="connsiteX45" fmla="*/ 2420791 w 6884912"/>
              <a:gd name="connsiteY45" fmla="*/ 492826 h 1161397"/>
              <a:gd name="connsiteX46" fmla="*/ 2489932 w 6884912"/>
              <a:gd name="connsiteY46" fmla="*/ 507864 h 1161397"/>
              <a:gd name="connsiteX47" fmla="*/ 2512917 w 6884912"/>
              <a:gd name="connsiteY47" fmla="*/ 489127 h 1161397"/>
              <a:gd name="connsiteX48" fmla="*/ 2516783 w 6884912"/>
              <a:gd name="connsiteY48" fmla="*/ 485473 h 1161397"/>
              <a:gd name="connsiteX49" fmla="*/ 2534360 w 6884912"/>
              <a:gd name="connsiteY49" fmla="*/ 480064 h 1161397"/>
              <a:gd name="connsiteX50" fmla="*/ 2536691 w 6884912"/>
              <a:gd name="connsiteY50" fmla="*/ 467018 h 1161397"/>
              <a:gd name="connsiteX51" fmla="*/ 2561265 w 6884912"/>
              <a:gd name="connsiteY51" fmla="*/ 450623 h 1161397"/>
              <a:gd name="connsiteX52" fmla="*/ 2594349 w 6884912"/>
              <a:gd name="connsiteY52" fmla="*/ 443884 h 1161397"/>
              <a:gd name="connsiteX53" fmla="*/ 2754324 w 6884912"/>
              <a:gd name="connsiteY53" fmla="*/ 424766 h 1161397"/>
              <a:gd name="connsiteX54" fmla="*/ 2848470 w 6884912"/>
              <a:gd name="connsiteY54" fmla="*/ 405966 h 1161397"/>
              <a:gd name="connsiteX55" fmla="*/ 2881772 w 6884912"/>
              <a:gd name="connsiteY55" fmla="*/ 387260 h 1161397"/>
              <a:gd name="connsiteX56" fmla="*/ 2929932 w 6884912"/>
              <a:gd name="connsiteY56" fmla="*/ 368912 h 1161397"/>
              <a:gd name="connsiteX57" fmla="*/ 3013020 w 6884912"/>
              <a:gd name="connsiteY57" fmla="*/ 327578 h 1161397"/>
              <a:gd name="connsiteX58" fmla="*/ 3222191 w 6884912"/>
              <a:gd name="connsiteY58" fmla="*/ 307887 h 1161397"/>
              <a:gd name="connsiteX59" fmla="*/ 3227953 w 6884912"/>
              <a:gd name="connsiteY59" fmla="*/ 297650 h 1161397"/>
              <a:gd name="connsiteX60" fmla="*/ 3510042 w 6884912"/>
              <a:gd name="connsiteY60" fmla="*/ 311820 h 1161397"/>
              <a:gd name="connsiteX61" fmla="*/ 3626773 w 6884912"/>
              <a:gd name="connsiteY61" fmla="*/ 290452 h 1161397"/>
              <a:gd name="connsiteX62" fmla="*/ 3666217 w 6884912"/>
              <a:gd name="connsiteY62" fmla="*/ 273255 h 1161397"/>
              <a:gd name="connsiteX63" fmla="*/ 3732427 w 6884912"/>
              <a:gd name="connsiteY63" fmla="*/ 245039 h 1161397"/>
              <a:gd name="connsiteX64" fmla="*/ 3777022 w 6884912"/>
              <a:gd name="connsiteY64" fmla="*/ 200276 h 1161397"/>
              <a:gd name="connsiteX65" fmla="*/ 3791246 w 6884912"/>
              <a:gd name="connsiteY65" fmla="*/ 189996 h 1161397"/>
              <a:gd name="connsiteX66" fmla="*/ 3819864 w 6884912"/>
              <a:gd name="connsiteY66" fmla="*/ 194605 h 1161397"/>
              <a:gd name="connsiteX67" fmla="*/ 3830398 w 6884912"/>
              <a:gd name="connsiteY67" fmla="*/ 188383 h 1161397"/>
              <a:gd name="connsiteX68" fmla="*/ 3834360 w 6884912"/>
              <a:gd name="connsiteY68" fmla="*/ 188992 h 1161397"/>
              <a:gd name="connsiteX69" fmla="*/ 3843715 w 6884912"/>
              <a:gd name="connsiteY69" fmla="*/ 188752 h 1161397"/>
              <a:gd name="connsiteX70" fmla="*/ 3842609 w 6884912"/>
              <a:gd name="connsiteY70" fmla="*/ 197386 h 1161397"/>
              <a:gd name="connsiteX71" fmla="*/ 3853961 w 6884912"/>
              <a:gd name="connsiteY71" fmla="*/ 213380 h 1161397"/>
              <a:gd name="connsiteX72" fmla="*/ 3907640 w 6884912"/>
              <a:gd name="connsiteY72" fmla="*/ 207568 h 1161397"/>
              <a:gd name="connsiteX73" fmla="*/ 3910449 w 6884912"/>
              <a:gd name="connsiteY73" fmla="*/ 197808 h 1161397"/>
              <a:gd name="connsiteX74" fmla="*/ 3917197 w 6884912"/>
              <a:gd name="connsiteY74" fmla="*/ 196121 h 1161397"/>
              <a:gd name="connsiteX75" fmla="*/ 3922400 w 6884912"/>
              <a:gd name="connsiteY75" fmla="*/ 205056 h 1161397"/>
              <a:gd name="connsiteX76" fmla="*/ 4013061 w 6884912"/>
              <a:gd name="connsiteY76" fmla="*/ 224874 h 1161397"/>
              <a:gd name="connsiteX77" fmla="*/ 4220717 w 6884912"/>
              <a:gd name="connsiteY77" fmla="*/ 192946 h 1161397"/>
              <a:gd name="connsiteX78" fmla="*/ 4228802 w 6884912"/>
              <a:gd name="connsiteY78" fmla="*/ 201468 h 1161397"/>
              <a:gd name="connsiteX79" fmla="*/ 4289361 w 6884912"/>
              <a:gd name="connsiteY79" fmla="*/ 196642 h 1161397"/>
              <a:gd name="connsiteX80" fmla="*/ 4498913 w 6884912"/>
              <a:gd name="connsiteY80" fmla="*/ 118915 h 1161397"/>
              <a:gd name="connsiteX81" fmla="*/ 4617330 w 6884912"/>
              <a:gd name="connsiteY81" fmla="*/ 111163 h 1161397"/>
              <a:gd name="connsiteX82" fmla="*/ 4659778 w 6884912"/>
              <a:gd name="connsiteY82" fmla="*/ 118219 h 1161397"/>
              <a:gd name="connsiteX83" fmla="*/ 4730870 w 6884912"/>
              <a:gd name="connsiteY83" fmla="*/ 129432 h 1161397"/>
              <a:gd name="connsiteX84" fmla="*/ 4785037 w 6884912"/>
              <a:gd name="connsiteY84" fmla="*/ 161964 h 1161397"/>
              <a:gd name="connsiteX85" fmla="*/ 4844073 w 6884912"/>
              <a:gd name="connsiteY85" fmla="*/ 161768 h 1161397"/>
              <a:gd name="connsiteX86" fmla="*/ 4856454 w 6884912"/>
              <a:gd name="connsiteY86" fmla="*/ 130488 h 1161397"/>
              <a:gd name="connsiteX87" fmla="*/ 4920038 w 6884912"/>
              <a:gd name="connsiteY87" fmla="*/ 140418 h 1161397"/>
              <a:gd name="connsiteX88" fmla="*/ 5016639 w 6884912"/>
              <a:gd name="connsiteY88" fmla="*/ 158905 h 1161397"/>
              <a:gd name="connsiteX89" fmla="*/ 5072009 w 6884912"/>
              <a:gd name="connsiteY89" fmla="*/ 161502 h 1161397"/>
              <a:gd name="connsiteX90" fmla="*/ 5223626 w 6884912"/>
              <a:gd name="connsiteY90" fmla="*/ 177356 h 1161397"/>
              <a:gd name="connsiteX91" fmla="*/ 5375773 w 6884912"/>
              <a:gd name="connsiteY91" fmla="*/ 199913 h 1161397"/>
              <a:gd name="connsiteX92" fmla="*/ 5467502 w 6884912"/>
              <a:gd name="connsiteY92" fmla="*/ 250963 h 1161397"/>
              <a:gd name="connsiteX93" fmla="*/ 5592395 w 6884912"/>
              <a:gd name="connsiteY93" fmla="*/ 265434 h 1161397"/>
              <a:gd name="connsiteX94" fmla="*/ 5613532 w 6884912"/>
              <a:gd name="connsiteY94" fmla="*/ 273379 h 1161397"/>
              <a:gd name="connsiteX95" fmla="*/ 5642173 w 6884912"/>
              <a:gd name="connsiteY95" fmla="*/ 266904 h 1161397"/>
              <a:gd name="connsiteX96" fmla="*/ 5756910 w 6884912"/>
              <a:gd name="connsiteY96" fmla="*/ 239211 h 1161397"/>
              <a:gd name="connsiteX97" fmla="*/ 5846667 w 6884912"/>
              <a:gd name="connsiteY97" fmla="*/ 201786 h 1161397"/>
              <a:gd name="connsiteX98" fmla="*/ 5960732 w 6884912"/>
              <a:gd name="connsiteY98" fmla="*/ 220708 h 1161397"/>
              <a:gd name="connsiteX99" fmla="*/ 6029542 w 6884912"/>
              <a:gd name="connsiteY99" fmla="*/ 210339 h 1161397"/>
              <a:gd name="connsiteX100" fmla="*/ 6141123 w 6884912"/>
              <a:gd name="connsiteY100" fmla="*/ 159923 h 1161397"/>
              <a:gd name="connsiteX101" fmla="*/ 6290640 w 6884912"/>
              <a:gd name="connsiteY101" fmla="*/ 167441 h 1161397"/>
              <a:gd name="connsiteX102" fmla="*/ 6322806 w 6884912"/>
              <a:gd name="connsiteY102" fmla="*/ 213293 h 1161397"/>
              <a:gd name="connsiteX103" fmla="*/ 6380420 w 6884912"/>
              <a:gd name="connsiteY103" fmla="*/ 173195 h 1161397"/>
              <a:gd name="connsiteX104" fmla="*/ 6507891 w 6884912"/>
              <a:gd name="connsiteY104" fmla="*/ 118474 h 1161397"/>
              <a:gd name="connsiteX105" fmla="*/ 6571807 w 6884912"/>
              <a:gd name="connsiteY105" fmla="*/ 98636 h 1161397"/>
              <a:gd name="connsiteX106" fmla="*/ 6671880 w 6884912"/>
              <a:gd name="connsiteY106" fmla="*/ 82931 h 1161397"/>
              <a:gd name="connsiteX107" fmla="*/ 6702266 w 6884912"/>
              <a:gd name="connsiteY107" fmla="*/ 75470 h 1161397"/>
              <a:gd name="connsiteX108" fmla="*/ 6845802 w 6884912"/>
              <a:gd name="connsiteY108" fmla="*/ 24496 h 1161397"/>
              <a:gd name="connsiteX109" fmla="*/ 6884912 w 6884912"/>
              <a:gd name="connsiteY109" fmla="*/ 0 h 1161397"/>
              <a:gd name="connsiteX0" fmla="*/ 6884912 w 6884912"/>
              <a:gd name="connsiteY0" fmla="*/ 0 h 1161397"/>
              <a:gd name="connsiteX1" fmla="*/ 6884912 w 6884912"/>
              <a:gd name="connsiteY1" fmla="*/ 1161397 h 1161397"/>
              <a:gd name="connsiteX2" fmla="*/ 0 w 6884912"/>
              <a:gd name="connsiteY2" fmla="*/ 1161397 h 1161397"/>
              <a:gd name="connsiteX3" fmla="*/ 27135 w 6884912"/>
              <a:gd name="connsiteY3" fmla="*/ 1147460 h 1161397"/>
              <a:gd name="connsiteX4" fmla="*/ 115388 w 6884912"/>
              <a:gd name="connsiteY4" fmla="*/ 1159043 h 1161397"/>
              <a:gd name="connsiteX5" fmla="*/ 119094 w 6884912"/>
              <a:gd name="connsiteY5" fmla="*/ 1148463 h 1161397"/>
              <a:gd name="connsiteX6" fmla="*/ 171824 w 6884912"/>
              <a:gd name="connsiteY6" fmla="*/ 1133224 h 1161397"/>
              <a:gd name="connsiteX7" fmla="*/ 376455 w 6884912"/>
              <a:gd name="connsiteY7" fmla="*/ 1137381 h 1161397"/>
              <a:gd name="connsiteX8" fmla="*/ 478946 w 6884912"/>
              <a:gd name="connsiteY8" fmla="*/ 1106011 h 1161397"/>
              <a:gd name="connsiteX9" fmla="*/ 512111 w 6884912"/>
              <a:gd name="connsiteY9" fmla="*/ 1085599 h 1161397"/>
              <a:gd name="connsiteX10" fmla="*/ 567875 w 6884912"/>
              <a:gd name="connsiteY10" fmla="*/ 1051976 h 1161397"/>
              <a:gd name="connsiteX11" fmla="*/ 601644 w 6884912"/>
              <a:gd name="connsiteY11" fmla="*/ 1003997 h 1161397"/>
              <a:gd name="connsiteX12" fmla="*/ 651408 w 6884912"/>
              <a:gd name="connsiteY12" fmla="*/ 984938 h 1161397"/>
              <a:gd name="connsiteX13" fmla="*/ 673197 w 6884912"/>
              <a:gd name="connsiteY13" fmla="*/ 1010060 h 1161397"/>
              <a:gd name="connsiteX14" fmla="*/ 723108 w 6884912"/>
              <a:gd name="connsiteY14" fmla="*/ 980081 h 1161397"/>
              <a:gd name="connsiteX15" fmla="*/ 797699 w 6884912"/>
              <a:gd name="connsiteY15" fmla="*/ 931362 h 1161397"/>
              <a:gd name="connsiteX16" fmla="*/ 843359 w 6884912"/>
              <a:gd name="connsiteY16" fmla="*/ 910894 h 1161397"/>
              <a:gd name="connsiteX17" fmla="*/ 965215 w 6884912"/>
              <a:gd name="connsiteY17" fmla="*/ 846701 h 1161397"/>
              <a:gd name="connsiteX18" fmla="*/ 1085080 w 6884912"/>
              <a:gd name="connsiteY18" fmla="*/ 776086 h 1161397"/>
              <a:gd name="connsiteX19" fmla="*/ 1131224 w 6884912"/>
              <a:gd name="connsiteY19" fmla="*/ 706160 h 1161397"/>
              <a:gd name="connsiteX20" fmla="*/ 1138051 w 6884912"/>
              <a:gd name="connsiteY20" fmla="*/ 702034 h 1161397"/>
              <a:gd name="connsiteX21" fmla="*/ 1158800 w 6884912"/>
              <a:gd name="connsiteY21" fmla="*/ 700004 h 1161397"/>
              <a:gd name="connsiteX22" fmla="*/ 1166947 w 6884912"/>
              <a:gd name="connsiteY22" fmla="*/ 700762 h 1161397"/>
              <a:gd name="connsiteX23" fmla="*/ 1178135 w 6884912"/>
              <a:gd name="connsiteY23" fmla="*/ 698631 h 1161397"/>
              <a:gd name="connsiteX24" fmla="*/ 1178301 w 6884912"/>
              <a:gd name="connsiteY24" fmla="*/ 698094 h 1161397"/>
              <a:gd name="connsiteX25" fmla="*/ 1188995 w 6884912"/>
              <a:gd name="connsiteY25" fmla="*/ 697048 h 1161397"/>
              <a:gd name="connsiteX26" fmla="*/ 1242716 w 6884912"/>
              <a:gd name="connsiteY26" fmla="*/ 698052 h 1161397"/>
              <a:gd name="connsiteX27" fmla="*/ 1299977 w 6884912"/>
              <a:gd name="connsiteY27" fmla="*/ 639196 h 1161397"/>
              <a:gd name="connsiteX28" fmla="*/ 1326190 w 6884912"/>
              <a:gd name="connsiteY28" fmla="*/ 625955 h 1161397"/>
              <a:gd name="connsiteX29" fmla="*/ 1339600 w 6884912"/>
              <a:gd name="connsiteY29" fmla="*/ 616295 h 1161397"/>
              <a:gd name="connsiteX30" fmla="*/ 1340054 w 6884912"/>
              <a:gd name="connsiteY30" fmla="*/ 614022 h 1161397"/>
              <a:gd name="connsiteX31" fmla="*/ 1391606 w 6884912"/>
              <a:gd name="connsiteY31" fmla="*/ 615229 h 1161397"/>
              <a:gd name="connsiteX32" fmla="*/ 1397565 w 6884912"/>
              <a:gd name="connsiteY32" fmla="*/ 611490 h 1161397"/>
              <a:gd name="connsiteX33" fmla="*/ 1432302 w 6884912"/>
              <a:gd name="connsiteY33" fmla="*/ 617267 h 1161397"/>
              <a:gd name="connsiteX34" fmla="*/ 1449644 w 6884912"/>
              <a:gd name="connsiteY34" fmla="*/ 617591 h 1161397"/>
              <a:gd name="connsiteX35" fmla="*/ 1455793 w 6884912"/>
              <a:gd name="connsiteY35" fmla="*/ 623174 h 1161397"/>
              <a:gd name="connsiteX36" fmla="*/ 1480758 w 6884912"/>
              <a:gd name="connsiteY36" fmla="*/ 620863 h 1161397"/>
              <a:gd name="connsiteX37" fmla="*/ 1483154 w 6884912"/>
              <a:gd name="connsiteY37" fmla="*/ 618527 h 1161397"/>
              <a:gd name="connsiteX38" fmla="*/ 1505495 w 6884912"/>
              <a:gd name="connsiteY38" fmla="*/ 624325 h 1161397"/>
              <a:gd name="connsiteX39" fmla="*/ 1526340 w 6884912"/>
              <a:gd name="connsiteY39" fmla="*/ 638496 h 1161397"/>
              <a:gd name="connsiteX40" fmla="*/ 1731986 w 6884912"/>
              <a:gd name="connsiteY40" fmla="*/ 589682 h 1161397"/>
              <a:gd name="connsiteX41" fmla="*/ 1927935 w 6884912"/>
              <a:gd name="connsiteY41" fmla="*/ 628540 h 1161397"/>
              <a:gd name="connsiteX42" fmla="*/ 2039075 w 6884912"/>
              <a:gd name="connsiteY42" fmla="*/ 599964 h 1161397"/>
              <a:gd name="connsiteX43" fmla="*/ 2066980 w 6884912"/>
              <a:gd name="connsiteY43" fmla="*/ 550413 h 1161397"/>
              <a:gd name="connsiteX44" fmla="*/ 2352236 w 6884912"/>
              <a:gd name="connsiteY44" fmla="*/ 519602 h 1161397"/>
              <a:gd name="connsiteX45" fmla="*/ 2420791 w 6884912"/>
              <a:gd name="connsiteY45" fmla="*/ 492826 h 1161397"/>
              <a:gd name="connsiteX46" fmla="*/ 2489932 w 6884912"/>
              <a:gd name="connsiteY46" fmla="*/ 507864 h 1161397"/>
              <a:gd name="connsiteX47" fmla="*/ 2512917 w 6884912"/>
              <a:gd name="connsiteY47" fmla="*/ 489127 h 1161397"/>
              <a:gd name="connsiteX48" fmla="*/ 2516783 w 6884912"/>
              <a:gd name="connsiteY48" fmla="*/ 485473 h 1161397"/>
              <a:gd name="connsiteX49" fmla="*/ 2534360 w 6884912"/>
              <a:gd name="connsiteY49" fmla="*/ 480064 h 1161397"/>
              <a:gd name="connsiteX50" fmla="*/ 2536691 w 6884912"/>
              <a:gd name="connsiteY50" fmla="*/ 467018 h 1161397"/>
              <a:gd name="connsiteX51" fmla="*/ 2561265 w 6884912"/>
              <a:gd name="connsiteY51" fmla="*/ 450623 h 1161397"/>
              <a:gd name="connsiteX52" fmla="*/ 2594349 w 6884912"/>
              <a:gd name="connsiteY52" fmla="*/ 443884 h 1161397"/>
              <a:gd name="connsiteX53" fmla="*/ 2754324 w 6884912"/>
              <a:gd name="connsiteY53" fmla="*/ 424766 h 1161397"/>
              <a:gd name="connsiteX54" fmla="*/ 2848470 w 6884912"/>
              <a:gd name="connsiteY54" fmla="*/ 405966 h 1161397"/>
              <a:gd name="connsiteX55" fmla="*/ 2881772 w 6884912"/>
              <a:gd name="connsiteY55" fmla="*/ 387260 h 1161397"/>
              <a:gd name="connsiteX56" fmla="*/ 2929932 w 6884912"/>
              <a:gd name="connsiteY56" fmla="*/ 368912 h 1161397"/>
              <a:gd name="connsiteX57" fmla="*/ 3013020 w 6884912"/>
              <a:gd name="connsiteY57" fmla="*/ 327578 h 1161397"/>
              <a:gd name="connsiteX58" fmla="*/ 3222191 w 6884912"/>
              <a:gd name="connsiteY58" fmla="*/ 307887 h 1161397"/>
              <a:gd name="connsiteX59" fmla="*/ 3227953 w 6884912"/>
              <a:gd name="connsiteY59" fmla="*/ 297650 h 1161397"/>
              <a:gd name="connsiteX60" fmla="*/ 3510042 w 6884912"/>
              <a:gd name="connsiteY60" fmla="*/ 311820 h 1161397"/>
              <a:gd name="connsiteX61" fmla="*/ 3626773 w 6884912"/>
              <a:gd name="connsiteY61" fmla="*/ 290452 h 1161397"/>
              <a:gd name="connsiteX62" fmla="*/ 3666217 w 6884912"/>
              <a:gd name="connsiteY62" fmla="*/ 273255 h 1161397"/>
              <a:gd name="connsiteX63" fmla="*/ 3732427 w 6884912"/>
              <a:gd name="connsiteY63" fmla="*/ 245039 h 1161397"/>
              <a:gd name="connsiteX64" fmla="*/ 3777022 w 6884912"/>
              <a:gd name="connsiteY64" fmla="*/ 200276 h 1161397"/>
              <a:gd name="connsiteX65" fmla="*/ 3791246 w 6884912"/>
              <a:gd name="connsiteY65" fmla="*/ 189996 h 1161397"/>
              <a:gd name="connsiteX66" fmla="*/ 3819864 w 6884912"/>
              <a:gd name="connsiteY66" fmla="*/ 194605 h 1161397"/>
              <a:gd name="connsiteX67" fmla="*/ 3830398 w 6884912"/>
              <a:gd name="connsiteY67" fmla="*/ 188383 h 1161397"/>
              <a:gd name="connsiteX68" fmla="*/ 3834360 w 6884912"/>
              <a:gd name="connsiteY68" fmla="*/ 188992 h 1161397"/>
              <a:gd name="connsiteX69" fmla="*/ 3843715 w 6884912"/>
              <a:gd name="connsiteY69" fmla="*/ 188752 h 1161397"/>
              <a:gd name="connsiteX70" fmla="*/ 3842609 w 6884912"/>
              <a:gd name="connsiteY70" fmla="*/ 197386 h 1161397"/>
              <a:gd name="connsiteX71" fmla="*/ 3853961 w 6884912"/>
              <a:gd name="connsiteY71" fmla="*/ 213380 h 1161397"/>
              <a:gd name="connsiteX72" fmla="*/ 3907640 w 6884912"/>
              <a:gd name="connsiteY72" fmla="*/ 207568 h 1161397"/>
              <a:gd name="connsiteX73" fmla="*/ 3910449 w 6884912"/>
              <a:gd name="connsiteY73" fmla="*/ 197808 h 1161397"/>
              <a:gd name="connsiteX74" fmla="*/ 3917197 w 6884912"/>
              <a:gd name="connsiteY74" fmla="*/ 196121 h 1161397"/>
              <a:gd name="connsiteX75" fmla="*/ 3922400 w 6884912"/>
              <a:gd name="connsiteY75" fmla="*/ 205056 h 1161397"/>
              <a:gd name="connsiteX76" fmla="*/ 4013061 w 6884912"/>
              <a:gd name="connsiteY76" fmla="*/ 224874 h 1161397"/>
              <a:gd name="connsiteX77" fmla="*/ 4220717 w 6884912"/>
              <a:gd name="connsiteY77" fmla="*/ 192946 h 1161397"/>
              <a:gd name="connsiteX78" fmla="*/ 4228802 w 6884912"/>
              <a:gd name="connsiteY78" fmla="*/ 201468 h 1161397"/>
              <a:gd name="connsiteX79" fmla="*/ 4289361 w 6884912"/>
              <a:gd name="connsiteY79" fmla="*/ 196642 h 1161397"/>
              <a:gd name="connsiteX80" fmla="*/ 4498913 w 6884912"/>
              <a:gd name="connsiteY80" fmla="*/ 118915 h 1161397"/>
              <a:gd name="connsiteX81" fmla="*/ 4617330 w 6884912"/>
              <a:gd name="connsiteY81" fmla="*/ 111163 h 1161397"/>
              <a:gd name="connsiteX82" fmla="*/ 4659778 w 6884912"/>
              <a:gd name="connsiteY82" fmla="*/ 118219 h 1161397"/>
              <a:gd name="connsiteX83" fmla="*/ 4730870 w 6884912"/>
              <a:gd name="connsiteY83" fmla="*/ 129432 h 1161397"/>
              <a:gd name="connsiteX84" fmla="*/ 4844073 w 6884912"/>
              <a:gd name="connsiteY84" fmla="*/ 161768 h 1161397"/>
              <a:gd name="connsiteX85" fmla="*/ 4856454 w 6884912"/>
              <a:gd name="connsiteY85" fmla="*/ 130488 h 1161397"/>
              <a:gd name="connsiteX86" fmla="*/ 4920038 w 6884912"/>
              <a:gd name="connsiteY86" fmla="*/ 140418 h 1161397"/>
              <a:gd name="connsiteX87" fmla="*/ 5016639 w 6884912"/>
              <a:gd name="connsiteY87" fmla="*/ 158905 h 1161397"/>
              <a:gd name="connsiteX88" fmla="*/ 5072009 w 6884912"/>
              <a:gd name="connsiteY88" fmla="*/ 161502 h 1161397"/>
              <a:gd name="connsiteX89" fmla="*/ 5223626 w 6884912"/>
              <a:gd name="connsiteY89" fmla="*/ 177356 h 1161397"/>
              <a:gd name="connsiteX90" fmla="*/ 5375773 w 6884912"/>
              <a:gd name="connsiteY90" fmla="*/ 199913 h 1161397"/>
              <a:gd name="connsiteX91" fmla="*/ 5467502 w 6884912"/>
              <a:gd name="connsiteY91" fmla="*/ 250963 h 1161397"/>
              <a:gd name="connsiteX92" fmla="*/ 5592395 w 6884912"/>
              <a:gd name="connsiteY92" fmla="*/ 265434 h 1161397"/>
              <a:gd name="connsiteX93" fmla="*/ 5613532 w 6884912"/>
              <a:gd name="connsiteY93" fmla="*/ 273379 h 1161397"/>
              <a:gd name="connsiteX94" fmla="*/ 5642173 w 6884912"/>
              <a:gd name="connsiteY94" fmla="*/ 266904 h 1161397"/>
              <a:gd name="connsiteX95" fmla="*/ 5756910 w 6884912"/>
              <a:gd name="connsiteY95" fmla="*/ 239211 h 1161397"/>
              <a:gd name="connsiteX96" fmla="*/ 5846667 w 6884912"/>
              <a:gd name="connsiteY96" fmla="*/ 201786 h 1161397"/>
              <a:gd name="connsiteX97" fmla="*/ 5960732 w 6884912"/>
              <a:gd name="connsiteY97" fmla="*/ 220708 h 1161397"/>
              <a:gd name="connsiteX98" fmla="*/ 6029542 w 6884912"/>
              <a:gd name="connsiteY98" fmla="*/ 210339 h 1161397"/>
              <a:gd name="connsiteX99" fmla="*/ 6141123 w 6884912"/>
              <a:gd name="connsiteY99" fmla="*/ 159923 h 1161397"/>
              <a:gd name="connsiteX100" fmla="*/ 6290640 w 6884912"/>
              <a:gd name="connsiteY100" fmla="*/ 167441 h 1161397"/>
              <a:gd name="connsiteX101" fmla="*/ 6322806 w 6884912"/>
              <a:gd name="connsiteY101" fmla="*/ 213293 h 1161397"/>
              <a:gd name="connsiteX102" fmla="*/ 6380420 w 6884912"/>
              <a:gd name="connsiteY102" fmla="*/ 173195 h 1161397"/>
              <a:gd name="connsiteX103" fmla="*/ 6507891 w 6884912"/>
              <a:gd name="connsiteY103" fmla="*/ 118474 h 1161397"/>
              <a:gd name="connsiteX104" fmla="*/ 6571807 w 6884912"/>
              <a:gd name="connsiteY104" fmla="*/ 98636 h 1161397"/>
              <a:gd name="connsiteX105" fmla="*/ 6671880 w 6884912"/>
              <a:gd name="connsiteY105" fmla="*/ 82931 h 1161397"/>
              <a:gd name="connsiteX106" fmla="*/ 6702266 w 6884912"/>
              <a:gd name="connsiteY106" fmla="*/ 75470 h 1161397"/>
              <a:gd name="connsiteX107" fmla="*/ 6845802 w 6884912"/>
              <a:gd name="connsiteY107" fmla="*/ 24496 h 1161397"/>
              <a:gd name="connsiteX108" fmla="*/ 6884912 w 6884912"/>
              <a:gd name="connsiteY108" fmla="*/ 0 h 1161397"/>
              <a:gd name="connsiteX0" fmla="*/ 6884912 w 6884912"/>
              <a:gd name="connsiteY0" fmla="*/ 0 h 1161397"/>
              <a:gd name="connsiteX1" fmla="*/ 6884912 w 6884912"/>
              <a:gd name="connsiteY1" fmla="*/ 1161397 h 1161397"/>
              <a:gd name="connsiteX2" fmla="*/ 0 w 6884912"/>
              <a:gd name="connsiteY2" fmla="*/ 1161397 h 1161397"/>
              <a:gd name="connsiteX3" fmla="*/ 27135 w 6884912"/>
              <a:gd name="connsiteY3" fmla="*/ 1147460 h 1161397"/>
              <a:gd name="connsiteX4" fmla="*/ 115388 w 6884912"/>
              <a:gd name="connsiteY4" fmla="*/ 1159043 h 1161397"/>
              <a:gd name="connsiteX5" fmla="*/ 119094 w 6884912"/>
              <a:gd name="connsiteY5" fmla="*/ 1148463 h 1161397"/>
              <a:gd name="connsiteX6" fmla="*/ 171824 w 6884912"/>
              <a:gd name="connsiteY6" fmla="*/ 1133224 h 1161397"/>
              <a:gd name="connsiteX7" fmla="*/ 478946 w 6884912"/>
              <a:gd name="connsiteY7" fmla="*/ 1106011 h 1161397"/>
              <a:gd name="connsiteX8" fmla="*/ 512111 w 6884912"/>
              <a:gd name="connsiteY8" fmla="*/ 1085599 h 1161397"/>
              <a:gd name="connsiteX9" fmla="*/ 567875 w 6884912"/>
              <a:gd name="connsiteY9" fmla="*/ 1051976 h 1161397"/>
              <a:gd name="connsiteX10" fmla="*/ 601644 w 6884912"/>
              <a:gd name="connsiteY10" fmla="*/ 1003997 h 1161397"/>
              <a:gd name="connsiteX11" fmla="*/ 651408 w 6884912"/>
              <a:gd name="connsiteY11" fmla="*/ 984938 h 1161397"/>
              <a:gd name="connsiteX12" fmla="*/ 673197 w 6884912"/>
              <a:gd name="connsiteY12" fmla="*/ 1010060 h 1161397"/>
              <a:gd name="connsiteX13" fmla="*/ 723108 w 6884912"/>
              <a:gd name="connsiteY13" fmla="*/ 980081 h 1161397"/>
              <a:gd name="connsiteX14" fmla="*/ 797699 w 6884912"/>
              <a:gd name="connsiteY14" fmla="*/ 931362 h 1161397"/>
              <a:gd name="connsiteX15" fmla="*/ 843359 w 6884912"/>
              <a:gd name="connsiteY15" fmla="*/ 910894 h 1161397"/>
              <a:gd name="connsiteX16" fmla="*/ 965215 w 6884912"/>
              <a:gd name="connsiteY16" fmla="*/ 846701 h 1161397"/>
              <a:gd name="connsiteX17" fmla="*/ 1085080 w 6884912"/>
              <a:gd name="connsiteY17" fmla="*/ 776086 h 1161397"/>
              <a:gd name="connsiteX18" fmla="*/ 1131224 w 6884912"/>
              <a:gd name="connsiteY18" fmla="*/ 706160 h 1161397"/>
              <a:gd name="connsiteX19" fmla="*/ 1138051 w 6884912"/>
              <a:gd name="connsiteY19" fmla="*/ 702034 h 1161397"/>
              <a:gd name="connsiteX20" fmla="*/ 1158800 w 6884912"/>
              <a:gd name="connsiteY20" fmla="*/ 700004 h 1161397"/>
              <a:gd name="connsiteX21" fmla="*/ 1166947 w 6884912"/>
              <a:gd name="connsiteY21" fmla="*/ 700762 h 1161397"/>
              <a:gd name="connsiteX22" fmla="*/ 1178135 w 6884912"/>
              <a:gd name="connsiteY22" fmla="*/ 698631 h 1161397"/>
              <a:gd name="connsiteX23" fmla="*/ 1178301 w 6884912"/>
              <a:gd name="connsiteY23" fmla="*/ 698094 h 1161397"/>
              <a:gd name="connsiteX24" fmla="*/ 1188995 w 6884912"/>
              <a:gd name="connsiteY24" fmla="*/ 697048 h 1161397"/>
              <a:gd name="connsiteX25" fmla="*/ 1242716 w 6884912"/>
              <a:gd name="connsiteY25" fmla="*/ 698052 h 1161397"/>
              <a:gd name="connsiteX26" fmla="*/ 1299977 w 6884912"/>
              <a:gd name="connsiteY26" fmla="*/ 639196 h 1161397"/>
              <a:gd name="connsiteX27" fmla="*/ 1326190 w 6884912"/>
              <a:gd name="connsiteY27" fmla="*/ 625955 h 1161397"/>
              <a:gd name="connsiteX28" fmla="*/ 1339600 w 6884912"/>
              <a:gd name="connsiteY28" fmla="*/ 616295 h 1161397"/>
              <a:gd name="connsiteX29" fmla="*/ 1340054 w 6884912"/>
              <a:gd name="connsiteY29" fmla="*/ 614022 h 1161397"/>
              <a:gd name="connsiteX30" fmla="*/ 1391606 w 6884912"/>
              <a:gd name="connsiteY30" fmla="*/ 615229 h 1161397"/>
              <a:gd name="connsiteX31" fmla="*/ 1397565 w 6884912"/>
              <a:gd name="connsiteY31" fmla="*/ 611490 h 1161397"/>
              <a:gd name="connsiteX32" fmla="*/ 1432302 w 6884912"/>
              <a:gd name="connsiteY32" fmla="*/ 617267 h 1161397"/>
              <a:gd name="connsiteX33" fmla="*/ 1449644 w 6884912"/>
              <a:gd name="connsiteY33" fmla="*/ 617591 h 1161397"/>
              <a:gd name="connsiteX34" fmla="*/ 1455793 w 6884912"/>
              <a:gd name="connsiteY34" fmla="*/ 623174 h 1161397"/>
              <a:gd name="connsiteX35" fmla="*/ 1480758 w 6884912"/>
              <a:gd name="connsiteY35" fmla="*/ 620863 h 1161397"/>
              <a:gd name="connsiteX36" fmla="*/ 1483154 w 6884912"/>
              <a:gd name="connsiteY36" fmla="*/ 618527 h 1161397"/>
              <a:gd name="connsiteX37" fmla="*/ 1505495 w 6884912"/>
              <a:gd name="connsiteY37" fmla="*/ 624325 h 1161397"/>
              <a:gd name="connsiteX38" fmla="*/ 1526340 w 6884912"/>
              <a:gd name="connsiteY38" fmla="*/ 638496 h 1161397"/>
              <a:gd name="connsiteX39" fmla="*/ 1731986 w 6884912"/>
              <a:gd name="connsiteY39" fmla="*/ 589682 h 1161397"/>
              <a:gd name="connsiteX40" fmla="*/ 1927935 w 6884912"/>
              <a:gd name="connsiteY40" fmla="*/ 628540 h 1161397"/>
              <a:gd name="connsiteX41" fmla="*/ 2039075 w 6884912"/>
              <a:gd name="connsiteY41" fmla="*/ 599964 h 1161397"/>
              <a:gd name="connsiteX42" fmla="*/ 2066980 w 6884912"/>
              <a:gd name="connsiteY42" fmla="*/ 550413 h 1161397"/>
              <a:gd name="connsiteX43" fmla="*/ 2352236 w 6884912"/>
              <a:gd name="connsiteY43" fmla="*/ 519602 h 1161397"/>
              <a:gd name="connsiteX44" fmla="*/ 2420791 w 6884912"/>
              <a:gd name="connsiteY44" fmla="*/ 492826 h 1161397"/>
              <a:gd name="connsiteX45" fmla="*/ 2489932 w 6884912"/>
              <a:gd name="connsiteY45" fmla="*/ 507864 h 1161397"/>
              <a:gd name="connsiteX46" fmla="*/ 2512917 w 6884912"/>
              <a:gd name="connsiteY46" fmla="*/ 489127 h 1161397"/>
              <a:gd name="connsiteX47" fmla="*/ 2516783 w 6884912"/>
              <a:gd name="connsiteY47" fmla="*/ 485473 h 1161397"/>
              <a:gd name="connsiteX48" fmla="*/ 2534360 w 6884912"/>
              <a:gd name="connsiteY48" fmla="*/ 480064 h 1161397"/>
              <a:gd name="connsiteX49" fmla="*/ 2536691 w 6884912"/>
              <a:gd name="connsiteY49" fmla="*/ 467018 h 1161397"/>
              <a:gd name="connsiteX50" fmla="*/ 2561265 w 6884912"/>
              <a:gd name="connsiteY50" fmla="*/ 450623 h 1161397"/>
              <a:gd name="connsiteX51" fmla="*/ 2594349 w 6884912"/>
              <a:gd name="connsiteY51" fmla="*/ 443884 h 1161397"/>
              <a:gd name="connsiteX52" fmla="*/ 2754324 w 6884912"/>
              <a:gd name="connsiteY52" fmla="*/ 424766 h 1161397"/>
              <a:gd name="connsiteX53" fmla="*/ 2848470 w 6884912"/>
              <a:gd name="connsiteY53" fmla="*/ 405966 h 1161397"/>
              <a:gd name="connsiteX54" fmla="*/ 2881772 w 6884912"/>
              <a:gd name="connsiteY54" fmla="*/ 387260 h 1161397"/>
              <a:gd name="connsiteX55" fmla="*/ 2929932 w 6884912"/>
              <a:gd name="connsiteY55" fmla="*/ 368912 h 1161397"/>
              <a:gd name="connsiteX56" fmla="*/ 3013020 w 6884912"/>
              <a:gd name="connsiteY56" fmla="*/ 327578 h 1161397"/>
              <a:gd name="connsiteX57" fmla="*/ 3222191 w 6884912"/>
              <a:gd name="connsiteY57" fmla="*/ 307887 h 1161397"/>
              <a:gd name="connsiteX58" fmla="*/ 3227953 w 6884912"/>
              <a:gd name="connsiteY58" fmla="*/ 297650 h 1161397"/>
              <a:gd name="connsiteX59" fmla="*/ 3510042 w 6884912"/>
              <a:gd name="connsiteY59" fmla="*/ 311820 h 1161397"/>
              <a:gd name="connsiteX60" fmla="*/ 3626773 w 6884912"/>
              <a:gd name="connsiteY60" fmla="*/ 290452 h 1161397"/>
              <a:gd name="connsiteX61" fmla="*/ 3666217 w 6884912"/>
              <a:gd name="connsiteY61" fmla="*/ 273255 h 1161397"/>
              <a:gd name="connsiteX62" fmla="*/ 3732427 w 6884912"/>
              <a:gd name="connsiteY62" fmla="*/ 245039 h 1161397"/>
              <a:gd name="connsiteX63" fmla="*/ 3777022 w 6884912"/>
              <a:gd name="connsiteY63" fmla="*/ 200276 h 1161397"/>
              <a:gd name="connsiteX64" fmla="*/ 3791246 w 6884912"/>
              <a:gd name="connsiteY64" fmla="*/ 189996 h 1161397"/>
              <a:gd name="connsiteX65" fmla="*/ 3819864 w 6884912"/>
              <a:gd name="connsiteY65" fmla="*/ 194605 h 1161397"/>
              <a:gd name="connsiteX66" fmla="*/ 3830398 w 6884912"/>
              <a:gd name="connsiteY66" fmla="*/ 188383 h 1161397"/>
              <a:gd name="connsiteX67" fmla="*/ 3834360 w 6884912"/>
              <a:gd name="connsiteY67" fmla="*/ 188992 h 1161397"/>
              <a:gd name="connsiteX68" fmla="*/ 3843715 w 6884912"/>
              <a:gd name="connsiteY68" fmla="*/ 188752 h 1161397"/>
              <a:gd name="connsiteX69" fmla="*/ 3842609 w 6884912"/>
              <a:gd name="connsiteY69" fmla="*/ 197386 h 1161397"/>
              <a:gd name="connsiteX70" fmla="*/ 3853961 w 6884912"/>
              <a:gd name="connsiteY70" fmla="*/ 213380 h 1161397"/>
              <a:gd name="connsiteX71" fmla="*/ 3907640 w 6884912"/>
              <a:gd name="connsiteY71" fmla="*/ 207568 h 1161397"/>
              <a:gd name="connsiteX72" fmla="*/ 3910449 w 6884912"/>
              <a:gd name="connsiteY72" fmla="*/ 197808 h 1161397"/>
              <a:gd name="connsiteX73" fmla="*/ 3917197 w 6884912"/>
              <a:gd name="connsiteY73" fmla="*/ 196121 h 1161397"/>
              <a:gd name="connsiteX74" fmla="*/ 3922400 w 6884912"/>
              <a:gd name="connsiteY74" fmla="*/ 205056 h 1161397"/>
              <a:gd name="connsiteX75" fmla="*/ 4013061 w 6884912"/>
              <a:gd name="connsiteY75" fmla="*/ 224874 h 1161397"/>
              <a:gd name="connsiteX76" fmla="*/ 4220717 w 6884912"/>
              <a:gd name="connsiteY76" fmla="*/ 192946 h 1161397"/>
              <a:gd name="connsiteX77" fmla="*/ 4228802 w 6884912"/>
              <a:gd name="connsiteY77" fmla="*/ 201468 h 1161397"/>
              <a:gd name="connsiteX78" fmla="*/ 4289361 w 6884912"/>
              <a:gd name="connsiteY78" fmla="*/ 196642 h 1161397"/>
              <a:gd name="connsiteX79" fmla="*/ 4498913 w 6884912"/>
              <a:gd name="connsiteY79" fmla="*/ 118915 h 1161397"/>
              <a:gd name="connsiteX80" fmla="*/ 4617330 w 6884912"/>
              <a:gd name="connsiteY80" fmla="*/ 111163 h 1161397"/>
              <a:gd name="connsiteX81" fmla="*/ 4659778 w 6884912"/>
              <a:gd name="connsiteY81" fmla="*/ 118219 h 1161397"/>
              <a:gd name="connsiteX82" fmla="*/ 4730870 w 6884912"/>
              <a:gd name="connsiteY82" fmla="*/ 129432 h 1161397"/>
              <a:gd name="connsiteX83" fmla="*/ 4844073 w 6884912"/>
              <a:gd name="connsiteY83" fmla="*/ 161768 h 1161397"/>
              <a:gd name="connsiteX84" fmla="*/ 4856454 w 6884912"/>
              <a:gd name="connsiteY84" fmla="*/ 130488 h 1161397"/>
              <a:gd name="connsiteX85" fmla="*/ 4920038 w 6884912"/>
              <a:gd name="connsiteY85" fmla="*/ 140418 h 1161397"/>
              <a:gd name="connsiteX86" fmla="*/ 5016639 w 6884912"/>
              <a:gd name="connsiteY86" fmla="*/ 158905 h 1161397"/>
              <a:gd name="connsiteX87" fmla="*/ 5072009 w 6884912"/>
              <a:gd name="connsiteY87" fmla="*/ 161502 h 1161397"/>
              <a:gd name="connsiteX88" fmla="*/ 5223626 w 6884912"/>
              <a:gd name="connsiteY88" fmla="*/ 177356 h 1161397"/>
              <a:gd name="connsiteX89" fmla="*/ 5375773 w 6884912"/>
              <a:gd name="connsiteY89" fmla="*/ 199913 h 1161397"/>
              <a:gd name="connsiteX90" fmla="*/ 5467502 w 6884912"/>
              <a:gd name="connsiteY90" fmla="*/ 250963 h 1161397"/>
              <a:gd name="connsiteX91" fmla="*/ 5592395 w 6884912"/>
              <a:gd name="connsiteY91" fmla="*/ 265434 h 1161397"/>
              <a:gd name="connsiteX92" fmla="*/ 5613532 w 6884912"/>
              <a:gd name="connsiteY92" fmla="*/ 273379 h 1161397"/>
              <a:gd name="connsiteX93" fmla="*/ 5642173 w 6884912"/>
              <a:gd name="connsiteY93" fmla="*/ 266904 h 1161397"/>
              <a:gd name="connsiteX94" fmla="*/ 5756910 w 6884912"/>
              <a:gd name="connsiteY94" fmla="*/ 239211 h 1161397"/>
              <a:gd name="connsiteX95" fmla="*/ 5846667 w 6884912"/>
              <a:gd name="connsiteY95" fmla="*/ 201786 h 1161397"/>
              <a:gd name="connsiteX96" fmla="*/ 5960732 w 6884912"/>
              <a:gd name="connsiteY96" fmla="*/ 220708 h 1161397"/>
              <a:gd name="connsiteX97" fmla="*/ 6029542 w 6884912"/>
              <a:gd name="connsiteY97" fmla="*/ 210339 h 1161397"/>
              <a:gd name="connsiteX98" fmla="*/ 6141123 w 6884912"/>
              <a:gd name="connsiteY98" fmla="*/ 159923 h 1161397"/>
              <a:gd name="connsiteX99" fmla="*/ 6290640 w 6884912"/>
              <a:gd name="connsiteY99" fmla="*/ 167441 h 1161397"/>
              <a:gd name="connsiteX100" fmla="*/ 6322806 w 6884912"/>
              <a:gd name="connsiteY100" fmla="*/ 213293 h 1161397"/>
              <a:gd name="connsiteX101" fmla="*/ 6380420 w 6884912"/>
              <a:gd name="connsiteY101" fmla="*/ 173195 h 1161397"/>
              <a:gd name="connsiteX102" fmla="*/ 6507891 w 6884912"/>
              <a:gd name="connsiteY102" fmla="*/ 118474 h 1161397"/>
              <a:gd name="connsiteX103" fmla="*/ 6571807 w 6884912"/>
              <a:gd name="connsiteY103" fmla="*/ 98636 h 1161397"/>
              <a:gd name="connsiteX104" fmla="*/ 6671880 w 6884912"/>
              <a:gd name="connsiteY104" fmla="*/ 82931 h 1161397"/>
              <a:gd name="connsiteX105" fmla="*/ 6702266 w 6884912"/>
              <a:gd name="connsiteY105" fmla="*/ 75470 h 1161397"/>
              <a:gd name="connsiteX106" fmla="*/ 6845802 w 6884912"/>
              <a:gd name="connsiteY106" fmla="*/ 24496 h 1161397"/>
              <a:gd name="connsiteX107" fmla="*/ 6884912 w 6884912"/>
              <a:gd name="connsiteY107" fmla="*/ 0 h 1161397"/>
              <a:gd name="connsiteX0" fmla="*/ 6884912 w 6884912"/>
              <a:gd name="connsiteY0" fmla="*/ 0 h 1161397"/>
              <a:gd name="connsiteX1" fmla="*/ 6884912 w 6884912"/>
              <a:gd name="connsiteY1" fmla="*/ 1161397 h 1161397"/>
              <a:gd name="connsiteX2" fmla="*/ 0 w 6884912"/>
              <a:gd name="connsiteY2" fmla="*/ 1161397 h 1161397"/>
              <a:gd name="connsiteX3" fmla="*/ 27135 w 6884912"/>
              <a:gd name="connsiteY3" fmla="*/ 1147460 h 1161397"/>
              <a:gd name="connsiteX4" fmla="*/ 115388 w 6884912"/>
              <a:gd name="connsiteY4" fmla="*/ 1159043 h 1161397"/>
              <a:gd name="connsiteX5" fmla="*/ 119094 w 6884912"/>
              <a:gd name="connsiteY5" fmla="*/ 1148463 h 1161397"/>
              <a:gd name="connsiteX6" fmla="*/ 171824 w 6884912"/>
              <a:gd name="connsiteY6" fmla="*/ 1133224 h 1161397"/>
              <a:gd name="connsiteX7" fmla="*/ 512111 w 6884912"/>
              <a:gd name="connsiteY7" fmla="*/ 1085599 h 1161397"/>
              <a:gd name="connsiteX8" fmla="*/ 567875 w 6884912"/>
              <a:gd name="connsiteY8" fmla="*/ 1051976 h 1161397"/>
              <a:gd name="connsiteX9" fmla="*/ 601644 w 6884912"/>
              <a:gd name="connsiteY9" fmla="*/ 1003997 h 1161397"/>
              <a:gd name="connsiteX10" fmla="*/ 651408 w 6884912"/>
              <a:gd name="connsiteY10" fmla="*/ 984938 h 1161397"/>
              <a:gd name="connsiteX11" fmla="*/ 673197 w 6884912"/>
              <a:gd name="connsiteY11" fmla="*/ 1010060 h 1161397"/>
              <a:gd name="connsiteX12" fmla="*/ 723108 w 6884912"/>
              <a:gd name="connsiteY12" fmla="*/ 980081 h 1161397"/>
              <a:gd name="connsiteX13" fmla="*/ 797699 w 6884912"/>
              <a:gd name="connsiteY13" fmla="*/ 931362 h 1161397"/>
              <a:gd name="connsiteX14" fmla="*/ 843359 w 6884912"/>
              <a:gd name="connsiteY14" fmla="*/ 910894 h 1161397"/>
              <a:gd name="connsiteX15" fmla="*/ 965215 w 6884912"/>
              <a:gd name="connsiteY15" fmla="*/ 846701 h 1161397"/>
              <a:gd name="connsiteX16" fmla="*/ 1085080 w 6884912"/>
              <a:gd name="connsiteY16" fmla="*/ 776086 h 1161397"/>
              <a:gd name="connsiteX17" fmla="*/ 1131224 w 6884912"/>
              <a:gd name="connsiteY17" fmla="*/ 706160 h 1161397"/>
              <a:gd name="connsiteX18" fmla="*/ 1138051 w 6884912"/>
              <a:gd name="connsiteY18" fmla="*/ 702034 h 1161397"/>
              <a:gd name="connsiteX19" fmla="*/ 1158800 w 6884912"/>
              <a:gd name="connsiteY19" fmla="*/ 700004 h 1161397"/>
              <a:gd name="connsiteX20" fmla="*/ 1166947 w 6884912"/>
              <a:gd name="connsiteY20" fmla="*/ 700762 h 1161397"/>
              <a:gd name="connsiteX21" fmla="*/ 1178135 w 6884912"/>
              <a:gd name="connsiteY21" fmla="*/ 698631 h 1161397"/>
              <a:gd name="connsiteX22" fmla="*/ 1178301 w 6884912"/>
              <a:gd name="connsiteY22" fmla="*/ 698094 h 1161397"/>
              <a:gd name="connsiteX23" fmla="*/ 1188995 w 6884912"/>
              <a:gd name="connsiteY23" fmla="*/ 697048 h 1161397"/>
              <a:gd name="connsiteX24" fmla="*/ 1242716 w 6884912"/>
              <a:gd name="connsiteY24" fmla="*/ 698052 h 1161397"/>
              <a:gd name="connsiteX25" fmla="*/ 1299977 w 6884912"/>
              <a:gd name="connsiteY25" fmla="*/ 639196 h 1161397"/>
              <a:gd name="connsiteX26" fmla="*/ 1326190 w 6884912"/>
              <a:gd name="connsiteY26" fmla="*/ 625955 h 1161397"/>
              <a:gd name="connsiteX27" fmla="*/ 1339600 w 6884912"/>
              <a:gd name="connsiteY27" fmla="*/ 616295 h 1161397"/>
              <a:gd name="connsiteX28" fmla="*/ 1340054 w 6884912"/>
              <a:gd name="connsiteY28" fmla="*/ 614022 h 1161397"/>
              <a:gd name="connsiteX29" fmla="*/ 1391606 w 6884912"/>
              <a:gd name="connsiteY29" fmla="*/ 615229 h 1161397"/>
              <a:gd name="connsiteX30" fmla="*/ 1397565 w 6884912"/>
              <a:gd name="connsiteY30" fmla="*/ 611490 h 1161397"/>
              <a:gd name="connsiteX31" fmla="*/ 1432302 w 6884912"/>
              <a:gd name="connsiteY31" fmla="*/ 617267 h 1161397"/>
              <a:gd name="connsiteX32" fmla="*/ 1449644 w 6884912"/>
              <a:gd name="connsiteY32" fmla="*/ 617591 h 1161397"/>
              <a:gd name="connsiteX33" fmla="*/ 1455793 w 6884912"/>
              <a:gd name="connsiteY33" fmla="*/ 623174 h 1161397"/>
              <a:gd name="connsiteX34" fmla="*/ 1480758 w 6884912"/>
              <a:gd name="connsiteY34" fmla="*/ 620863 h 1161397"/>
              <a:gd name="connsiteX35" fmla="*/ 1483154 w 6884912"/>
              <a:gd name="connsiteY35" fmla="*/ 618527 h 1161397"/>
              <a:gd name="connsiteX36" fmla="*/ 1505495 w 6884912"/>
              <a:gd name="connsiteY36" fmla="*/ 624325 h 1161397"/>
              <a:gd name="connsiteX37" fmla="*/ 1526340 w 6884912"/>
              <a:gd name="connsiteY37" fmla="*/ 638496 h 1161397"/>
              <a:gd name="connsiteX38" fmla="*/ 1731986 w 6884912"/>
              <a:gd name="connsiteY38" fmla="*/ 589682 h 1161397"/>
              <a:gd name="connsiteX39" fmla="*/ 1927935 w 6884912"/>
              <a:gd name="connsiteY39" fmla="*/ 628540 h 1161397"/>
              <a:gd name="connsiteX40" fmla="*/ 2039075 w 6884912"/>
              <a:gd name="connsiteY40" fmla="*/ 599964 h 1161397"/>
              <a:gd name="connsiteX41" fmla="*/ 2066980 w 6884912"/>
              <a:gd name="connsiteY41" fmla="*/ 550413 h 1161397"/>
              <a:gd name="connsiteX42" fmla="*/ 2352236 w 6884912"/>
              <a:gd name="connsiteY42" fmla="*/ 519602 h 1161397"/>
              <a:gd name="connsiteX43" fmla="*/ 2420791 w 6884912"/>
              <a:gd name="connsiteY43" fmla="*/ 492826 h 1161397"/>
              <a:gd name="connsiteX44" fmla="*/ 2489932 w 6884912"/>
              <a:gd name="connsiteY44" fmla="*/ 507864 h 1161397"/>
              <a:gd name="connsiteX45" fmla="*/ 2512917 w 6884912"/>
              <a:gd name="connsiteY45" fmla="*/ 489127 h 1161397"/>
              <a:gd name="connsiteX46" fmla="*/ 2516783 w 6884912"/>
              <a:gd name="connsiteY46" fmla="*/ 485473 h 1161397"/>
              <a:gd name="connsiteX47" fmla="*/ 2534360 w 6884912"/>
              <a:gd name="connsiteY47" fmla="*/ 480064 h 1161397"/>
              <a:gd name="connsiteX48" fmla="*/ 2536691 w 6884912"/>
              <a:gd name="connsiteY48" fmla="*/ 467018 h 1161397"/>
              <a:gd name="connsiteX49" fmla="*/ 2561265 w 6884912"/>
              <a:gd name="connsiteY49" fmla="*/ 450623 h 1161397"/>
              <a:gd name="connsiteX50" fmla="*/ 2594349 w 6884912"/>
              <a:gd name="connsiteY50" fmla="*/ 443884 h 1161397"/>
              <a:gd name="connsiteX51" fmla="*/ 2754324 w 6884912"/>
              <a:gd name="connsiteY51" fmla="*/ 424766 h 1161397"/>
              <a:gd name="connsiteX52" fmla="*/ 2848470 w 6884912"/>
              <a:gd name="connsiteY52" fmla="*/ 405966 h 1161397"/>
              <a:gd name="connsiteX53" fmla="*/ 2881772 w 6884912"/>
              <a:gd name="connsiteY53" fmla="*/ 387260 h 1161397"/>
              <a:gd name="connsiteX54" fmla="*/ 2929932 w 6884912"/>
              <a:gd name="connsiteY54" fmla="*/ 368912 h 1161397"/>
              <a:gd name="connsiteX55" fmla="*/ 3013020 w 6884912"/>
              <a:gd name="connsiteY55" fmla="*/ 327578 h 1161397"/>
              <a:gd name="connsiteX56" fmla="*/ 3222191 w 6884912"/>
              <a:gd name="connsiteY56" fmla="*/ 307887 h 1161397"/>
              <a:gd name="connsiteX57" fmla="*/ 3227953 w 6884912"/>
              <a:gd name="connsiteY57" fmla="*/ 297650 h 1161397"/>
              <a:gd name="connsiteX58" fmla="*/ 3510042 w 6884912"/>
              <a:gd name="connsiteY58" fmla="*/ 311820 h 1161397"/>
              <a:gd name="connsiteX59" fmla="*/ 3626773 w 6884912"/>
              <a:gd name="connsiteY59" fmla="*/ 290452 h 1161397"/>
              <a:gd name="connsiteX60" fmla="*/ 3666217 w 6884912"/>
              <a:gd name="connsiteY60" fmla="*/ 273255 h 1161397"/>
              <a:gd name="connsiteX61" fmla="*/ 3732427 w 6884912"/>
              <a:gd name="connsiteY61" fmla="*/ 245039 h 1161397"/>
              <a:gd name="connsiteX62" fmla="*/ 3777022 w 6884912"/>
              <a:gd name="connsiteY62" fmla="*/ 200276 h 1161397"/>
              <a:gd name="connsiteX63" fmla="*/ 3791246 w 6884912"/>
              <a:gd name="connsiteY63" fmla="*/ 189996 h 1161397"/>
              <a:gd name="connsiteX64" fmla="*/ 3819864 w 6884912"/>
              <a:gd name="connsiteY64" fmla="*/ 194605 h 1161397"/>
              <a:gd name="connsiteX65" fmla="*/ 3830398 w 6884912"/>
              <a:gd name="connsiteY65" fmla="*/ 188383 h 1161397"/>
              <a:gd name="connsiteX66" fmla="*/ 3834360 w 6884912"/>
              <a:gd name="connsiteY66" fmla="*/ 188992 h 1161397"/>
              <a:gd name="connsiteX67" fmla="*/ 3843715 w 6884912"/>
              <a:gd name="connsiteY67" fmla="*/ 188752 h 1161397"/>
              <a:gd name="connsiteX68" fmla="*/ 3842609 w 6884912"/>
              <a:gd name="connsiteY68" fmla="*/ 197386 h 1161397"/>
              <a:gd name="connsiteX69" fmla="*/ 3853961 w 6884912"/>
              <a:gd name="connsiteY69" fmla="*/ 213380 h 1161397"/>
              <a:gd name="connsiteX70" fmla="*/ 3907640 w 6884912"/>
              <a:gd name="connsiteY70" fmla="*/ 207568 h 1161397"/>
              <a:gd name="connsiteX71" fmla="*/ 3910449 w 6884912"/>
              <a:gd name="connsiteY71" fmla="*/ 197808 h 1161397"/>
              <a:gd name="connsiteX72" fmla="*/ 3917197 w 6884912"/>
              <a:gd name="connsiteY72" fmla="*/ 196121 h 1161397"/>
              <a:gd name="connsiteX73" fmla="*/ 3922400 w 6884912"/>
              <a:gd name="connsiteY73" fmla="*/ 205056 h 1161397"/>
              <a:gd name="connsiteX74" fmla="*/ 4013061 w 6884912"/>
              <a:gd name="connsiteY74" fmla="*/ 224874 h 1161397"/>
              <a:gd name="connsiteX75" fmla="*/ 4220717 w 6884912"/>
              <a:gd name="connsiteY75" fmla="*/ 192946 h 1161397"/>
              <a:gd name="connsiteX76" fmla="*/ 4228802 w 6884912"/>
              <a:gd name="connsiteY76" fmla="*/ 201468 h 1161397"/>
              <a:gd name="connsiteX77" fmla="*/ 4289361 w 6884912"/>
              <a:gd name="connsiteY77" fmla="*/ 196642 h 1161397"/>
              <a:gd name="connsiteX78" fmla="*/ 4498913 w 6884912"/>
              <a:gd name="connsiteY78" fmla="*/ 118915 h 1161397"/>
              <a:gd name="connsiteX79" fmla="*/ 4617330 w 6884912"/>
              <a:gd name="connsiteY79" fmla="*/ 111163 h 1161397"/>
              <a:gd name="connsiteX80" fmla="*/ 4659778 w 6884912"/>
              <a:gd name="connsiteY80" fmla="*/ 118219 h 1161397"/>
              <a:gd name="connsiteX81" fmla="*/ 4730870 w 6884912"/>
              <a:gd name="connsiteY81" fmla="*/ 129432 h 1161397"/>
              <a:gd name="connsiteX82" fmla="*/ 4844073 w 6884912"/>
              <a:gd name="connsiteY82" fmla="*/ 161768 h 1161397"/>
              <a:gd name="connsiteX83" fmla="*/ 4856454 w 6884912"/>
              <a:gd name="connsiteY83" fmla="*/ 130488 h 1161397"/>
              <a:gd name="connsiteX84" fmla="*/ 4920038 w 6884912"/>
              <a:gd name="connsiteY84" fmla="*/ 140418 h 1161397"/>
              <a:gd name="connsiteX85" fmla="*/ 5016639 w 6884912"/>
              <a:gd name="connsiteY85" fmla="*/ 158905 h 1161397"/>
              <a:gd name="connsiteX86" fmla="*/ 5072009 w 6884912"/>
              <a:gd name="connsiteY86" fmla="*/ 161502 h 1161397"/>
              <a:gd name="connsiteX87" fmla="*/ 5223626 w 6884912"/>
              <a:gd name="connsiteY87" fmla="*/ 177356 h 1161397"/>
              <a:gd name="connsiteX88" fmla="*/ 5375773 w 6884912"/>
              <a:gd name="connsiteY88" fmla="*/ 199913 h 1161397"/>
              <a:gd name="connsiteX89" fmla="*/ 5467502 w 6884912"/>
              <a:gd name="connsiteY89" fmla="*/ 250963 h 1161397"/>
              <a:gd name="connsiteX90" fmla="*/ 5592395 w 6884912"/>
              <a:gd name="connsiteY90" fmla="*/ 265434 h 1161397"/>
              <a:gd name="connsiteX91" fmla="*/ 5613532 w 6884912"/>
              <a:gd name="connsiteY91" fmla="*/ 273379 h 1161397"/>
              <a:gd name="connsiteX92" fmla="*/ 5642173 w 6884912"/>
              <a:gd name="connsiteY92" fmla="*/ 266904 h 1161397"/>
              <a:gd name="connsiteX93" fmla="*/ 5756910 w 6884912"/>
              <a:gd name="connsiteY93" fmla="*/ 239211 h 1161397"/>
              <a:gd name="connsiteX94" fmla="*/ 5846667 w 6884912"/>
              <a:gd name="connsiteY94" fmla="*/ 201786 h 1161397"/>
              <a:gd name="connsiteX95" fmla="*/ 5960732 w 6884912"/>
              <a:gd name="connsiteY95" fmla="*/ 220708 h 1161397"/>
              <a:gd name="connsiteX96" fmla="*/ 6029542 w 6884912"/>
              <a:gd name="connsiteY96" fmla="*/ 210339 h 1161397"/>
              <a:gd name="connsiteX97" fmla="*/ 6141123 w 6884912"/>
              <a:gd name="connsiteY97" fmla="*/ 159923 h 1161397"/>
              <a:gd name="connsiteX98" fmla="*/ 6290640 w 6884912"/>
              <a:gd name="connsiteY98" fmla="*/ 167441 h 1161397"/>
              <a:gd name="connsiteX99" fmla="*/ 6322806 w 6884912"/>
              <a:gd name="connsiteY99" fmla="*/ 213293 h 1161397"/>
              <a:gd name="connsiteX100" fmla="*/ 6380420 w 6884912"/>
              <a:gd name="connsiteY100" fmla="*/ 173195 h 1161397"/>
              <a:gd name="connsiteX101" fmla="*/ 6507891 w 6884912"/>
              <a:gd name="connsiteY101" fmla="*/ 118474 h 1161397"/>
              <a:gd name="connsiteX102" fmla="*/ 6571807 w 6884912"/>
              <a:gd name="connsiteY102" fmla="*/ 98636 h 1161397"/>
              <a:gd name="connsiteX103" fmla="*/ 6671880 w 6884912"/>
              <a:gd name="connsiteY103" fmla="*/ 82931 h 1161397"/>
              <a:gd name="connsiteX104" fmla="*/ 6702266 w 6884912"/>
              <a:gd name="connsiteY104" fmla="*/ 75470 h 1161397"/>
              <a:gd name="connsiteX105" fmla="*/ 6845802 w 6884912"/>
              <a:gd name="connsiteY105" fmla="*/ 24496 h 1161397"/>
              <a:gd name="connsiteX106" fmla="*/ 6884912 w 6884912"/>
              <a:gd name="connsiteY106" fmla="*/ 0 h 1161397"/>
              <a:gd name="connsiteX0" fmla="*/ 6884912 w 6884912"/>
              <a:gd name="connsiteY0" fmla="*/ 0 h 1161397"/>
              <a:gd name="connsiteX1" fmla="*/ 6884912 w 6884912"/>
              <a:gd name="connsiteY1" fmla="*/ 1161397 h 1161397"/>
              <a:gd name="connsiteX2" fmla="*/ 0 w 6884912"/>
              <a:gd name="connsiteY2" fmla="*/ 1161397 h 1161397"/>
              <a:gd name="connsiteX3" fmla="*/ 27135 w 6884912"/>
              <a:gd name="connsiteY3" fmla="*/ 1147460 h 1161397"/>
              <a:gd name="connsiteX4" fmla="*/ 115388 w 6884912"/>
              <a:gd name="connsiteY4" fmla="*/ 1159043 h 1161397"/>
              <a:gd name="connsiteX5" fmla="*/ 119094 w 6884912"/>
              <a:gd name="connsiteY5" fmla="*/ 1148463 h 1161397"/>
              <a:gd name="connsiteX6" fmla="*/ 171824 w 6884912"/>
              <a:gd name="connsiteY6" fmla="*/ 1133224 h 1161397"/>
              <a:gd name="connsiteX7" fmla="*/ 567875 w 6884912"/>
              <a:gd name="connsiteY7" fmla="*/ 1051976 h 1161397"/>
              <a:gd name="connsiteX8" fmla="*/ 601644 w 6884912"/>
              <a:gd name="connsiteY8" fmla="*/ 1003997 h 1161397"/>
              <a:gd name="connsiteX9" fmla="*/ 651408 w 6884912"/>
              <a:gd name="connsiteY9" fmla="*/ 984938 h 1161397"/>
              <a:gd name="connsiteX10" fmla="*/ 673197 w 6884912"/>
              <a:gd name="connsiteY10" fmla="*/ 1010060 h 1161397"/>
              <a:gd name="connsiteX11" fmla="*/ 723108 w 6884912"/>
              <a:gd name="connsiteY11" fmla="*/ 980081 h 1161397"/>
              <a:gd name="connsiteX12" fmla="*/ 797699 w 6884912"/>
              <a:gd name="connsiteY12" fmla="*/ 931362 h 1161397"/>
              <a:gd name="connsiteX13" fmla="*/ 843359 w 6884912"/>
              <a:gd name="connsiteY13" fmla="*/ 910894 h 1161397"/>
              <a:gd name="connsiteX14" fmla="*/ 965215 w 6884912"/>
              <a:gd name="connsiteY14" fmla="*/ 846701 h 1161397"/>
              <a:gd name="connsiteX15" fmla="*/ 1085080 w 6884912"/>
              <a:gd name="connsiteY15" fmla="*/ 776086 h 1161397"/>
              <a:gd name="connsiteX16" fmla="*/ 1131224 w 6884912"/>
              <a:gd name="connsiteY16" fmla="*/ 706160 h 1161397"/>
              <a:gd name="connsiteX17" fmla="*/ 1138051 w 6884912"/>
              <a:gd name="connsiteY17" fmla="*/ 702034 h 1161397"/>
              <a:gd name="connsiteX18" fmla="*/ 1158800 w 6884912"/>
              <a:gd name="connsiteY18" fmla="*/ 700004 h 1161397"/>
              <a:gd name="connsiteX19" fmla="*/ 1166947 w 6884912"/>
              <a:gd name="connsiteY19" fmla="*/ 700762 h 1161397"/>
              <a:gd name="connsiteX20" fmla="*/ 1178135 w 6884912"/>
              <a:gd name="connsiteY20" fmla="*/ 698631 h 1161397"/>
              <a:gd name="connsiteX21" fmla="*/ 1178301 w 6884912"/>
              <a:gd name="connsiteY21" fmla="*/ 698094 h 1161397"/>
              <a:gd name="connsiteX22" fmla="*/ 1188995 w 6884912"/>
              <a:gd name="connsiteY22" fmla="*/ 697048 h 1161397"/>
              <a:gd name="connsiteX23" fmla="*/ 1242716 w 6884912"/>
              <a:gd name="connsiteY23" fmla="*/ 698052 h 1161397"/>
              <a:gd name="connsiteX24" fmla="*/ 1299977 w 6884912"/>
              <a:gd name="connsiteY24" fmla="*/ 639196 h 1161397"/>
              <a:gd name="connsiteX25" fmla="*/ 1326190 w 6884912"/>
              <a:gd name="connsiteY25" fmla="*/ 625955 h 1161397"/>
              <a:gd name="connsiteX26" fmla="*/ 1339600 w 6884912"/>
              <a:gd name="connsiteY26" fmla="*/ 616295 h 1161397"/>
              <a:gd name="connsiteX27" fmla="*/ 1340054 w 6884912"/>
              <a:gd name="connsiteY27" fmla="*/ 614022 h 1161397"/>
              <a:gd name="connsiteX28" fmla="*/ 1391606 w 6884912"/>
              <a:gd name="connsiteY28" fmla="*/ 615229 h 1161397"/>
              <a:gd name="connsiteX29" fmla="*/ 1397565 w 6884912"/>
              <a:gd name="connsiteY29" fmla="*/ 611490 h 1161397"/>
              <a:gd name="connsiteX30" fmla="*/ 1432302 w 6884912"/>
              <a:gd name="connsiteY30" fmla="*/ 617267 h 1161397"/>
              <a:gd name="connsiteX31" fmla="*/ 1449644 w 6884912"/>
              <a:gd name="connsiteY31" fmla="*/ 617591 h 1161397"/>
              <a:gd name="connsiteX32" fmla="*/ 1455793 w 6884912"/>
              <a:gd name="connsiteY32" fmla="*/ 623174 h 1161397"/>
              <a:gd name="connsiteX33" fmla="*/ 1480758 w 6884912"/>
              <a:gd name="connsiteY33" fmla="*/ 620863 h 1161397"/>
              <a:gd name="connsiteX34" fmla="*/ 1483154 w 6884912"/>
              <a:gd name="connsiteY34" fmla="*/ 618527 h 1161397"/>
              <a:gd name="connsiteX35" fmla="*/ 1505495 w 6884912"/>
              <a:gd name="connsiteY35" fmla="*/ 624325 h 1161397"/>
              <a:gd name="connsiteX36" fmla="*/ 1526340 w 6884912"/>
              <a:gd name="connsiteY36" fmla="*/ 638496 h 1161397"/>
              <a:gd name="connsiteX37" fmla="*/ 1731986 w 6884912"/>
              <a:gd name="connsiteY37" fmla="*/ 589682 h 1161397"/>
              <a:gd name="connsiteX38" fmla="*/ 1927935 w 6884912"/>
              <a:gd name="connsiteY38" fmla="*/ 628540 h 1161397"/>
              <a:gd name="connsiteX39" fmla="*/ 2039075 w 6884912"/>
              <a:gd name="connsiteY39" fmla="*/ 599964 h 1161397"/>
              <a:gd name="connsiteX40" fmla="*/ 2066980 w 6884912"/>
              <a:gd name="connsiteY40" fmla="*/ 550413 h 1161397"/>
              <a:gd name="connsiteX41" fmla="*/ 2352236 w 6884912"/>
              <a:gd name="connsiteY41" fmla="*/ 519602 h 1161397"/>
              <a:gd name="connsiteX42" fmla="*/ 2420791 w 6884912"/>
              <a:gd name="connsiteY42" fmla="*/ 492826 h 1161397"/>
              <a:gd name="connsiteX43" fmla="*/ 2489932 w 6884912"/>
              <a:gd name="connsiteY43" fmla="*/ 507864 h 1161397"/>
              <a:gd name="connsiteX44" fmla="*/ 2512917 w 6884912"/>
              <a:gd name="connsiteY44" fmla="*/ 489127 h 1161397"/>
              <a:gd name="connsiteX45" fmla="*/ 2516783 w 6884912"/>
              <a:gd name="connsiteY45" fmla="*/ 485473 h 1161397"/>
              <a:gd name="connsiteX46" fmla="*/ 2534360 w 6884912"/>
              <a:gd name="connsiteY46" fmla="*/ 480064 h 1161397"/>
              <a:gd name="connsiteX47" fmla="*/ 2536691 w 6884912"/>
              <a:gd name="connsiteY47" fmla="*/ 467018 h 1161397"/>
              <a:gd name="connsiteX48" fmla="*/ 2561265 w 6884912"/>
              <a:gd name="connsiteY48" fmla="*/ 450623 h 1161397"/>
              <a:gd name="connsiteX49" fmla="*/ 2594349 w 6884912"/>
              <a:gd name="connsiteY49" fmla="*/ 443884 h 1161397"/>
              <a:gd name="connsiteX50" fmla="*/ 2754324 w 6884912"/>
              <a:gd name="connsiteY50" fmla="*/ 424766 h 1161397"/>
              <a:gd name="connsiteX51" fmla="*/ 2848470 w 6884912"/>
              <a:gd name="connsiteY51" fmla="*/ 405966 h 1161397"/>
              <a:gd name="connsiteX52" fmla="*/ 2881772 w 6884912"/>
              <a:gd name="connsiteY52" fmla="*/ 387260 h 1161397"/>
              <a:gd name="connsiteX53" fmla="*/ 2929932 w 6884912"/>
              <a:gd name="connsiteY53" fmla="*/ 368912 h 1161397"/>
              <a:gd name="connsiteX54" fmla="*/ 3013020 w 6884912"/>
              <a:gd name="connsiteY54" fmla="*/ 327578 h 1161397"/>
              <a:gd name="connsiteX55" fmla="*/ 3222191 w 6884912"/>
              <a:gd name="connsiteY55" fmla="*/ 307887 h 1161397"/>
              <a:gd name="connsiteX56" fmla="*/ 3227953 w 6884912"/>
              <a:gd name="connsiteY56" fmla="*/ 297650 h 1161397"/>
              <a:gd name="connsiteX57" fmla="*/ 3510042 w 6884912"/>
              <a:gd name="connsiteY57" fmla="*/ 311820 h 1161397"/>
              <a:gd name="connsiteX58" fmla="*/ 3626773 w 6884912"/>
              <a:gd name="connsiteY58" fmla="*/ 290452 h 1161397"/>
              <a:gd name="connsiteX59" fmla="*/ 3666217 w 6884912"/>
              <a:gd name="connsiteY59" fmla="*/ 273255 h 1161397"/>
              <a:gd name="connsiteX60" fmla="*/ 3732427 w 6884912"/>
              <a:gd name="connsiteY60" fmla="*/ 245039 h 1161397"/>
              <a:gd name="connsiteX61" fmla="*/ 3777022 w 6884912"/>
              <a:gd name="connsiteY61" fmla="*/ 200276 h 1161397"/>
              <a:gd name="connsiteX62" fmla="*/ 3791246 w 6884912"/>
              <a:gd name="connsiteY62" fmla="*/ 189996 h 1161397"/>
              <a:gd name="connsiteX63" fmla="*/ 3819864 w 6884912"/>
              <a:gd name="connsiteY63" fmla="*/ 194605 h 1161397"/>
              <a:gd name="connsiteX64" fmla="*/ 3830398 w 6884912"/>
              <a:gd name="connsiteY64" fmla="*/ 188383 h 1161397"/>
              <a:gd name="connsiteX65" fmla="*/ 3834360 w 6884912"/>
              <a:gd name="connsiteY65" fmla="*/ 188992 h 1161397"/>
              <a:gd name="connsiteX66" fmla="*/ 3843715 w 6884912"/>
              <a:gd name="connsiteY66" fmla="*/ 188752 h 1161397"/>
              <a:gd name="connsiteX67" fmla="*/ 3842609 w 6884912"/>
              <a:gd name="connsiteY67" fmla="*/ 197386 h 1161397"/>
              <a:gd name="connsiteX68" fmla="*/ 3853961 w 6884912"/>
              <a:gd name="connsiteY68" fmla="*/ 213380 h 1161397"/>
              <a:gd name="connsiteX69" fmla="*/ 3907640 w 6884912"/>
              <a:gd name="connsiteY69" fmla="*/ 207568 h 1161397"/>
              <a:gd name="connsiteX70" fmla="*/ 3910449 w 6884912"/>
              <a:gd name="connsiteY70" fmla="*/ 197808 h 1161397"/>
              <a:gd name="connsiteX71" fmla="*/ 3917197 w 6884912"/>
              <a:gd name="connsiteY71" fmla="*/ 196121 h 1161397"/>
              <a:gd name="connsiteX72" fmla="*/ 3922400 w 6884912"/>
              <a:gd name="connsiteY72" fmla="*/ 205056 h 1161397"/>
              <a:gd name="connsiteX73" fmla="*/ 4013061 w 6884912"/>
              <a:gd name="connsiteY73" fmla="*/ 224874 h 1161397"/>
              <a:gd name="connsiteX74" fmla="*/ 4220717 w 6884912"/>
              <a:gd name="connsiteY74" fmla="*/ 192946 h 1161397"/>
              <a:gd name="connsiteX75" fmla="*/ 4228802 w 6884912"/>
              <a:gd name="connsiteY75" fmla="*/ 201468 h 1161397"/>
              <a:gd name="connsiteX76" fmla="*/ 4289361 w 6884912"/>
              <a:gd name="connsiteY76" fmla="*/ 196642 h 1161397"/>
              <a:gd name="connsiteX77" fmla="*/ 4498913 w 6884912"/>
              <a:gd name="connsiteY77" fmla="*/ 118915 h 1161397"/>
              <a:gd name="connsiteX78" fmla="*/ 4617330 w 6884912"/>
              <a:gd name="connsiteY78" fmla="*/ 111163 h 1161397"/>
              <a:gd name="connsiteX79" fmla="*/ 4659778 w 6884912"/>
              <a:gd name="connsiteY79" fmla="*/ 118219 h 1161397"/>
              <a:gd name="connsiteX80" fmla="*/ 4730870 w 6884912"/>
              <a:gd name="connsiteY80" fmla="*/ 129432 h 1161397"/>
              <a:gd name="connsiteX81" fmla="*/ 4844073 w 6884912"/>
              <a:gd name="connsiteY81" fmla="*/ 161768 h 1161397"/>
              <a:gd name="connsiteX82" fmla="*/ 4856454 w 6884912"/>
              <a:gd name="connsiteY82" fmla="*/ 130488 h 1161397"/>
              <a:gd name="connsiteX83" fmla="*/ 4920038 w 6884912"/>
              <a:gd name="connsiteY83" fmla="*/ 140418 h 1161397"/>
              <a:gd name="connsiteX84" fmla="*/ 5016639 w 6884912"/>
              <a:gd name="connsiteY84" fmla="*/ 158905 h 1161397"/>
              <a:gd name="connsiteX85" fmla="*/ 5072009 w 6884912"/>
              <a:gd name="connsiteY85" fmla="*/ 161502 h 1161397"/>
              <a:gd name="connsiteX86" fmla="*/ 5223626 w 6884912"/>
              <a:gd name="connsiteY86" fmla="*/ 177356 h 1161397"/>
              <a:gd name="connsiteX87" fmla="*/ 5375773 w 6884912"/>
              <a:gd name="connsiteY87" fmla="*/ 199913 h 1161397"/>
              <a:gd name="connsiteX88" fmla="*/ 5467502 w 6884912"/>
              <a:gd name="connsiteY88" fmla="*/ 250963 h 1161397"/>
              <a:gd name="connsiteX89" fmla="*/ 5592395 w 6884912"/>
              <a:gd name="connsiteY89" fmla="*/ 265434 h 1161397"/>
              <a:gd name="connsiteX90" fmla="*/ 5613532 w 6884912"/>
              <a:gd name="connsiteY90" fmla="*/ 273379 h 1161397"/>
              <a:gd name="connsiteX91" fmla="*/ 5642173 w 6884912"/>
              <a:gd name="connsiteY91" fmla="*/ 266904 h 1161397"/>
              <a:gd name="connsiteX92" fmla="*/ 5756910 w 6884912"/>
              <a:gd name="connsiteY92" fmla="*/ 239211 h 1161397"/>
              <a:gd name="connsiteX93" fmla="*/ 5846667 w 6884912"/>
              <a:gd name="connsiteY93" fmla="*/ 201786 h 1161397"/>
              <a:gd name="connsiteX94" fmla="*/ 5960732 w 6884912"/>
              <a:gd name="connsiteY94" fmla="*/ 220708 h 1161397"/>
              <a:gd name="connsiteX95" fmla="*/ 6029542 w 6884912"/>
              <a:gd name="connsiteY95" fmla="*/ 210339 h 1161397"/>
              <a:gd name="connsiteX96" fmla="*/ 6141123 w 6884912"/>
              <a:gd name="connsiteY96" fmla="*/ 159923 h 1161397"/>
              <a:gd name="connsiteX97" fmla="*/ 6290640 w 6884912"/>
              <a:gd name="connsiteY97" fmla="*/ 167441 h 1161397"/>
              <a:gd name="connsiteX98" fmla="*/ 6322806 w 6884912"/>
              <a:gd name="connsiteY98" fmla="*/ 213293 h 1161397"/>
              <a:gd name="connsiteX99" fmla="*/ 6380420 w 6884912"/>
              <a:gd name="connsiteY99" fmla="*/ 173195 h 1161397"/>
              <a:gd name="connsiteX100" fmla="*/ 6507891 w 6884912"/>
              <a:gd name="connsiteY100" fmla="*/ 118474 h 1161397"/>
              <a:gd name="connsiteX101" fmla="*/ 6571807 w 6884912"/>
              <a:gd name="connsiteY101" fmla="*/ 98636 h 1161397"/>
              <a:gd name="connsiteX102" fmla="*/ 6671880 w 6884912"/>
              <a:gd name="connsiteY102" fmla="*/ 82931 h 1161397"/>
              <a:gd name="connsiteX103" fmla="*/ 6702266 w 6884912"/>
              <a:gd name="connsiteY103" fmla="*/ 75470 h 1161397"/>
              <a:gd name="connsiteX104" fmla="*/ 6845802 w 6884912"/>
              <a:gd name="connsiteY104" fmla="*/ 24496 h 1161397"/>
              <a:gd name="connsiteX105" fmla="*/ 6884912 w 6884912"/>
              <a:gd name="connsiteY105" fmla="*/ 0 h 1161397"/>
              <a:gd name="connsiteX0" fmla="*/ 6884912 w 6884912"/>
              <a:gd name="connsiteY0" fmla="*/ 0 h 1161397"/>
              <a:gd name="connsiteX1" fmla="*/ 6884912 w 6884912"/>
              <a:gd name="connsiteY1" fmla="*/ 1161397 h 1161397"/>
              <a:gd name="connsiteX2" fmla="*/ 0 w 6884912"/>
              <a:gd name="connsiteY2" fmla="*/ 1161397 h 1161397"/>
              <a:gd name="connsiteX3" fmla="*/ 27135 w 6884912"/>
              <a:gd name="connsiteY3" fmla="*/ 1147460 h 1161397"/>
              <a:gd name="connsiteX4" fmla="*/ 115388 w 6884912"/>
              <a:gd name="connsiteY4" fmla="*/ 1159043 h 1161397"/>
              <a:gd name="connsiteX5" fmla="*/ 119094 w 6884912"/>
              <a:gd name="connsiteY5" fmla="*/ 1148463 h 1161397"/>
              <a:gd name="connsiteX6" fmla="*/ 171824 w 6884912"/>
              <a:gd name="connsiteY6" fmla="*/ 1133224 h 1161397"/>
              <a:gd name="connsiteX7" fmla="*/ 454970 w 6884912"/>
              <a:gd name="connsiteY7" fmla="*/ 1023343 h 1161397"/>
              <a:gd name="connsiteX8" fmla="*/ 601644 w 6884912"/>
              <a:gd name="connsiteY8" fmla="*/ 1003997 h 1161397"/>
              <a:gd name="connsiteX9" fmla="*/ 651408 w 6884912"/>
              <a:gd name="connsiteY9" fmla="*/ 984938 h 1161397"/>
              <a:gd name="connsiteX10" fmla="*/ 673197 w 6884912"/>
              <a:gd name="connsiteY10" fmla="*/ 1010060 h 1161397"/>
              <a:gd name="connsiteX11" fmla="*/ 723108 w 6884912"/>
              <a:gd name="connsiteY11" fmla="*/ 980081 h 1161397"/>
              <a:gd name="connsiteX12" fmla="*/ 797699 w 6884912"/>
              <a:gd name="connsiteY12" fmla="*/ 931362 h 1161397"/>
              <a:gd name="connsiteX13" fmla="*/ 843359 w 6884912"/>
              <a:gd name="connsiteY13" fmla="*/ 910894 h 1161397"/>
              <a:gd name="connsiteX14" fmla="*/ 965215 w 6884912"/>
              <a:gd name="connsiteY14" fmla="*/ 846701 h 1161397"/>
              <a:gd name="connsiteX15" fmla="*/ 1085080 w 6884912"/>
              <a:gd name="connsiteY15" fmla="*/ 776086 h 1161397"/>
              <a:gd name="connsiteX16" fmla="*/ 1131224 w 6884912"/>
              <a:gd name="connsiteY16" fmla="*/ 706160 h 1161397"/>
              <a:gd name="connsiteX17" fmla="*/ 1138051 w 6884912"/>
              <a:gd name="connsiteY17" fmla="*/ 702034 h 1161397"/>
              <a:gd name="connsiteX18" fmla="*/ 1158800 w 6884912"/>
              <a:gd name="connsiteY18" fmla="*/ 700004 h 1161397"/>
              <a:gd name="connsiteX19" fmla="*/ 1166947 w 6884912"/>
              <a:gd name="connsiteY19" fmla="*/ 700762 h 1161397"/>
              <a:gd name="connsiteX20" fmla="*/ 1178135 w 6884912"/>
              <a:gd name="connsiteY20" fmla="*/ 698631 h 1161397"/>
              <a:gd name="connsiteX21" fmla="*/ 1178301 w 6884912"/>
              <a:gd name="connsiteY21" fmla="*/ 698094 h 1161397"/>
              <a:gd name="connsiteX22" fmla="*/ 1188995 w 6884912"/>
              <a:gd name="connsiteY22" fmla="*/ 697048 h 1161397"/>
              <a:gd name="connsiteX23" fmla="*/ 1242716 w 6884912"/>
              <a:gd name="connsiteY23" fmla="*/ 698052 h 1161397"/>
              <a:gd name="connsiteX24" fmla="*/ 1299977 w 6884912"/>
              <a:gd name="connsiteY24" fmla="*/ 639196 h 1161397"/>
              <a:gd name="connsiteX25" fmla="*/ 1326190 w 6884912"/>
              <a:gd name="connsiteY25" fmla="*/ 625955 h 1161397"/>
              <a:gd name="connsiteX26" fmla="*/ 1339600 w 6884912"/>
              <a:gd name="connsiteY26" fmla="*/ 616295 h 1161397"/>
              <a:gd name="connsiteX27" fmla="*/ 1340054 w 6884912"/>
              <a:gd name="connsiteY27" fmla="*/ 614022 h 1161397"/>
              <a:gd name="connsiteX28" fmla="*/ 1391606 w 6884912"/>
              <a:gd name="connsiteY28" fmla="*/ 615229 h 1161397"/>
              <a:gd name="connsiteX29" fmla="*/ 1397565 w 6884912"/>
              <a:gd name="connsiteY29" fmla="*/ 611490 h 1161397"/>
              <a:gd name="connsiteX30" fmla="*/ 1432302 w 6884912"/>
              <a:gd name="connsiteY30" fmla="*/ 617267 h 1161397"/>
              <a:gd name="connsiteX31" fmla="*/ 1449644 w 6884912"/>
              <a:gd name="connsiteY31" fmla="*/ 617591 h 1161397"/>
              <a:gd name="connsiteX32" fmla="*/ 1455793 w 6884912"/>
              <a:gd name="connsiteY32" fmla="*/ 623174 h 1161397"/>
              <a:gd name="connsiteX33" fmla="*/ 1480758 w 6884912"/>
              <a:gd name="connsiteY33" fmla="*/ 620863 h 1161397"/>
              <a:gd name="connsiteX34" fmla="*/ 1483154 w 6884912"/>
              <a:gd name="connsiteY34" fmla="*/ 618527 h 1161397"/>
              <a:gd name="connsiteX35" fmla="*/ 1505495 w 6884912"/>
              <a:gd name="connsiteY35" fmla="*/ 624325 h 1161397"/>
              <a:gd name="connsiteX36" fmla="*/ 1526340 w 6884912"/>
              <a:gd name="connsiteY36" fmla="*/ 638496 h 1161397"/>
              <a:gd name="connsiteX37" fmla="*/ 1731986 w 6884912"/>
              <a:gd name="connsiteY37" fmla="*/ 589682 h 1161397"/>
              <a:gd name="connsiteX38" fmla="*/ 1927935 w 6884912"/>
              <a:gd name="connsiteY38" fmla="*/ 628540 h 1161397"/>
              <a:gd name="connsiteX39" fmla="*/ 2039075 w 6884912"/>
              <a:gd name="connsiteY39" fmla="*/ 599964 h 1161397"/>
              <a:gd name="connsiteX40" fmla="*/ 2066980 w 6884912"/>
              <a:gd name="connsiteY40" fmla="*/ 550413 h 1161397"/>
              <a:gd name="connsiteX41" fmla="*/ 2352236 w 6884912"/>
              <a:gd name="connsiteY41" fmla="*/ 519602 h 1161397"/>
              <a:gd name="connsiteX42" fmla="*/ 2420791 w 6884912"/>
              <a:gd name="connsiteY42" fmla="*/ 492826 h 1161397"/>
              <a:gd name="connsiteX43" fmla="*/ 2489932 w 6884912"/>
              <a:gd name="connsiteY43" fmla="*/ 507864 h 1161397"/>
              <a:gd name="connsiteX44" fmla="*/ 2512917 w 6884912"/>
              <a:gd name="connsiteY44" fmla="*/ 489127 h 1161397"/>
              <a:gd name="connsiteX45" fmla="*/ 2516783 w 6884912"/>
              <a:gd name="connsiteY45" fmla="*/ 485473 h 1161397"/>
              <a:gd name="connsiteX46" fmla="*/ 2534360 w 6884912"/>
              <a:gd name="connsiteY46" fmla="*/ 480064 h 1161397"/>
              <a:gd name="connsiteX47" fmla="*/ 2536691 w 6884912"/>
              <a:gd name="connsiteY47" fmla="*/ 467018 h 1161397"/>
              <a:gd name="connsiteX48" fmla="*/ 2561265 w 6884912"/>
              <a:gd name="connsiteY48" fmla="*/ 450623 h 1161397"/>
              <a:gd name="connsiteX49" fmla="*/ 2594349 w 6884912"/>
              <a:gd name="connsiteY49" fmla="*/ 443884 h 1161397"/>
              <a:gd name="connsiteX50" fmla="*/ 2754324 w 6884912"/>
              <a:gd name="connsiteY50" fmla="*/ 424766 h 1161397"/>
              <a:gd name="connsiteX51" fmla="*/ 2848470 w 6884912"/>
              <a:gd name="connsiteY51" fmla="*/ 405966 h 1161397"/>
              <a:gd name="connsiteX52" fmla="*/ 2881772 w 6884912"/>
              <a:gd name="connsiteY52" fmla="*/ 387260 h 1161397"/>
              <a:gd name="connsiteX53" fmla="*/ 2929932 w 6884912"/>
              <a:gd name="connsiteY53" fmla="*/ 368912 h 1161397"/>
              <a:gd name="connsiteX54" fmla="*/ 3013020 w 6884912"/>
              <a:gd name="connsiteY54" fmla="*/ 327578 h 1161397"/>
              <a:gd name="connsiteX55" fmla="*/ 3222191 w 6884912"/>
              <a:gd name="connsiteY55" fmla="*/ 307887 h 1161397"/>
              <a:gd name="connsiteX56" fmla="*/ 3227953 w 6884912"/>
              <a:gd name="connsiteY56" fmla="*/ 297650 h 1161397"/>
              <a:gd name="connsiteX57" fmla="*/ 3510042 w 6884912"/>
              <a:gd name="connsiteY57" fmla="*/ 311820 h 1161397"/>
              <a:gd name="connsiteX58" fmla="*/ 3626773 w 6884912"/>
              <a:gd name="connsiteY58" fmla="*/ 290452 h 1161397"/>
              <a:gd name="connsiteX59" fmla="*/ 3666217 w 6884912"/>
              <a:gd name="connsiteY59" fmla="*/ 273255 h 1161397"/>
              <a:gd name="connsiteX60" fmla="*/ 3732427 w 6884912"/>
              <a:gd name="connsiteY60" fmla="*/ 245039 h 1161397"/>
              <a:gd name="connsiteX61" fmla="*/ 3777022 w 6884912"/>
              <a:gd name="connsiteY61" fmla="*/ 200276 h 1161397"/>
              <a:gd name="connsiteX62" fmla="*/ 3791246 w 6884912"/>
              <a:gd name="connsiteY62" fmla="*/ 189996 h 1161397"/>
              <a:gd name="connsiteX63" fmla="*/ 3819864 w 6884912"/>
              <a:gd name="connsiteY63" fmla="*/ 194605 h 1161397"/>
              <a:gd name="connsiteX64" fmla="*/ 3830398 w 6884912"/>
              <a:gd name="connsiteY64" fmla="*/ 188383 h 1161397"/>
              <a:gd name="connsiteX65" fmla="*/ 3834360 w 6884912"/>
              <a:gd name="connsiteY65" fmla="*/ 188992 h 1161397"/>
              <a:gd name="connsiteX66" fmla="*/ 3843715 w 6884912"/>
              <a:gd name="connsiteY66" fmla="*/ 188752 h 1161397"/>
              <a:gd name="connsiteX67" fmla="*/ 3842609 w 6884912"/>
              <a:gd name="connsiteY67" fmla="*/ 197386 h 1161397"/>
              <a:gd name="connsiteX68" fmla="*/ 3853961 w 6884912"/>
              <a:gd name="connsiteY68" fmla="*/ 213380 h 1161397"/>
              <a:gd name="connsiteX69" fmla="*/ 3907640 w 6884912"/>
              <a:gd name="connsiteY69" fmla="*/ 207568 h 1161397"/>
              <a:gd name="connsiteX70" fmla="*/ 3910449 w 6884912"/>
              <a:gd name="connsiteY70" fmla="*/ 197808 h 1161397"/>
              <a:gd name="connsiteX71" fmla="*/ 3917197 w 6884912"/>
              <a:gd name="connsiteY71" fmla="*/ 196121 h 1161397"/>
              <a:gd name="connsiteX72" fmla="*/ 3922400 w 6884912"/>
              <a:gd name="connsiteY72" fmla="*/ 205056 h 1161397"/>
              <a:gd name="connsiteX73" fmla="*/ 4013061 w 6884912"/>
              <a:gd name="connsiteY73" fmla="*/ 224874 h 1161397"/>
              <a:gd name="connsiteX74" fmla="*/ 4220717 w 6884912"/>
              <a:gd name="connsiteY74" fmla="*/ 192946 h 1161397"/>
              <a:gd name="connsiteX75" fmla="*/ 4228802 w 6884912"/>
              <a:gd name="connsiteY75" fmla="*/ 201468 h 1161397"/>
              <a:gd name="connsiteX76" fmla="*/ 4289361 w 6884912"/>
              <a:gd name="connsiteY76" fmla="*/ 196642 h 1161397"/>
              <a:gd name="connsiteX77" fmla="*/ 4498913 w 6884912"/>
              <a:gd name="connsiteY77" fmla="*/ 118915 h 1161397"/>
              <a:gd name="connsiteX78" fmla="*/ 4617330 w 6884912"/>
              <a:gd name="connsiteY78" fmla="*/ 111163 h 1161397"/>
              <a:gd name="connsiteX79" fmla="*/ 4659778 w 6884912"/>
              <a:gd name="connsiteY79" fmla="*/ 118219 h 1161397"/>
              <a:gd name="connsiteX80" fmla="*/ 4730870 w 6884912"/>
              <a:gd name="connsiteY80" fmla="*/ 129432 h 1161397"/>
              <a:gd name="connsiteX81" fmla="*/ 4844073 w 6884912"/>
              <a:gd name="connsiteY81" fmla="*/ 161768 h 1161397"/>
              <a:gd name="connsiteX82" fmla="*/ 4856454 w 6884912"/>
              <a:gd name="connsiteY82" fmla="*/ 130488 h 1161397"/>
              <a:gd name="connsiteX83" fmla="*/ 4920038 w 6884912"/>
              <a:gd name="connsiteY83" fmla="*/ 140418 h 1161397"/>
              <a:gd name="connsiteX84" fmla="*/ 5016639 w 6884912"/>
              <a:gd name="connsiteY84" fmla="*/ 158905 h 1161397"/>
              <a:gd name="connsiteX85" fmla="*/ 5072009 w 6884912"/>
              <a:gd name="connsiteY85" fmla="*/ 161502 h 1161397"/>
              <a:gd name="connsiteX86" fmla="*/ 5223626 w 6884912"/>
              <a:gd name="connsiteY86" fmla="*/ 177356 h 1161397"/>
              <a:gd name="connsiteX87" fmla="*/ 5375773 w 6884912"/>
              <a:gd name="connsiteY87" fmla="*/ 199913 h 1161397"/>
              <a:gd name="connsiteX88" fmla="*/ 5467502 w 6884912"/>
              <a:gd name="connsiteY88" fmla="*/ 250963 h 1161397"/>
              <a:gd name="connsiteX89" fmla="*/ 5592395 w 6884912"/>
              <a:gd name="connsiteY89" fmla="*/ 265434 h 1161397"/>
              <a:gd name="connsiteX90" fmla="*/ 5613532 w 6884912"/>
              <a:gd name="connsiteY90" fmla="*/ 273379 h 1161397"/>
              <a:gd name="connsiteX91" fmla="*/ 5642173 w 6884912"/>
              <a:gd name="connsiteY91" fmla="*/ 266904 h 1161397"/>
              <a:gd name="connsiteX92" fmla="*/ 5756910 w 6884912"/>
              <a:gd name="connsiteY92" fmla="*/ 239211 h 1161397"/>
              <a:gd name="connsiteX93" fmla="*/ 5846667 w 6884912"/>
              <a:gd name="connsiteY93" fmla="*/ 201786 h 1161397"/>
              <a:gd name="connsiteX94" fmla="*/ 5960732 w 6884912"/>
              <a:gd name="connsiteY94" fmla="*/ 220708 h 1161397"/>
              <a:gd name="connsiteX95" fmla="*/ 6029542 w 6884912"/>
              <a:gd name="connsiteY95" fmla="*/ 210339 h 1161397"/>
              <a:gd name="connsiteX96" fmla="*/ 6141123 w 6884912"/>
              <a:gd name="connsiteY96" fmla="*/ 159923 h 1161397"/>
              <a:gd name="connsiteX97" fmla="*/ 6290640 w 6884912"/>
              <a:gd name="connsiteY97" fmla="*/ 167441 h 1161397"/>
              <a:gd name="connsiteX98" fmla="*/ 6322806 w 6884912"/>
              <a:gd name="connsiteY98" fmla="*/ 213293 h 1161397"/>
              <a:gd name="connsiteX99" fmla="*/ 6380420 w 6884912"/>
              <a:gd name="connsiteY99" fmla="*/ 173195 h 1161397"/>
              <a:gd name="connsiteX100" fmla="*/ 6507891 w 6884912"/>
              <a:gd name="connsiteY100" fmla="*/ 118474 h 1161397"/>
              <a:gd name="connsiteX101" fmla="*/ 6571807 w 6884912"/>
              <a:gd name="connsiteY101" fmla="*/ 98636 h 1161397"/>
              <a:gd name="connsiteX102" fmla="*/ 6671880 w 6884912"/>
              <a:gd name="connsiteY102" fmla="*/ 82931 h 1161397"/>
              <a:gd name="connsiteX103" fmla="*/ 6702266 w 6884912"/>
              <a:gd name="connsiteY103" fmla="*/ 75470 h 1161397"/>
              <a:gd name="connsiteX104" fmla="*/ 6845802 w 6884912"/>
              <a:gd name="connsiteY104" fmla="*/ 24496 h 1161397"/>
              <a:gd name="connsiteX105" fmla="*/ 6884912 w 6884912"/>
              <a:gd name="connsiteY105" fmla="*/ 0 h 1161397"/>
              <a:gd name="connsiteX0" fmla="*/ 6884912 w 6884912"/>
              <a:gd name="connsiteY0" fmla="*/ 0 h 1161397"/>
              <a:gd name="connsiteX1" fmla="*/ 6884912 w 6884912"/>
              <a:gd name="connsiteY1" fmla="*/ 1161397 h 1161397"/>
              <a:gd name="connsiteX2" fmla="*/ 0 w 6884912"/>
              <a:gd name="connsiteY2" fmla="*/ 1161397 h 1161397"/>
              <a:gd name="connsiteX3" fmla="*/ 27135 w 6884912"/>
              <a:gd name="connsiteY3" fmla="*/ 1147460 h 1161397"/>
              <a:gd name="connsiteX4" fmla="*/ 115388 w 6884912"/>
              <a:gd name="connsiteY4" fmla="*/ 1159043 h 1161397"/>
              <a:gd name="connsiteX5" fmla="*/ 119094 w 6884912"/>
              <a:gd name="connsiteY5" fmla="*/ 1148463 h 1161397"/>
              <a:gd name="connsiteX6" fmla="*/ 213420 w 6884912"/>
              <a:gd name="connsiteY6" fmla="*/ 1056868 h 1161397"/>
              <a:gd name="connsiteX7" fmla="*/ 454970 w 6884912"/>
              <a:gd name="connsiteY7" fmla="*/ 1023343 h 1161397"/>
              <a:gd name="connsiteX8" fmla="*/ 601644 w 6884912"/>
              <a:gd name="connsiteY8" fmla="*/ 1003997 h 1161397"/>
              <a:gd name="connsiteX9" fmla="*/ 651408 w 6884912"/>
              <a:gd name="connsiteY9" fmla="*/ 984938 h 1161397"/>
              <a:gd name="connsiteX10" fmla="*/ 673197 w 6884912"/>
              <a:gd name="connsiteY10" fmla="*/ 1010060 h 1161397"/>
              <a:gd name="connsiteX11" fmla="*/ 723108 w 6884912"/>
              <a:gd name="connsiteY11" fmla="*/ 980081 h 1161397"/>
              <a:gd name="connsiteX12" fmla="*/ 797699 w 6884912"/>
              <a:gd name="connsiteY12" fmla="*/ 931362 h 1161397"/>
              <a:gd name="connsiteX13" fmla="*/ 843359 w 6884912"/>
              <a:gd name="connsiteY13" fmla="*/ 910894 h 1161397"/>
              <a:gd name="connsiteX14" fmla="*/ 965215 w 6884912"/>
              <a:gd name="connsiteY14" fmla="*/ 846701 h 1161397"/>
              <a:gd name="connsiteX15" fmla="*/ 1085080 w 6884912"/>
              <a:gd name="connsiteY15" fmla="*/ 776086 h 1161397"/>
              <a:gd name="connsiteX16" fmla="*/ 1131224 w 6884912"/>
              <a:gd name="connsiteY16" fmla="*/ 706160 h 1161397"/>
              <a:gd name="connsiteX17" fmla="*/ 1138051 w 6884912"/>
              <a:gd name="connsiteY17" fmla="*/ 702034 h 1161397"/>
              <a:gd name="connsiteX18" fmla="*/ 1158800 w 6884912"/>
              <a:gd name="connsiteY18" fmla="*/ 700004 h 1161397"/>
              <a:gd name="connsiteX19" fmla="*/ 1166947 w 6884912"/>
              <a:gd name="connsiteY19" fmla="*/ 700762 h 1161397"/>
              <a:gd name="connsiteX20" fmla="*/ 1178135 w 6884912"/>
              <a:gd name="connsiteY20" fmla="*/ 698631 h 1161397"/>
              <a:gd name="connsiteX21" fmla="*/ 1178301 w 6884912"/>
              <a:gd name="connsiteY21" fmla="*/ 698094 h 1161397"/>
              <a:gd name="connsiteX22" fmla="*/ 1188995 w 6884912"/>
              <a:gd name="connsiteY22" fmla="*/ 697048 h 1161397"/>
              <a:gd name="connsiteX23" fmla="*/ 1242716 w 6884912"/>
              <a:gd name="connsiteY23" fmla="*/ 698052 h 1161397"/>
              <a:gd name="connsiteX24" fmla="*/ 1299977 w 6884912"/>
              <a:gd name="connsiteY24" fmla="*/ 639196 h 1161397"/>
              <a:gd name="connsiteX25" fmla="*/ 1326190 w 6884912"/>
              <a:gd name="connsiteY25" fmla="*/ 625955 h 1161397"/>
              <a:gd name="connsiteX26" fmla="*/ 1339600 w 6884912"/>
              <a:gd name="connsiteY26" fmla="*/ 616295 h 1161397"/>
              <a:gd name="connsiteX27" fmla="*/ 1340054 w 6884912"/>
              <a:gd name="connsiteY27" fmla="*/ 614022 h 1161397"/>
              <a:gd name="connsiteX28" fmla="*/ 1391606 w 6884912"/>
              <a:gd name="connsiteY28" fmla="*/ 615229 h 1161397"/>
              <a:gd name="connsiteX29" fmla="*/ 1397565 w 6884912"/>
              <a:gd name="connsiteY29" fmla="*/ 611490 h 1161397"/>
              <a:gd name="connsiteX30" fmla="*/ 1432302 w 6884912"/>
              <a:gd name="connsiteY30" fmla="*/ 617267 h 1161397"/>
              <a:gd name="connsiteX31" fmla="*/ 1449644 w 6884912"/>
              <a:gd name="connsiteY31" fmla="*/ 617591 h 1161397"/>
              <a:gd name="connsiteX32" fmla="*/ 1455793 w 6884912"/>
              <a:gd name="connsiteY32" fmla="*/ 623174 h 1161397"/>
              <a:gd name="connsiteX33" fmla="*/ 1480758 w 6884912"/>
              <a:gd name="connsiteY33" fmla="*/ 620863 h 1161397"/>
              <a:gd name="connsiteX34" fmla="*/ 1483154 w 6884912"/>
              <a:gd name="connsiteY34" fmla="*/ 618527 h 1161397"/>
              <a:gd name="connsiteX35" fmla="*/ 1505495 w 6884912"/>
              <a:gd name="connsiteY35" fmla="*/ 624325 h 1161397"/>
              <a:gd name="connsiteX36" fmla="*/ 1526340 w 6884912"/>
              <a:gd name="connsiteY36" fmla="*/ 638496 h 1161397"/>
              <a:gd name="connsiteX37" fmla="*/ 1731986 w 6884912"/>
              <a:gd name="connsiteY37" fmla="*/ 589682 h 1161397"/>
              <a:gd name="connsiteX38" fmla="*/ 1927935 w 6884912"/>
              <a:gd name="connsiteY38" fmla="*/ 628540 h 1161397"/>
              <a:gd name="connsiteX39" fmla="*/ 2039075 w 6884912"/>
              <a:gd name="connsiteY39" fmla="*/ 599964 h 1161397"/>
              <a:gd name="connsiteX40" fmla="*/ 2066980 w 6884912"/>
              <a:gd name="connsiteY40" fmla="*/ 550413 h 1161397"/>
              <a:gd name="connsiteX41" fmla="*/ 2352236 w 6884912"/>
              <a:gd name="connsiteY41" fmla="*/ 519602 h 1161397"/>
              <a:gd name="connsiteX42" fmla="*/ 2420791 w 6884912"/>
              <a:gd name="connsiteY42" fmla="*/ 492826 h 1161397"/>
              <a:gd name="connsiteX43" fmla="*/ 2489932 w 6884912"/>
              <a:gd name="connsiteY43" fmla="*/ 507864 h 1161397"/>
              <a:gd name="connsiteX44" fmla="*/ 2512917 w 6884912"/>
              <a:gd name="connsiteY44" fmla="*/ 489127 h 1161397"/>
              <a:gd name="connsiteX45" fmla="*/ 2516783 w 6884912"/>
              <a:gd name="connsiteY45" fmla="*/ 485473 h 1161397"/>
              <a:gd name="connsiteX46" fmla="*/ 2534360 w 6884912"/>
              <a:gd name="connsiteY46" fmla="*/ 480064 h 1161397"/>
              <a:gd name="connsiteX47" fmla="*/ 2536691 w 6884912"/>
              <a:gd name="connsiteY47" fmla="*/ 467018 h 1161397"/>
              <a:gd name="connsiteX48" fmla="*/ 2561265 w 6884912"/>
              <a:gd name="connsiteY48" fmla="*/ 450623 h 1161397"/>
              <a:gd name="connsiteX49" fmla="*/ 2594349 w 6884912"/>
              <a:gd name="connsiteY49" fmla="*/ 443884 h 1161397"/>
              <a:gd name="connsiteX50" fmla="*/ 2754324 w 6884912"/>
              <a:gd name="connsiteY50" fmla="*/ 424766 h 1161397"/>
              <a:gd name="connsiteX51" fmla="*/ 2848470 w 6884912"/>
              <a:gd name="connsiteY51" fmla="*/ 405966 h 1161397"/>
              <a:gd name="connsiteX52" fmla="*/ 2881772 w 6884912"/>
              <a:gd name="connsiteY52" fmla="*/ 387260 h 1161397"/>
              <a:gd name="connsiteX53" fmla="*/ 2929932 w 6884912"/>
              <a:gd name="connsiteY53" fmla="*/ 368912 h 1161397"/>
              <a:gd name="connsiteX54" fmla="*/ 3013020 w 6884912"/>
              <a:gd name="connsiteY54" fmla="*/ 327578 h 1161397"/>
              <a:gd name="connsiteX55" fmla="*/ 3222191 w 6884912"/>
              <a:gd name="connsiteY55" fmla="*/ 307887 h 1161397"/>
              <a:gd name="connsiteX56" fmla="*/ 3227953 w 6884912"/>
              <a:gd name="connsiteY56" fmla="*/ 297650 h 1161397"/>
              <a:gd name="connsiteX57" fmla="*/ 3510042 w 6884912"/>
              <a:gd name="connsiteY57" fmla="*/ 311820 h 1161397"/>
              <a:gd name="connsiteX58" fmla="*/ 3626773 w 6884912"/>
              <a:gd name="connsiteY58" fmla="*/ 290452 h 1161397"/>
              <a:gd name="connsiteX59" fmla="*/ 3666217 w 6884912"/>
              <a:gd name="connsiteY59" fmla="*/ 273255 h 1161397"/>
              <a:gd name="connsiteX60" fmla="*/ 3732427 w 6884912"/>
              <a:gd name="connsiteY60" fmla="*/ 245039 h 1161397"/>
              <a:gd name="connsiteX61" fmla="*/ 3777022 w 6884912"/>
              <a:gd name="connsiteY61" fmla="*/ 200276 h 1161397"/>
              <a:gd name="connsiteX62" fmla="*/ 3791246 w 6884912"/>
              <a:gd name="connsiteY62" fmla="*/ 189996 h 1161397"/>
              <a:gd name="connsiteX63" fmla="*/ 3819864 w 6884912"/>
              <a:gd name="connsiteY63" fmla="*/ 194605 h 1161397"/>
              <a:gd name="connsiteX64" fmla="*/ 3830398 w 6884912"/>
              <a:gd name="connsiteY64" fmla="*/ 188383 h 1161397"/>
              <a:gd name="connsiteX65" fmla="*/ 3834360 w 6884912"/>
              <a:gd name="connsiteY65" fmla="*/ 188992 h 1161397"/>
              <a:gd name="connsiteX66" fmla="*/ 3843715 w 6884912"/>
              <a:gd name="connsiteY66" fmla="*/ 188752 h 1161397"/>
              <a:gd name="connsiteX67" fmla="*/ 3842609 w 6884912"/>
              <a:gd name="connsiteY67" fmla="*/ 197386 h 1161397"/>
              <a:gd name="connsiteX68" fmla="*/ 3853961 w 6884912"/>
              <a:gd name="connsiteY68" fmla="*/ 213380 h 1161397"/>
              <a:gd name="connsiteX69" fmla="*/ 3907640 w 6884912"/>
              <a:gd name="connsiteY69" fmla="*/ 207568 h 1161397"/>
              <a:gd name="connsiteX70" fmla="*/ 3910449 w 6884912"/>
              <a:gd name="connsiteY70" fmla="*/ 197808 h 1161397"/>
              <a:gd name="connsiteX71" fmla="*/ 3917197 w 6884912"/>
              <a:gd name="connsiteY71" fmla="*/ 196121 h 1161397"/>
              <a:gd name="connsiteX72" fmla="*/ 3922400 w 6884912"/>
              <a:gd name="connsiteY72" fmla="*/ 205056 h 1161397"/>
              <a:gd name="connsiteX73" fmla="*/ 4013061 w 6884912"/>
              <a:gd name="connsiteY73" fmla="*/ 224874 h 1161397"/>
              <a:gd name="connsiteX74" fmla="*/ 4220717 w 6884912"/>
              <a:gd name="connsiteY74" fmla="*/ 192946 h 1161397"/>
              <a:gd name="connsiteX75" fmla="*/ 4228802 w 6884912"/>
              <a:gd name="connsiteY75" fmla="*/ 201468 h 1161397"/>
              <a:gd name="connsiteX76" fmla="*/ 4289361 w 6884912"/>
              <a:gd name="connsiteY76" fmla="*/ 196642 h 1161397"/>
              <a:gd name="connsiteX77" fmla="*/ 4498913 w 6884912"/>
              <a:gd name="connsiteY77" fmla="*/ 118915 h 1161397"/>
              <a:gd name="connsiteX78" fmla="*/ 4617330 w 6884912"/>
              <a:gd name="connsiteY78" fmla="*/ 111163 h 1161397"/>
              <a:gd name="connsiteX79" fmla="*/ 4659778 w 6884912"/>
              <a:gd name="connsiteY79" fmla="*/ 118219 h 1161397"/>
              <a:gd name="connsiteX80" fmla="*/ 4730870 w 6884912"/>
              <a:gd name="connsiteY80" fmla="*/ 129432 h 1161397"/>
              <a:gd name="connsiteX81" fmla="*/ 4844073 w 6884912"/>
              <a:gd name="connsiteY81" fmla="*/ 161768 h 1161397"/>
              <a:gd name="connsiteX82" fmla="*/ 4856454 w 6884912"/>
              <a:gd name="connsiteY82" fmla="*/ 130488 h 1161397"/>
              <a:gd name="connsiteX83" fmla="*/ 4920038 w 6884912"/>
              <a:gd name="connsiteY83" fmla="*/ 140418 h 1161397"/>
              <a:gd name="connsiteX84" fmla="*/ 5016639 w 6884912"/>
              <a:gd name="connsiteY84" fmla="*/ 158905 h 1161397"/>
              <a:gd name="connsiteX85" fmla="*/ 5072009 w 6884912"/>
              <a:gd name="connsiteY85" fmla="*/ 161502 h 1161397"/>
              <a:gd name="connsiteX86" fmla="*/ 5223626 w 6884912"/>
              <a:gd name="connsiteY86" fmla="*/ 177356 h 1161397"/>
              <a:gd name="connsiteX87" fmla="*/ 5375773 w 6884912"/>
              <a:gd name="connsiteY87" fmla="*/ 199913 h 1161397"/>
              <a:gd name="connsiteX88" fmla="*/ 5467502 w 6884912"/>
              <a:gd name="connsiteY88" fmla="*/ 250963 h 1161397"/>
              <a:gd name="connsiteX89" fmla="*/ 5592395 w 6884912"/>
              <a:gd name="connsiteY89" fmla="*/ 265434 h 1161397"/>
              <a:gd name="connsiteX90" fmla="*/ 5613532 w 6884912"/>
              <a:gd name="connsiteY90" fmla="*/ 273379 h 1161397"/>
              <a:gd name="connsiteX91" fmla="*/ 5642173 w 6884912"/>
              <a:gd name="connsiteY91" fmla="*/ 266904 h 1161397"/>
              <a:gd name="connsiteX92" fmla="*/ 5756910 w 6884912"/>
              <a:gd name="connsiteY92" fmla="*/ 239211 h 1161397"/>
              <a:gd name="connsiteX93" fmla="*/ 5846667 w 6884912"/>
              <a:gd name="connsiteY93" fmla="*/ 201786 h 1161397"/>
              <a:gd name="connsiteX94" fmla="*/ 5960732 w 6884912"/>
              <a:gd name="connsiteY94" fmla="*/ 220708 h 1161397"/>
              <a:gd name="connsiteX95" fmla="*/ 6029542 w 6884912"/>
              <a:gd name="connsiteY95" fmla="*/ 210339 h 1161397"/>
              <a:gd name="connsiteX96" fmla="*/ 6141123 w 6884912"/>
              <a:gd name="connsiteY96" fmla="*/ 159923 h 1161397"/>
              <a:gd name="connsiteX97" fmla="*/ 6290640 w 6884912"/>
              <a:gd name="connsiteY97" fmla="*/ 167441 h 1161397"/>
              <a:gd name="connsiteX98" fmla="*/ 6322806 w 6884912"/>
              <a:gd name="connsiteY98" fmla="*/ 213293 h 1161397"/>
              <a:gd name="connsiteX99" fmla="*/ 6380420 w 6884912"/>
              <a:gd name="connsiteY99" fmla="*/ 173195 h 1161397"/>
              <a:gd name="connsiteX100" fmla="*/ 6507891 w 6884912"/>
              <a:gd name="connsiteY100" fmla="*/ 118474 h 1161397"/>
              <a:gd name="connsiteX101" fmla="*/ 6571807 w 6884912"/>
              <a:gd name="connsiteY101" fmla="*/ 98636 h 1161397"/>
              <a:gd name="connsiteX102" fmla="*/ 6671880 w 6884912"/>
              <a:gd name="connsiteY102" fmla="*/ 82931 h 1161397"/>
              <a:gd name="connsiteX103" fmla="*/ 6702266 w 6884912"/>
              <a:gd name="connsiteY103" fmla="*/ 75470 h 1161397"/>
              <a:gd name="connsiteX104" fmla="*/ 6845802 w 6884912"/>
              <a:gd name="connsiteY104" fmla="*/ 24496 h 1161397"/>
              <a:gd name="connsiteX105" fmla="*/ 6884912 w 6884912"/>
              <a:gd name="connsiteY105" fmla="*/ 0 h 1161397"/>
              <a:gd name="connsiteX0" fmla="*/ 6884912 w 6884912"/>
              <a:gd name="connsiteY0" fmla="*/ 0 h 1161397"/>
              <a:gd name="connsiteX1" fmla="*/ 6884912 w 6884912"/>
              <a:gd name="connsiteY1" fmla="*/ 1161397 h 1161397"/>
              <a:gd name="connsiteX2" fmla="*/ 0 w 6884912"/>
              <a:gd name="connsiteY2" fmla="*/ 1161397 h 1161397"/>
              <a:gd name="connsiteX3" fmla="*/ 27135 w 6884912"/>
              <a:gd name="connsiteY3" fmla="*/ 1147460 h 1161397"/>
              <a:gd name="connsiteX4" fmla="*/ 115388 w 6884912"/>
              <a:gd name="connsiteY4" fmla="*/ 1159043 h 1161397"/>
              <a:gd name="connsiteX5" fmla="*/ 213420 w 6884912"/>
              <a:gd name="connsiteY5" fmla="*/ 1056868 h 1161397"/>
              <a:gd name="connsiteX6" fmla="*/ 454970 w 6884912"/>
              <a:gd name="connsiteY6" fmla="*/ 1023343 h 1161397"/>
              <a:gd name="connsiteX7" fmla="*/ 601644 w 6884912"/>
              <a:gd name="connsiteY7" fmla="*/ 1003997 h 1161397"/>
              <a:gd name="connsiteX8" fmla="*/ 651408 w 6884912"/>
              <a:gd name="connsiteY8" fmla="*/ 984938 h 1161397"/>
              <a:gd name="connsiteX9" fmla="*/ 673197 w 6884912"/>
              <a:gd name="connsiteY9" fmla="*/ 1010060 h 1161397"/>
              <a:gd name="connsiteX10" fmla="*/ 723108 w 6884912"/>
              <a:gd name="connsiteY10" fmla="*/ 980081 h 1161397"/>
              <a:gd name="connsiteX11" fmla="*/ 797699 w 6884912"/>
              <a:gd name="connsiteY11" fmla="*/ 931362 h 1161397"/>
              <a:gd name="connsiteX12" fmla="*/ 843359 w 6884912"/>
              <a:gd name="connsiteY12" fmla="*/ 910894 h 1161397"/>
              <a:gd name="connsiteX13" fmla="*/ 965215 w 6884912"/>
              <a:gd name="connsiteY13" fmla="*/ 846701 h 1161397"/>
              <a:gd name="connsiteX14" fmla="*/ 1085080 w 6884912"/>
              <a:gd name="connsiteY14" fmla="*/ 776086 h 1161397"/>
              <a:gd name="connsiteX15" fmla="*/ 1131224 w 6884912"/>
              <a:gd name="connsiteY15" fmla="*/ 706160 h 1161397"/>
              <a:gd name="connsiteX16" fmla="*/ 1138051 w 6884912"/>
              <a:gd name="connsiteY16" fmla="*/ 702034 h 1161397"/>
              <a:gd name="connsiteX17" fmla="*/ 1158800 w 6884912"/>
              <a:gd name="connsiteY17" fmla="*/ 700004 h 1161397"/>
              <a:gd name="connsiteX18" fmla="*/ 1166947 w 6884912"/>
              <a:gd name="connsiteY18" fmla="*/ 700762 h 1161397"/>
              <a:gd name="connsiteX19" fmla="*/ 1178135 w 6884912"/>
              <a:gd name="connsiteY19" fmla="*/ 698631 h 1161397"/>
              <a:gd name="connsiteX20" fmla="*/ 1178301 w 6884912"/>
              <a:gd name="connsiteY20" fmla="*/ 698094 h 1161397"/>
              <a:gd name="connsiteX21" fmla="*/ 1188995 w 6884912"/>
              <a:gd name="connsiteY21" fmla="*/ 697048 h 1161397"/>
              <a:gd name="connsiteX22" fmla="*/ 1242716 w 6884912"/>
              <a:gd name="connsiteY22" fmla="*/ 698052 h 1161397"/>
              <a:gd name="connsiteX23" fmla="*/ 1299977 w 6884912"/>
              <a:gd name="connsiteY23" fmla="*/ 639196 h 1161397"/>
              <a:gd name="connsiteX24" fmla="*/ 1326190 w 6884912"/>
              <a:gd name="connsiteY24" fmla="*/ 625955 h 1161397"/>
              <a:gd name="connsiteX25" fmla="*/ 1339600 w 6884912"/>
              <a:gd name="connsiteY25" fmla="*/ 616295 h 1161397"/>
              <a:gd name="connsiteX26" fmla="*/ 1340054 w 6884912"/>
              <a:gd name="connsiteY26" fmla="*/ 614022 h 1161397"/>
              <a:gd name="connsiteX27" fmla="*/ 1391606 w 6884912"/>
              <a:gd name="connsiteY27" fmla="*/ 615229 h 1161397"/>
              <a:gd name="connsiteX28" fmla="*/ 1397565 w 6884912"/>
              <a:gd name="connsiteY28" fmla="*/ 611490 h 1161397"/>
              <a:gd name="connsiteX29" fmla="*/ 1432302 w 6884912"/>
              <a:gd name="connsiteY29" fmla="*/ 617267 h 1161397"/>
              <a:gd name="connsiteX30" fmla="*/ 1449644 w 6884912"/>
              <a:gd name="connsiteY30" fmla="*/ 617591 h 1161397"/>
              <a:gd name="connsiteX31" fmla="*/ 1455793 w 6884912"/>
              <a:gd name="connsiteY31" fmla="*/ 623174 h 1161397"/>
              <a:gd name="connsiteX32" fmla="*/ 1480758 w 6884912"/>
              <a:gd name="connsiteY32" fmla="*/ 620863 h 1161397"/>
              <a:gd name="connsiteX33" fmla="*/ 1483154 w 6884912"/>
              <a:gd name="connsiteY33" fmla="*/ 618527 h 1161397"/>
              <a:gd name="connsiteX34" fmla="*/ 1505495 w 6884912"/>
              <a:gd name="connsiteY34" fmla="*/ 624325 h 1161397"/>
              <a:gd name="connsiteX35" fmla="*/ 1526340 w 6884912"/>
              <a:gd name="connsiteY35" fmla="*/ 638496 h 1161397"/>
              <a:gd name="connsiteX36" fmla="*/ 1731986 w 6884912"/>
              <a:gd name="connsiteY36" fmla="*/ 589682 h 1161397"/>
              <a:gd name="connsiteX37" fmla="*/ 1927935 w 6884912"/>
              <a:gd name="connsiteY37" fmla="*/ 628540 h 1161397"/>
              <a:gd name="connsiteX38" fmla="*/ 2039075 w 6884912"/>
              <a:gd name="connsiteY38" fmla="*/ 599964 h 1161397"/>
              <a:gd name="connsiteX39" fmla="*/ 2066980 w 6884912"/>
              <a:gd name="connsiteY39" fmla="*/ 550413 h 1161397"/>
              <a:gd name="connsiteX40" fmla="*/ 2352236 w 6884912"/>
              <a:gd name="connsiteY40" fmla="*/ 519602 h 1161397"/>
              <a:gd name="connsiteX41" fmla="*/ 2420791 w 6884912"/>
              <a:gd name="connsiteY41" fmla="*/ 492826 h 1161397"/>
              <a:gd name="connsiteX42" fmla="*/ 2489932 w 6884912"/>
              <a:gd name="connsiteY42" fmla="*/ 507864 h 1161397"/>
              <a:gd name="connsiteX43" fmla="*/ 2512917 w 6884912"/>
              <a:gd name="connsiteY43" fmla="*/ 489127 h 1161397"/>
              <a:gd name="connsiteX44" fmla="*/ 2516783 w 6884912"/>
              <a:gd name="connsiteY44" fmla="*/ 485473 h 1161397"/>
              <a:gd name="connsiteX45" fmla="*/ 2534360 w 6884912"/>
              <a:gd name="connsiteY45" fmla="*/ 480064 h 1161397"/>
              <a:gd name="connsiteX46" fmla="*/ 2536691 w 6884912"/>
              <a:gd name="connsiteY46" fmla="*/ 467018 h 1161397"/>
              <a:gd name="connsiteX47" fmla="*/ 2561265 w 6884912"/>
              <a:gd name="connsiteY47" fmla="*/ 450623 h 1161397"/>
              <a:gd name="connsiteX48" fmla="*/ 2594349 w 6884912"/>
              <a:gd name="connsiteY48" fmla="*/ 443884 h 1161397"/>
              <a:gd name="connsiteX49" fmla="*/ 2754324 w 6884912"/>
              <a:gd name="connsiteY49" fmla="*/ 424766 h 1161397"/>
              <a:gd name="connsiteX50" fmla="*/ 2848470 w 6884912"/>
              <a:gd name="connsiteY50" fmla="*/ 405966 h 1161397"/>
              <a:gd name="connsiteX51" fmla="*/ 2881772 w 6884912"/>
              <a:gd name="connsiteY51" fmla="*/ 387260 h 1161397"/>
              <a:gd name="connsiteX52" fmla="*/ 2929932 w 6884912"/>
              <a:gd name="connsiteY52" fmla="*/ 368912 h 1161397"/>
              <a:gd name="connsiteX53" fmla="*/ 3013020 w 6884912"/>
              <a:gd name="connsiteY53" fmla="*/ 327578 h 1161397"/>
              <a:gd name="connsiteX54" fmla="*/ 3222191 w 6884912"/>
              <a:gd name="connsiteY54" fmla="*/ 307887 h 1161397"/>
              <a:gd name="connsiteX55" fmla="*/ 3227953 w 6884912"/>
              <a:gd name="connsiteY55" fmla="*/ 297650 h 1161397"/>
              <a:gd name="connsiteX56" fmla="*/ 3510042 w 6884912"/>
              <a:gd name="connsiteY56" fmla="*/ 311820 h 1161397"/>
              <a:gd name="connsiteX57" fmla="*/ 3626773 w 6884912"/>
              <a:gd name="connsiteY57" fmla="*/ 290452 h 1161397"/>
              <a:gd name="connsiteX58" fmla="*/ 3666217 w 6884912"/>
              <a:gd name="connsiteY58" fmla="*/ 273255 h 1161397"/>
              <a:gd name="connsiteX59" fmla="*/ 3732427 w 6884912"/>
              <a:gd name="connsiteY59" fmla="*/ 245039 h 1161397"/>
              <a:gd name="connsiteX60" fmla="*/ 3777022 w 6884912"/>
              <a:gd name="connsiteY60" fmla="*/ 200276 h 1161397"/>
              <a:gd name="connsiteX61" fmla="*/ 3791246 w 6884912"/>
              <a:gd name="connsiteY61" fmla="*/ 189996 h 1161397"/>
              <a:gd name="connsiteX62" fmla="*/ 3819864 w 6884912"/>
              <a:gd name="connsiteY62" fmla="*/ 194605 h 1161397"/>
              <a:gd name="connsiteX63" fmla="*/ 3830398 w 6884912"/>
              <a:gd name="connsiteY63" fmla="*/ 188383 h 1161397"/>
              <a:gd name="connsiteX64" fmla="*/ 3834360 w 6884912"/>
              <a:gd name="connsiteY64" fmla="*/ 188992 h 1161397"/>
              <a:gd name="connsiteX65" fmla="*/ 3843715 w 6884912"/>
              <a:gd name="connsiteY65" fmla="*/ 188752 h 1161397"/>
              <a:gd name="connsiteX66" fmla="*/ 3842609 w 6884912"/>
              <a:gd name="connsiteY66" fmla="*/ 197386 h 1161397"/>
              <a:gd name="connsiteX67" fmla="*/ 3853961 w 6884912"/>
              <a:gd name="connsiteY67" fmla="*/ 213380 h 1161397"/>
              <a:gd name="connsiteX68" fmla="*/ 3907640 w 6884912"/>
              <a:gd name="connsiteY68" fmla="*/ 207568 h 1161397"/>
              <a:gd name="connsiteX69" fmla="*/ 3910449 w 6884912"/>
              <a:gd name="connsiteY69" fmla="*/ 197808 h 1161397"/>
              <a:gd name="connsiteX70" fmla="*/ 3917197 w 6884912"/>
              <a:gd name="connsiteY70" fmla="*/ 196121 h 1161397"/>
              <a:gd name="connsiteX71" fmla="*/ 3922400 w 6884912"/>
              <a:gd name="connsiteY71" fmla="*/ 205056 h 1161397"/>
              <a:gd name="connsiteX72" fmla="*/ 4013061 w 6884912"/>
              <a:gd name="connsiteY72" fmla="*/ 224874 h 1161397"/>
              <a:gd name="connsiteX73" fmla="*/ 4220717 w 6884912"/>
              <a:gd name="connsiteY73" fmla="*/ 192946 h 1161397"/>
              <a:gd name="connsiteX74" fmla="*/ 4228802 w 6884912"/>
              <a:gd name="connsiteY74" fmla="*/ 201468 h 1161397"/>
              <a:gd name="connsiteX75" fmla="*/ 4289361 w 6884912"/>
              <a:gd name="connsiteY75" fmla="*/ 196642 h 1161397"/>
              <a:gd name="connsiteX76" fmla="*/ 4498913 w 6884912"/>
              <a:gd name="connsiteY76" fmla="*/ 118915 h 1161397"/>
              <a:gd name="connsiteX77" fmla="*/ 4617330 w 6884912"/>
              <a:gd name="connsiteY77" fmla="*/ 111163 h 1161397"/>
              <a:gd name="connsiteX78" fmla="*/ 4659778 w 6884912"/>
              <a:gd name="connsiteY78" fmla="*/ 118219 h 1161397"/>
              <a:gd name="connsiteX79" fmla="*/ 4730870 w 6884912"/>
              <a:gd name="connsiteY79" fmla="*/ 129432 h 1161397"/>
              <a:gd name="connsiteX80" fmla="*/ 4844073 w 6884912"/>
              <a:gd name="connsiteY80" fmla="*/ 161768 h 1161397"/>
              <a:gd name="connsiteX81" fmla="*/ 4856454 w 6884912"/>
              <a:gd name="connsiteY81" fmla="*/ 130488 h 1161397"/>
              <a:gd name="connsiteX82" fmla="*/ 4920038 w 6884912"/>
              <a:gd name="connsiteY82" fmla="*/ 140418 h 1161397"/>
              <a:gd name="connsiteX83" fmla="*/ 5016639 w 6884912"/>
              <a:gd name="connsiteY83" fmla="*/ 158905 h 1161397"/>
              <a:gd name="connsiteX84" fmla="*/ 5072009 w 6884912"/>
              <a:gd name="connsiteY84" fmla="*/ 161502 h 1161397"/>
              <a:gd name="connsiteX85" fmla="*/ 5223626 w 6884912"/>
              <a:gd name="connsiteY85" fmla="*/ 177356 h 1161397"/>
              <a:gd name="connsiteX86" fmla="*/ 5375773 w 6884912"/>
              <a:gd name="connsiteY86" fmla="*/ 199913 h 1161397"/>
              <a:gd name="connsiteX87" fmla="*/ 5467502 w 6884912"/>
              <a:gd name="connsiteY87" fmla="*/ 250963 h 1161397"/>
              <a:gd name="connsiteX88" fmla="*/ 5592395 w 6884912"/>
              <a:gd name="connsiteY88" fmla="*/ 265434 h 1161397"/>
              <a:gd name="connsiteX89" fmla="*/ 5613532 w 6884912"/>
              <a:gd name="connsiteY89" fmla="*/ 273379 h 1161397"/>
              <a:gd name="connsiteX90" fmla="*/ 5642173 w 6884912"/>
              <a:gd name="connsiteY90" fmla="*/ 266904 h 1161397"/>
              <a:gd name="connsiteX91" fmla="*/ 5756910 w 6884912"/>
              <a:gd name="connsiteY91" fmla="*/ 239211 h 1161397"/>
              <a:gd name="connsiteX92" fmla="*/ 5846667 w 6884912"/>
              <a:gd name="connsiteY92" fmla="*/ 201786 h 1161397"/>
              <a:gd name="connsiteX93" fmla="*/ 5960732 w 6884912"/>
              <a:gd name="connsiteY93" fmla="*/ 220708 h 1161397"/>
              <a:gd name="connsiteX94" fmla="*/ 6029542 w 6884912"/>
              <a:gd name="connsiteY94" fmla="*/ 210339 h 1161397"/>
              <a:gd name="connsiteX95" fmla="*/ 6141123 w 6884912"/>
              <a:gd name="connsiteY95" fmla="*/ 159923 h 1161397"/>
              <a:gd name="connsiteX96" fmla="*/ 6290640 w 6884912"/>
              <a:gd name="connsiteY96" fmla="*/ 167441 h 1161397"/>
              <a:gd name="connsiteX97" fmla="*/ 6322806 w 6884912"/>
              <a:gd name="connsiteY97" fmla="*/ 213293 h 1161397"/>
              <a:gd name="connsiteX98" fmla="*/ 6380420 w 6884912"/>
              <a:gd name="connsiteY98" fmla="*/ 173195 h 1161397"/>
              <a:gd name="connsiteX99" fmla="*/ 6507891 w 6884912"/>
              <a:gd name="connsiteY99" fmla="*/ 118474 h 1161397"/>
              <a:gd name="connsiteX100" fmla="*/ 6571807 w 6884912"/>
              <a:gd name="connsiteY100" fmla="*/ 98636 h 1161397"/>
              <a:gd name="connsiteX101" fmla="*/ 6671880 w 6884912"/>
              <a:gd name="connsiteY101" fmla="*/ 82931 h 1161397"/>
              <a:gd name="connsiteX102" fmla="*/ 6702266 w 6884912"/>
              <a:gd name="connsiteY102" fmla="*/ 75470 h 1161397"/>
              <a:gd name="connsiteX103" fmla="*/ 6845802 w 6884912"/>
              <a:gd name="connsiteY103" fmla="*/ 24496 h 1161397"/>
              <a:gd name="connsiteX104" fmla="*/ 6884912 w 6884912"/>
              <a:gd name="connsiteY104" fmla="*/ 0 h 1161397"/>
              <a:gd name="connsiteX0" fmla="*/ 6884912 w 6884912"/>
              <a:gd name="connsiteY0" fmla="*/ 0 h 1161397"/>
              <a:gd name="connsiteX1" fmla="*/ 6884912 w 6884912"/>
              <a:gd name="connsiteY1" fmla="*/ 1161397 h 1161397"/>
              <a:gd name="connsiteX2" fmla="*/ 0 w 6884912"/>
              <a:gd name="connsiteY2" fmla="*/ 1161397 h 1161397"/>
              <a:gd name="connsiteX3" fmla="*/ 27135 w 6884912"/>
              <a:gd name="connsiteY3" fmla="*/ 1147460 h 1161397"/>
              <a:gd name="connsiteX4" fmla="*/ 115388 w 6884912"/>
              <a:gd name="connsiteY4" fmla="*/ 1111320 h 1161397"/>
              <a:gd name="connsiteX5" fmla="*/ 213420 w 6884912"/>
              <a:gd name="connsiteY5" fmla="*/ 1056868 h 1161397"/>
              <a:gd name="connsiteX6" fmla="*/ 454970 w 6884912"/>
              <a:gd name="connsiteY6" fmla="*/ 1023343 h 1161397"/>
              <a:gd name="connsiteX7" fmla="*/ 601644 w 6884912"/>
              <a:gd name="connsiteY7" fmla="*/ 1003997 h 1161397"/>
              <a:gd name="connsiteX8" fmla="*/ 651408 w 6884912"/>
              <a:gd name="connsiteY8" fmla="*/ 984938 h 1161397"/>
              <a:gd name="connsiteX9" fmla="*/ 673197 w 6884912"/>
              <a:gd name="connsiteY9" fmla="*/ 1010060 h 1161397"/>
              <a:gd name="connsiteX10" fmla="*/ 723108 w 6884912"/>
              <a:gd name="connsiteY10" fmla="*/ 980081 h 1161397"/>
              <a:gd name="connsiteX11" fmla="*/ 797699 w 6884912"/>
              <a:gd name="connsiteY11" fmla="*/ 931362 h 1161397"/>
              <a:gd name="connsiteX12" fmla="*/ 843359 w 6884912"/>
              <a:gd name="connsiteY12" fmla="*/ 910894 h 1161397"/>
              <a:gd name="connsiteX13" fmla="*/ 965215 w 6884912"/>
              <a:gd name="connsiteY13" fmla="*/ 846701 h 1161397"/>
              <a:gd name="connsiteX14" fmla="*/ 1085080 w 6884912"/>
              <a:gd name="connsiteY14" fmla="*/ 776086 h 1161397"/>
              <a:gd name="connsiteX15" fmla="*/ 1131224 w 6884912"/>
              <a:gd name="connsiteY15" fmla="*/ 706160 h 1161397"/>
              <a:gd name="connsiteX16" fmla="*/ 1138051 w 6884912"/>
              <a:gd name="connsiteY16" fmla="*/ 702034 h 1161397"/>
              <a:gd name="connsiteX17" fmla="*/ 1158800 w 6884912"/>
              <a:gd name="connsiteY17" fmla="*/ 700004 h 1161397"/>
              <a:gd name="connsiteX18" fmla="*/ 1166947 w 6884912"/>
              <a:gd name="connsiteY18" fmla="*/ 700762 h 1161397"/>
              <a:gd name="connsiteX19" fmla="*/ 1178135 w 6884912"/>
              <a:gd name="connsiteY19" fmla="*/ 698631 h 1161397"/>
              <a:gd name="connsiteX20" fmla="*/ 1178301 w 6884912"/>
              <a:gd name="connsiteY20" fmla="*/ 698094 h 1161397"/>
              <a:gd name="connsiteX21" fmla="*/ 1188995 w 6884912"/>
              <a:gd name="connsiteY21" fmla="*/ 697048 h 1161397"/>
              <a:gd name="connsiteX22" fmla="*/ 1242716 w 6884912"/>
              <a:gd name="connsiteY22" fmla="*/ 698052 h 1161397"/>
              <a:gd name="connsiteX23" fmla="*/ 1299977 w 6884912"/>
              <a:gd name="connsiteY23" fmla="*/ 639196 h 1161397"/>
              <a:gd name="connsiteX24" fmla="*/ 1326190 w 6884912"/>
              <a:gd name="connsiteY24" fmla="*/ 625955 h 1161397"/>
              <a:gd name="connsiteX25" fmla="*/ 1339600 w 6884912"/>
              <a:gd name="connsiteY25" fmla="*/ 616295 h 1161397"/>
              <a:gd name="connsiteX26" fmla="*/ 1340054 w 6884912"/>
              <a:gd name="connsiteY26" fmla="*/ 614022 h 1161397"/>
              <a:gd name="connsiteX27" fmla="*/ 1391606 w 6884912"/>
              <a:gd name="connsiteY27" fmla="*/ 615229 h 1161397"/>
              <a:gd name="connsiteX28" fmla="*/ 1397565 w 6884912"/>
              <a:gd name="connsiteY28" fmla="*/ 611490 h 1161397"/>
              <a:gd name="connsiteX29" fmla="*/ 1432302 w 6884912"/>
              <a:gd name="connsiteY29" fmla="*/ 617267 h 1161397"/>
              <a:gd name="connsiteX30" fmla="*/ 1449644 w 6884912"/>
              <a:gd name="connsiteY30" fmla="*/ 617591 h 1161397"/>
              <a:gd name="connsiteX31" fmla="*/ 1455793 w 6884912"/>
              <a:gd name="connsiteY31" fmla="*/ 623174 h 1161397"/>
              <a:gd name="connsiteX32" fmla="*/ 1480758 w 6884912"/>
              <a:gd name="connsiteY32" fmla="*/ 620863 h 1161397"/>
              <a:gd name="connsiteX33" fmla="*/ 1483154 w 6884912"/>
              <a:gd name="connsiteY33" fmla="*/ 618527 h 1161397"/>
              <a:gd name="connsiteX34" fmla="*/ 1505495 w 6884912"/>
              <a:gd name="connsiteY34" fmla="*/ 624325 h 1161397"/>
              <a:gd name="connsiteX35" fmla="*/ 1526340 w 6884912"/>
              <a:gd name="connsiteY35" fmla="*/ 638496 h 1161397"/>
              <a:gd name="connsiteX36" fmla="*/ 1731986 w 6884912"/>
              <a:gd name="connsiteY36" fmla="*/ 589682 h 1161397"/>
              <a:gd name="connsiteX37" fmla="*/ 1927935 w 6884912"/>
              <a:gd name="connsiteY37" fmla="*/ 628540 h 1161397"/>
              <a:gd name="connsiteX38" fmla="*/ 2039075 w 6884912"/>
              <a:gd name="connsiteY38" fmla="*/ 599964 h 1161397"/>
              <a:gd name="connsiteX39" fmla="*/ 2066980 w 6884912"/>
              <a:gd name="connsiteY39" fmla="*/ 550413 h 1161397"/>
              <a:gd name="connsiteX40" fmla="*/ 2352236 w 6884912"/>
              <a:gd name="connsiteY40" fmla="*/ 519602 h 1161397"/>
              <a:gd name="connsiteX41" fmla="*/ 2420791 w 6884912"/>
              <a:gd name="connsiteY41" fmla="*/ 492826 h 1161397"/>
              <a:gd name="connsiteX42" fmla="*/ 2489932 w 6884912"/>
              <a:gd name="connsiteY42" fmla="*/ 507864 h 1161397"/>
              <a:gd name="connsiteX43" fmla="*/ 2512917 w 6884912"/>
              <a:gd name="connsiteY43" fmla="*/ 489127 h 1161397"/>
              <a:gd name="connsiteX44" fmla="*/ 2516783 w 6884912"/>
              <a:gd name="connsiteY44" fmla="*/ 485473 h 1161397"/>
              <a:gd name="connsiteX45" fmla="*/ 2534360 w 6884912"/>
              <a:gd name="connsiteY45" fmla="*/ 480064 h 1161397"/>
              <a:gd name="connsiteX46" fmla="*/ 2536691 w 6884912"/>
              <a:gd name="connsiteY46" fmla="*/ 467018 h 1161397"/>
              <a:gd name="connsiteX47" fmla="*/ 2561265 w 6884912"/>
              <a:gd name="connsiteY47" fmla="*/ 450623 h 1161397"/>
              <a:gd name="connsiteX48" fmla="*/ 2594349 w 6884912"/>
              <a:gd name="connsiteY48" fmla="*/ 443884 h 1161397"/>
              <a:gd name="connsiteX49" fmla="*/ 2754324 w 6884912"/>
              <a:gd name="connsiteY49" fmla="*/ 424766 h 1161397"/>
              <a:gd name="connsiteX50" fmla="*/ 2848470 w 6884912"/>
              <a:gd name="connsiteY50" fmla="*/ 405966 h 1161397"/>
              <a:gd name="connsiteX51" fmla="*/ 2881772 w 6884912"/>
              <a:gd name="connsiteY51" fmla="*/ 387260 h 1161397"/>
              <a:gd name="connsiteX52" fmla="*/ 2929932 w 6884912"/>
              <a:gd name="connsiteY52" fmla="*/ 368912 h 1161397"/>
              <a:gd name="connsiteX53" fmla="*/ 3013020 w 6884912"/>
              <a:gd name="connsiteY53" fmla="*/ 327578 h 1161397"/>
              <a:gd name="connsiteX54" fmla="*/ 3222191 w 6884912"/>
              <a:gd name="connsiteY54" fmla="*/ 307887 h 1161397"/>
              <a:gd name="connsiteX55" fmla="*/ 3227953 w 6884912"/>
              <a:gd name="connsiteY55" fmla="*/ 297650 h 1161397"/>
              <a:gd name="connsiteX56" fmla="*/ 3510042 w 6884912"/>
              <a:gd name="connsiteY56" fmla="*/ 311820 h 1161397"/>
              <a:gd name="connsiteX57" fmla="*/ 3626773 w 6884912"/>
              <a:gd name="connsiteY57" fmla="*/ 290452 h 1161397"/>
              <a:gd name="connsiteX58" fmla="*/ 3666217 w 6884912"/>
              <a:gd name="connsiteY58" fmla="*/ 273255 h 1161397"/>
              <a:gd name="connsiteX59" fmla="*/ 3732427 w 6884912"/>
              <a:gd name="connsiteY59" fmla="*/ 245039 h 1161397"/>
              <a:gd name="connsiteX60" fmla="*/ 3777022 w 6884912"/>
              <a:gd name="connsiteY60" fmla="*/ 200276 h 1161397"/>
              <a:gd name="connsiteX61" fmla="*/ 3791246 w 6884912"/>
              <a:gd name="connsiteY61" fmla="*/ 189996 h 1161397"/>
              <a:gd name="connsiteX62" fmla="*/ 3819864 w 6884912"/>
              <a:gd name="connsiteY62" fmla="*/ 194605 h 1161397"/>
              <a:gd name="connsiteX63" fmla="*/ 3830398 w 6884912"/>
              <a:gd name="connsiteY63" fmla="*/ 188383 h 1161397"/>
              <a:gd name="connsiteX64" fmla="*/ 3834360 w 6884912"/>
              <a:gd name="connsiteY64" fmla="*/ 188992 h 1161397"/>
              <a:gd name="connsiteX65" fmla="*/ 3843715 w 6884912"/>
              <a:gd name="connsiteY65" fmla="*/ 188752 h 1161397"/>
              <a:gd name="connsiteX66" fmla="*/ 3842609 w 6884912"/>
              <a:gd name="connsiteY66" fmla="*/ 197386 h 1161397"/>
              <a:gd name="connsiteX67" fmla="*/ 3853961 w 6884912"/>
              <a:gd name="connsiteY67" fmla="*/ 213380 h 1161397"/>
              <a:gd name="connsiteX68" fmla="*/ 3907640 w 6884912"/>
              <a:gd name="connsiteY68" fmla="*/ 207568 h 1161397"/>
              <a:gd name="connsiteX69" fmla="*/ 3910449 w 6884912"/>
              <a:gd name="connsiteY69" fmla="*/ 197808 h 1161397"/>
              <a:gd name="connsiteX70" fmla="*/ 3917197 w 6884912"/>
              <a:gd name="connsiteY70" fmla="*/ 196121 h 1161397"/>
              <a:gd name="connsiteX71" fmla="*/ 3922400 w 6884912"/>
              <a:gd name="connsiteY71" fmla="*/ 205056 h 1161397"/>
              <a:gd name="connsiteX72" fmla="*/ 4013061 w 6884912"/>
              <a:gd name="connsiteY72" fmla="*/ 224874 h 1161397"/>
              <a:gd name="connsiteX73" fmla="*/ 4220717 w 6884912"/>
              <a:gd name="connsiteY73" fmla="*/ 192946 h 1161397"/>
              <a:gd name="connsiteX74" fmla="*/ 4228802 w 6884912"/>
              <a:gd name="connsiteY74" fmla="*/ 201468 h 1161397"/>
              <a:gd name="connsiteX75" fmla="*/ 4289361 w 6884912"/>
              <a:gd name="connsiteY75" fmla="*/ 196642 h 1161397"/>
              <a:gd name="connsiteX76" fmla="*/ 4498913 w 6884912"/>
              <a:gd name="connsiteY76" fmla="*/ 118915 h 1161397"/>
              <a:gd name="connsiteX77" fmla="*/ 4617330 w 6884912"/>
              <a:gd name="connsiteY77" fmla="*/ 111163 h 1161397"/>
              <a:gd name="connsiteX78" fmla="*/ 4659778 w 6884912"/>
              <a:gd name="connsiteY78" fmla="*/ 118219 h 1161397"/>
              <a:gd name="connsiteX79" fmla="*/ 4730870 w 6884912"/>
              <a:gd name="connsiteY79" fmla="*/ 129432 h 1161397"/>
              <a:gd name="connsiteX80" fmla="*/ 4844073 w 6884912"/>
              <a:gd name="connsiteY80" fmla="*/ 161768 h 1161397"/>
              <a:gd name="connsiteX81" fmla="*/ 4856454 w 6884912"/>
              <a:gd name="connsiteY81" fmla="*/ 130488 h 1161397"/>
              <a:gd name="connsiteX82" fmla="*/ 4920038 w 6884912"/>
              <a:gd name="connsiteY82" fmla="*/ 140418 h 1161397"/>
              <a:gd name="connsiteX83" fmla="*/ 5016639 w 6884912"/>
              <a:gd name="connsiteY83" fmla="*/ 158905 h 1161397"/>
              <a:gd name="connsiteX84" fmla="*/ 5072009 w 6884912"/>
              <a:gd name="connsiteY84" fmla="*/ 161502 h 1161397"/>
              <a:gd name="connsiteX85" fmla="*/ 5223626 w 6884912"/>
              <a:gd name="connsiteY85" fmla="*/ 177356 h 1161397"/>
              <a:gd name="connsiteX86" fmla="*/ 5375773 w 6884912"/>
              <a:gd name="connsiteY86" fmla="*/ 199913 h 1161397"/>
              <a:gd name="connsiteX87" fmla="*/ 5467502 w 6884912"/>
              <a:gd name="connsiteY87" fmla="*/ 250963 h 1161397"/>
              <a:gd name="connsiteX88" fmla="*/ 5592395 w 6884912"/>
              <a:gd name="connsiteY88" fmla="*/ 265434 h 1161397"/>
              <a:gd name="connsiteX89" fmla="*/ 5613532 w 6884912"/>
              <a:gd name="connsiteY89" fmla="*/ 273379 h 1161397"/>
              <a:gd name="connsiteX90" fmla="*/ 5642173 w 6884912"/>
              <a:gd name="connsiteY90" fmla="*/ 266904 h 1161397"/>
              <a:gd name="connsiteX91" fmla="*/ 5756910 w 6884912"/>
              <a:gd name="connsiteY91" fmla="*/ 239211 h 1161397"/>
              <a:gd name="connsiteX92" fmla="*/ 5846667 w 6884912"/>
              <a:gd name="connsiteY92" fmla="*/ 201786 h 1161397"/>
              <a:gd name="connsiteX93" fmla="*/ 5960732 w 6884912"/>
              <a:gd name="connsiteY93" fmla="*/ 220708 h 1161397"/>
              <a:gd name="connsiteX94" fmla="*/ 6029542 w 6884912"/>
              <a:gd name="connsiteY94" fmla="*/ 210339 h 1161397"/>
              <a:gd name="connsiteX95" fmla="*/ 6141123 w 6884912"/>
              <a:gd name="connsiteY95" fmla="*/ 159923 h 1161397"/>
              <a:gd name="connsiteX96" fmla="*/ 6290640 w 6884912"/>
              <a:gd name="connsiteY96" fmla="*/ 167441 h 1161397"/>
              <a:gd name="connsiteX97" fmla="*/ 6322806 w 6884912"/>
              <a:gd name="connsiteY97" fmla="*/ 213293 h 1161397"/>
              <a:gd name="connsiteX98" fmla="*/ 6380420 w 6884912"/>
              <a:gd name="connsiteY98" fmla="*/ 173195 h 1161397"/>
              <a:gd name="connsiteX99" fmla="*/ 6507891 w 6884912"/>
              <a:gd name="connsiteY99" fmla="*/ 118474 h 1161397"/>
              <a:gd name="connsiteX100" fmla="*/ 6571807 w 6884912"/>
              <a:gd name="connsiteY100" fmla="*/ 98636 h 1161397"/>
              <a:gd name="connsiteX101" fmla="*/ 6671880 w 6884912"/>
              <a:gd name="connsiteY101" fmla="*/ 82931 h 1161397"/>
              <a:gd name="connsiteX102" fmla="*/ 6702266 w 6884912"/>
              <a:gd name="connsiteY102" fmla="*/ 75470 h 1161397"/>
              <a:gd name="connsiteX103" fmla="*/ 6845802 w 6884912"/>
              <a:gd name="connsiteY103" fmla="*/ 24496 h 1161397"/>
              <a:gd name="connsiteX104" fmla="*/ 6884912 w 6884912"/>
              <a:gd name="connsiteY104" fmla="*/ 0 h 1161397"/>
              <a:gd name="connsiteX0" fmla="*/ 6884912 w 6884912"/>
              <a:gd name="connsiteY0" fmla="*/ 0 h 1161397"/>
              <a:gd name="connsiteX1" fmla="*/ 6884912 w 6884912"/>
              <a:gd name="connsiteY1" fmla="*/ 1161397 h 1161397"/>
              <a:gd name="connsiteX2" fmla="*/ 0 w 6884912"/>
              <a:gd name="connsiteY2" fmla="*/ 1161397 h 1161397"/>
              <a:gd name="connsiteX3" fmla="*/ 27135 w 6884912"/>
              <a:gd name="connsiteY3" fmla="*/ 1147460 h 1161397"/>
              <a:gd name="connsiteX4" fmla="*/ 115388 w 6884912"/>
              <a:gd name="connsiteY4" fmla="*/ 1111320 h 1161397"/>
              <a:gd name="connsiteX5" fmla="*/ 213420 w 6884912"/>
              <a:gd name="connsiteY5" fmla="*/ 1056868 h 1161397"/>
              <a:gd name="connsiteX6" fmla="*/ 454970 w 6884912"/>
              <a:gd name="connsiteY6" fmla="*/ 1023343 h 1161397"/>
              <a:gd name="connsiteX7" fmla="*/ 601644 w 6884912"/>
              <a:gd name="connsiteY7" fmla="*/ 1003997 h 1161397"/>
              <a:gd name="connsiteX8" fmla="*/ 651408 w 6884912"/>
              <a:gd name="connsiteY8" fmla="*/ 984938 h 1161397"/>
              <a:gd name="connsiteX9" fmla="*/ 723108 w 6884912"/>
              <a:gd name="connsiteY9" fmla="*/ 980081 h 1161397"/>
              <a:gd name="connsiteX10" fmla="*/ 797699 w 6884912"/>
              <a:gd name="connsiteY10" fmla="*/ 931362 h 1161397"/>
              <a:gd name="connsiteX11" fmla="*/ 843359 w 6884912"/>
              <a:gd name="connsiteY11" fmla="*/ 910894 h 1161397"/>
              <a:gd name="connsiteX12" fmla="*/ 965215 w 6884912"/>
              <a:gd name="connsiteY12" fmla="*/ 846701 h 1161397"/>
              <a:gd name="connsiteX13" fmla="*/ 1085080 w 6884912"/>
              <a:gd name="connsiteY13" fmla="*/ 776086 h 1161397"/>
              <a:gd name="connsiteX14" fmla="*/ 1131224 w 6884912"/>
              <a:gd name="connsiteY14" fmla="*/ 706160 h 1161397"/>
              <a:gd name="connsiteX15" fmla="*/ 1138051 w 6884912"/>
              <a:gd name="connsiteY15" fmla="*/ 702034 h 1161397"/>
              <a:gd name="connsiteX16" fmla="*/ 1158800 w 6884912"/>
              <a:gd name="connsiteY16" fmla="*/ 700004 h 1161397"/>
              <a:gd name="connsiteX17" fmla="*/ 1166947 w 6884912"/>
              <a:gd name="connsiteY17" fmla="*/ 700762 h 1161397"/>
              <a:gd name="connsiteX18" fmla="*/ 1178135 w 6884912"/>
              <a:gd name="connsiteY18" fmla="*/ 698631 h 1161397"/>
              <a:gd name="connsiteX19" fmla="*/ 1178301 w 6884912"/>
              <a:gd name="connsiteY19" fmla="*/ 698094 h 1161397"/>
              <a:gd name="connsiteX20" fmla="*/ 1188995 w 6884912"/>
              <a:gd name="connsiteY20" fmla="*/ 697048 h 1161397"/>
              <a:gd name="connsiteX21" fmla="*/ 1242716 w 6884912"/>
              <a:gd name="connsiteY21" fmla="*/ 698052 h 1161397"/>
              <a:gd name="connsiteX22" fmla="*/ 1299977 w 6884912"/>
              <a:gd name="connsiteY22" fmla="*/ 639196 h 1161397"/>
              <a:gd name="connsiteX23" fmla="*/ 1326190 w 6884912"/>
              <a:gd name="connsiteY23" fmla="*/ 625955 h 1161397"/>
              <a:gd name="connsiteX24" fmla="*/ 1339600 w 6884912"/>
              <a:gd name="connsiteY24" fmla="*/ 616295 h 1161397"/>
              <a:gd name="connsiteX25" fmla="*/ 1340054 w 6884912"/>
              <a:gd name="connsiteY25" fmla="*/ 614022 h 1161397"/>
              <a:gd name="connsiteX26" fmla="*/ 1391606 w 6884912"/>
              <a:gd name="connsiteY26" fmla="*/ 615229 h 1161397"/>
              <a:gd name="connsiteX27" fmla="*/ 1397565 w 6884912"/>
              <a:gd name="connsiteY27" fmla="*/ 611490 h 1161397"/>
              <a:gd name="connsiteX28" fmla="*/ 1432302 w 6884912"/>
              <a:gd name="connsiteY28" fmla="*/ 617267 h 1161397"/>
              <a:gd name="connsiteX29" fmla="*/ 1449644 w 6884912"/>
              <a:gd name="connsiteY29" fmla="*/ 617591 h 1161397"/>
              <a:gd name="connsiteX30" fmla="*/ 1455793 w 6884912"/>
              <a:gd name="connsiteY30" fmla="*/ 623174 h 1161397"/>
              <a:gd name="connsiteX31" fmla="*/ 1480758 w 6884912"/>
              <a:gd name="connsiteY31" fmla="*/ 620863 h 1161397"/>
              <a:gd name="connsiteX32" fmla="*/ 1483154 w 6884912"/>
              <a:gd name="connsiteY32" fmla="*/ 618527 h 1161397"/>
              <a:gd name="connsiteX33" fmla="*/ 1505495 w 6884912"/>
              <a:gd name="connsiteY33" fmla="*/ 624325 h 1161397"/>
              <a:gd name="connsiteX34" fmla="*/ 1526340 w 6884912"/>
              <a:gd name="connsiteY34" fmla="*/ 638496 h 1161397"/>
              <a:gd name="connsiteX35" fmla="*/ 1731986 w 6884912"/>
              <a:gd name="connsiteY35" fmla="*/ 589682 h 1161397"/>
              <a:gd name="connsiteX36" fmla="*/ 1927935 w 6884912"/>
              <a:gd name="connsiteY36" fmla="*/ 628540 h 1161397"/>
              <a:gd name="connsiteX37" fmla="*/ 2039075 w 6884912"/>
              <a:gd name="connsiteY37" fmla="*/ 599964 h 1161397"/>
              <a:gd name="connsiteX38" fmla="*/ 2066980 w 6884912"/>
              <a:gd name="connsiteY38" fmla="*/ 550413 h 1161397"/>
              <a:gd name="connsiteX39" fmla="*/ 2352236 w 6884912"/>
              <a:gd name="connsiteY39" fmla="*/ 519602 h 1161397"/>
              <a:gd name="connsiteX40" fmla="*/ 2420791 w 6884912"/>
              <a:gd name="connsiteY40" fmla="*/ 492826 h 1161397"/>
              <a:gd name="connsiteX41" fmla="*/ 2489932 w 6884912"/>
              <a:gd name="connsiteY41" fmla="*/ 507864 h 1161397"/>
              <a:gd name="connsiteX42" fmla="*/ 2512917 w 6884912"/>
              <a:gd name="connsiteY42" fmla="*/ 489127 h 1161397"/>
              <a:gd name="connsiteX43" fmla="*/ 2516783 w 6884912"/>
              <a:gd name="connsiteY43" fmla="*/ 485473 h 1161397"/>
              <a:gd name="connsiteX44" fmla="*/ 2534360 w 6884912"/>
              <a:gd name="connsiteY44" fmla="*/ 480064 h 1161397"/>
              <a:gd name="connsiteX45" fmla="*/ 2536691 w 6884912"/>
              <a:gd name="connsiteY45" fmla="*/ 467018 h 1161397"/>
              <a:gd name="connsiteX46" fmla="*/ 2561265 w 6884912"/>
              <a:gd name="connsiteY46" fmla="*/ 450623 h 1161397"/>
              <a:gd name="connsiteX47" fmla="*/ 2594349 w 6884912"/>
              <a:gd name="connsiteY47" fmla="*/ 443884 h 1161397"/>
              <a:gd name="connsiteX48" fmla="*/ 2754324 w 6884912"/>
              <a:gd name="connsiteY48" fmla="*/ 424766 h 1161397"/>
              <a:gd name="connsiteX49" fmla="*/ 2848470 w 6884912"/>
              <a:gd name="connsiteY49" fmla="*/ 405966 h 1161397"/>
              <a:gd name="connsiteX50" fmla="*/ 2881772 w 6884912"/>
              <a:gd name="connsiteY50" fmla="*/ 387260 h 1161397"/>
              <a:gd name="connsiteX51" fmla="*/ 2929932 w 6884912"/>
              <a:gd name="connsiteY51" fmla="*/ 368912 h 1161397"/>
              <a:gd name="connsiteX52" fmla="*/ 3013020 w 6884912"/>
              <a:gd name="connsiteY52" fmla="*/ 327578 h 1161397"/>
              <a:gd name="connsiteX53" fmla="*/ 3222191 w 6884912"/>
              <a:gd name="connsiteY53" fmla="*/ 307887 h 1161397"/>
              <a:gd name="connsiteX54" fmla="*/ 3227953 w 6884912"/>
              <a:gd name="connsiteY54" fmla="*/ 297650 h 1161397"/>
              <a:gd name="connsiteX55" fmla="*/ 3510042 w 6884912"/>
              <a:gd name="connsiteY55" fmla="*/ 311820 h 1161397"/>
              <a:gd name="connsiteX56" fmla="*/ 3626773 w 6884912"/>
              <a:gd name="connsiteY56" fmla="*/ 290452 h 1161397"/>
              <a:gd name="connsiteX57" fmla="*/ 3666217 w 6884912"/>
              <a:gd name="connsiteY57" fmla="*/ 273255 h 1161397"/>
              <a:gd name="connsiteX58" fmla="*/ 3732427 w 6884912"/>
              <a:gd name="connsiteY58" fmla="*/ 245039 h 1161397"/>
              <a:gd name="connsiteX59" fmla="*/ 3777022 w 6884912"/>
              <a:gd name="connsiteY59" fmla="*/ 200276 h 1161397"/>
              <a:gd name="connsiteX60" fmla="*/ 3791246 w 6884912"/>
              <a:gd name="connsiteY60" fmla="*/ 189996 h 1161397"/>
              <a:gd name="connsiteX61" fmla="*/ 3819864 w 6884912"/>
              <a:gd name="connsiteY61" fmla="*/ 194605 h 1161397"/>
              <a:gd name="connsiteX62" fmla="*/ 3830398 w 6884912"/>
              <a:gd name="connsiteY62" fmla="*/ 188383 h 1161397"/>
              <a:gd name="connsiteX63" fmla="*/ 3834360 w 6884912"/>
              <a:gd name="connsiteY63" fmla="*/ 188992 h 1161397"/>
              <a:gd name="connsiteX64" fmla="*/ 3843715 w 6884912"/>
              <a:gd name="connsiteY64" fmla="*/ 188752 h 1161397"/>
              <a:gd name="connsiteX65" fmla="*/ 3842609 w 6884912"/>
              <a:gd name="connsiteY65" fmla="*/ 197386 h 1161397"/>
              <a:gd name="connsiteX66" fmla="*/ 3853961 w 6884912"/>
              <a:gd name="connsiteY66" fmla="*/ 213380 h 1161397"/>
              <a:gd name="connsiteX67" fmla="*/ 3907640 w 6884912"/>
              <a:gd name="connsiteY67" fmla="*/ 207568 h 1161397"/>
              <a:gd name="connsiteX68" fmla="*/ 3910449 w 6884912"/>
              <a:gd name="connsiteY68" fmla="*/ 197808 h 1161397"/>
              <a:gd name="connsiteX69" fmla="*/ 3917197 w 6884912"/>
              <a:gd name="connsiteY69" fmla="*/ 196121 h 1161397"/>
              <a:gd name="connsiteX70" fmla="*/ 3922400 w 6884912"/>
              <a:gd name="connsiteY70" fmla="*/ 205056 h 1161397"/>
              <a:gd name="connsiteX71" fmla="*/ 4013061 w 6884912"/>
              <a:gd name="connsiteY71" fmla="*/ 224874 h 1161397"/>
              <a:gd name="connsiteX72" fmla="*/ 4220717 w 6884912"/>
              <a:gd name="connsiteY72" fmla="*/ 192946 h 1161397"/>
              <a:gd name="connsiteX73" fmla="*/ 4228802 w 6884912"/>
              <a:gd name="connsiteY73" fmla="*/ 201468 h 1161397"/>
              <a:gd name="connsiteX74" fmla="*/ 4289361 w 6884912"/>
              <a:gd name="connsiteY74" fmla="*/ 196642 h 1161397"/>
              <a:gd name="connsiteX75" fmla="*/ 4498913 w 6884912"/>
              <a:gd name="connsiteY75" fmla="*/ 118915 h 1161397"/>
              <a:gd name="connsiteX76" fmla="*/ 4617330 w 6884912"/>
              <a:gd name="connsiteY76" fmla="*/ 111163 h 1161397"/>
              <a:gd name="connsiteX77" fmla="*/ 4659778 w 6884912"/>
              <a:gd name="connsiteY77" fmla="*/ 118219 h 1161397"/>
              <a:gd name="connsiteX78" fmla="*/ 4730870 w 6884912"/>
              <a:gd name="connsiteY78" fmla="*/ 129432 h 1161397"/>
              <a:gd name="connsiteX79" fmla="*/ 4844073 w 6884912"/>
              <a:gd name="connsiteY79" fmla="*/ 161768 h 1161397"/>
              <a:gd name="connsiteX80" fmla="*/ 4856454 w 6884912"/>
              <a:gd name="connsiteY80" fmla="*/ 130488 h 1161397"/>
              <a:gd name="connsiteX81" fmla="*/ 4920038 w 6884912"/>
              <a:gd name="connsiteY81" fmla="*/ 140418 h 1161397"/>
              <a:gd name="connsiteX82" fmla="*/ 5016639 w 6884912"/>
              <a:gd name="connsiteY82" fmla="*/ 158905 h 1161397"/>
              <a:gd name="connsiteX83" fmla="*/ 5072009 w 6884912"/>
              <a:gd name="connsiteY83" fmla="*/ 161502 h 1161397"/>
              <a:gd name="connsiteX84" fmla="*/ 5223626 w 6884912"/>
              <a:gd name="connsiteY84" fmla="*/ 177356 h 1161397"/>
              <a:gd name="connsiteX85" fmla="*/ 5375773 w 6884912"/>
              <a:gd name="connsiteY85" fmla="*/ 199913 h 1161397"/>
              <a:gd name="connsiteX86" fmla="*/ 5467502 w 6884912"/>
              <a:gd name="connsiteY86" fmla="*/ 250963 h 1161397"/>
              <a:gd name="connsiteX87" fmla="*/ 5592395 w 6884912"/>
              <a:gd name="connsiteY87" fmla="*/ 265434 h 1161397"/>
              <a:gd name="connsiteX88" fmla="*/ 5613532 w 6884912"/>
              <a:gd name="connsiteY88" fmla="*/ 273379 h 1161397"/>
              <a:gd name="connsiteX89" fmla="*/ 5642173 w 6884912"/>
              <a:gd name="connsiteY89" fmla="*/ 266904 h 1161397"/>
              <a:gd name="connsiteX90" fmla="*/ 5756910 w 6884912"/>
              <a:gd name="connsiteY90" fmla="*/ 239211 h 1161397"/>
              <a:gd name="connsiteX91" fmla="*/ 5846667 w 6884912"/>
              <a:gd name="connsiteY91" fmla="*/ 201786 h 1161397"/>
              <a:gd name="connsiteX92" fmla="*/ 5960732 w 6884912"/>
              <a:gd name="connsiteY92" fmla="*/ 220708 h 1161397"/>
              <a:gd name="connsiteX93" fmla="*/ 6029542 w 6884912"/>
              <a:gd name="connsiteY93" fmla="*/ 210339 h 1161397"/>
              <a:gd name="connsiteX94" fmla="*/ 6141123 w 6884912"/>
              <a:gd name="connsiteY94" fmla="*/ 159923 h 1161397"/>
              <a:gd name="connsiteX95" fmla="*/ 6290640 w 6884912"/>
              <a:gd name="connsiteY95" fmla="*/ 167441 h 1161397"/>
              <a:gd name="connsiteX96" fmla="*/ 6322806 w 6884912"/>
              <a:gd name="connsiteY96" fmla="*/ 213293 h 1161397"/>
              <a:gd name="connsiteX97" fmla="*/ 6380420 w 6884912"/>
              <a:gd name="connsiteY97" fmla="*/ 173195 h 1161397"/>
              <a:gd name="connsiteX98" fmla="*/ 6507891 w 6884912"/>
              <a:gd name="connsiteY98" fmla="*/ 118474 h 1161397"/>
              <a:gd name="connsiteX99" fmla="*/ 6571807 w 6884912"/>
              <a:gd name="connsiteY99" fmla="*/ 98636 h 1161397"/>
              <a:gd name="connsiteX100" fmla="*/ 6671880 w 6884912"/>
              <a:gd name="connsiteY100" fmla="*/ 82931 h 1161397"/>
              <a:gd name="connsiteX101" fmla="*/ 6702266 w 6884912"/>
              <a:gd name="connsiteY101" fmla="*/ 75470 h 1161397"/>
              <a:gd name="connsiteX102" fmla="*/ 6845802 w 6884912"/>
              <a:gd name="connsiteY102" fmla="*/ 24496 h 1161397"/>
              <a:gd name="connsiteX103" fmla="*/ 6884912 w 6884912"/>
              <a:gd name="connsiteY103" fmla="*/ 0 h 1161397"/>
              <a:gd name="connsiteX0" fmla="*/ 6884912 w 6884912"/>
              <a:gd name="connsiteY0" fmla="*/ 0 h 1161397"/>
              <a:gd name="connsiteX1" fmla="*/ 6884912 w 6884912"/>
              <a:gd name="connsiteY1" fmla="*/ 1161397 h 1161397"/>
              <a:gd name="connsiteX2" fmla="*/ 0 w 6884912"/>
              <a:gd name="connsiteY2" fmla="*/ 1161397 h 1161397"/>
              <a:gd name="connsiteX3" fmla="*/ 27135 w 6884912"/>
              <a:gd name="connsiteY3" fmla="*/ 1147460 h 1161397"/>
              <a:gd name="connsiteX4" fmla="*/ 115388 w 6884912"/>
              <a:gd name="connsiteY4" fmla="*/ 1111320 h 1161397"/>
              <a:gd name="connsiteX5" fmla="*/ 213420 w 6884912"/>
              <a:gd name="connsiteY5" fmla="*/ 1056868 h 1161397"/>
              <a:gd name="connsiteX6" fmla="*/ 454970 w 6884912"/>
              <a:gd name="connsiteY6" fmla="*/ 1023343 h 1161397"/>
              <a:gd name="connsiteX7" fmla="*/ 548162 w 6884912"/>
              <a:gd name="connsiteY7" fmla="*/ 984908 h 1161397"/>
              <a:gd name="connsiteX8" fmla="*/ 651408 w 6884912"/>
              <a:gd name="connsiteY8" fmla="*/ 984938 h 1161397"/>
              <a:gd name="connsiteX9" fmla="*/ 723108 w 6884912"/>
              <a:gd name="connsiteY9" fmla="*/ 980081 h 1161397"/>
              <a:gd name="connsiteX10" fmla="*/ 797699 w 6884912"/>
              <a:gd name="connsiteY10" fmla="*/ 931362 h 1161397"/>
              <a:gd name="connsiteX11" fmla="*/ 843359 w 6884912"/>
              <a:gd name="connsiteY11" fmla="*/ 910894 h 1161397"/>
              <a:gd name="connsiteX12" fmla="*/ 965215 w 6884912"/>
              <a:gd name="connsiteY12" fmla="*/ 846701 h 1161397"/>
              <a:gd name="connsiteX13" fmla="*/ 1085080 w 6884912"/>
              <a:gd name="connsiteY13" fmla="*/ 776086 h 1161397"/>
              <a:gd name="connsiteX14" fmla="*/ 1131224 w 6884912"/>
              <a:gd name="connsiteY14" fmla="*/ 706160 h 1161397"/>
              <a:gd name="connsiteX15" fmla="*/ 1138051 w 6884912"/>
              <a:gd name="connsiteY15" fmla="*/ 702034 h 1161397"/>
              <a:gd name="connsiteX16" fmla="*/ 1158800 w 6884912"/>
              <a:gd name="connsiteY16" fmla="*/ 700004 h 1161397"/>
              <a:gd name="connsiteX17" fmla="*/ 1166947 w 6884912"/>
              <a:gd name="connsiteY17" fmla="*/ 700762 h 1161397"/>
              <a:gd name="connsiteX18" fmla="*/ 1178135 w 6884912"/>
              <a:gd name="connsiteY18" fmla="*/ 698631 h 1161397"/>
              <a:gd name="connsiteX19" fmla="*/ 1178301 w 6884912"/>
              <a:gd name="connsiteY19" fmla="*/ 698094 h 1161397"/>
              <a:gd name="connsiteX20" fmla="*/ 1188995 w 6884912"/>
              <a:gd name="connsiteY20" fmla="*/ 697048 h 1161397"/>
              <a:gd name="connsiteX21" fmla="*/ 1242716 w 6884912"/>
              <a:gd name="connsiteY21" fmla="*/ 698052 h 1161397"/>
              <a:gd name="connsiteX22" fmla="*/ 1299977 w 6884912"/>
              <a:gd name="connsiteY22" fmla="*/ 639196 h 1161397"/>
              <a:gd name="connsiteX23" fmla="*/ 1326190 w 6884912"/>
              <a:gd name="connsiteY23" fmla="*/ 625955 h 1161397"/>
              <a:gd name="connsiteX24" fmla="*/ 1339600 w 6884912"/>
              <a:gd name="connsiteY24" fmla="*/ 616295 h 1161397"/>
              <a:gd name="connsiteX25" fmla="*/ 1340054 w 6884912"/>
              <a:gd name="connsiteY25" fmla="*/ 614022 h 1161397"/>
              <a:gd name="connsiteX26" fmla="*/ 1391606 w 6884912"/>
              <a:gd name="connsiteY26" fmla="*/ 615229 h 1161397"/>
              <a:gd name="connsiteX27" fmla="*/ 1397565 w 6884912"/>
              <a:gd name="connsiteY27" fmla="*/ 611490 h 1161397"/>
              <a:gd name="connsiteX28" fmla="*/ 1432302 w 6884912"/>
              <a:gd name="connsiteY28" fmla="*/ 617267 h 1161397"/>
              <a:gd name="connsiteX29" fmla="*/ 1449644 w 6884912"/>
              <a:gd name="connsiteY29" fmla="*/ 617591 h 1161397"/>
              <a:gd name="connsiteX30" fmla="*/ 1455793 w 6884912"/>
              <a:gd name="connsiteY30" fmla="*/ 623174 h 1161397"/>
              <a:gd name="connsiteX31" fmla="*/ 1480758 w 6884912"/>
              <a:gd name="connsiteY31" fmla="*/ 620863 h 1161397"/>
              <a:gd name="connsiteX32" fmla="*/ 1483154 w 6884912"/>
              <a:gd name="connsiteY32" fmla="*/ 618527 h 1161397"/>
              <a:gd name="connsiteX33" fmla="*/ 1505495 w 6884912"/>
              <a:gd name="connsiteY33" fmla="*/ 624325 h 1161397"/>
              <a:gd name="connsiteX34" fmla="*/ 1526340 w 6884912"/>
              <a:gd name="connsiteY34" fmla="*/ 638496 h 1161397"/>
              <a:gd name="connsiteX35" fmla="*/ 1731986 w 6884912"/>
              <a:gd name="connsiteY35" fmla="*/ 589682 h 1161397"/>
              <a:gd name="connsiteX36" fmla="*/ 1927935 w 6884912"/>
              <a:gd name="connsiteY36" fmla="*/ 628540 h 1161397"/>
              <a:gd name="connsiteX37" fmla="*/ 2039075 w 6884912"/>
              <a:gd name="connsiteY37" fmla="*/ 599964 h 1161397"/>
              <a:gd name="connsiteX38" fmla="*/ 2066980 w 6884912"/>
              <a:gd name="connsiteY38" fmla="*/ 550413 h 1161397"/>
              <a:gd name="connsiteX39" fmla="*/ 2352236 w 6884912"/>
              <a:gd name="connsiteY39" fmla="*/ 519602 h 1161397"/>
              <a:gd name="connsiteX40" fmla="*/ 2420791 w 6884912"/>
              <a:gd name="connsiteY40" fmla="*/ 492826 h 1161397"/>
              <a:gd name="connsiteX41" fmla="*/ 2489932 w 6884912"/>
              <a:gd name="connsiteY41" fmla="*/ 507864 h 1161397"/>
              <a:gd name="connsiteX42" fmla="*/ 2512917 w 6884912"/>
              <a:gd name="connsiteY42" fmla="*/ 489127 h 1161397"/>
              <a:gd name="connsiteX43" fmla="*/ 2516783 w 6884912"/>
              <a:gd name="connsiteY43" fmla="*/ 485473 h 1161397"/>
              <a:gd name="connsiteX44" fmla="*/ 2534360 w 6884912"/>
              <a:gd name="connsiteY44" fmla="*/ 480064 h 1161397"/>
              <a:gd name="connsiteX45" fmla="*/ 2536691 w 6884912"/>
              <a:gd name="connsiteY45" fmla="*/ 467018 h 1161397"/>
              <a:gd name="connsiteX46" fmla="*/ 2561265 w 6884912"/>
              <a:gd name="connsiteY46" fmla="*/ 450623 h 1161397"/>
              <a:gd name="connsiteX47" fmla="*/ 2594349 w 6884912"/>
              <a:gd name="connsiteY47" fmla="*/ 443884 h 1161397"/>
              <a:gd name="connsiteX48" fmla="*/ 2754324 w 6884912"/>
              <a:gd name="connsiteY48" fmla="*/ 424766 h 1161397"/>
              <a:gd name="connsiteX49" fmla="*/ 2848470 w 6884912"/>
              <a:gd name="connsiteY49" fmla="*/ 405966 h 1161397"/>
              <a:gd name="connsiteX50" fmla="*/ 2881772 w 6884912"/>
              <a:gd name="connsiteY50" fmla="*/ 387260 h 1161397"/>
              <a:gd name="connsiteX51" fmla="*/ 2929932 w 6884912"/>
              <a:gd name="connsiteY51" fmla="*/ 368912 h 1161397"/>
              <a:gd name="connsiteX52" fmla="*/ 3013020 w 6884912"/>
              <a:gd name="connsiteY52" fmla="*/ 327578 h 1161397"/>
              <a:gd name="connsiteX53" fmla="*/ 3222191 w 6884912"/>
              <a:gd name="connsiteY53" fmla="*/ 307887 h 1161397"/>
              <a:gd name="connsiteX54" fmla="*/ 3227953 w 6884912"/>
              <a:gd name="connsiteY54" fmla="*/ 297650 h 1161397"/>
              <a:gd name="connsiteX55" fmla="*/ 3510042 w 6884912"/>
              <a:gd name="connsiteY55" fmla="*/ 311820 h 1161397"/>
              <a:gd name="connsiteX56" fmla="*/ 3626773 w 6884912"/>
              <a:gd name="connsiteY56" fmla="*/ 290452 h 1161397"/>
              <a:gd name="connsiteX57" fmla="*/ 3666217 w 6884912"/>
              <a:gd name="connsiteY57" fmla="*/ 273255 h 1161397"/>
              <a:gd name="connsiteX58" fmla="*/ 3732427 w 6884912"/>
              <a:gd name="connsiteY58" fmla="*/ 245039 h 1161397"/>
              <a:gd name="connsiteX59" fmla="*/ 3777022 w 6884912"/>
              <a:gd name="connsiteY59" fmla="*/ 200276 h 1161397"/>
              <a:gd name="connsiteX60" fmla="*/ 3791246 w 6884912"/>
              <a:gd name="connsiteY60" fmla="*/ 189996 h 1161397"/>
              <a:gd name="connsiteX61" fmla="*/ 3819864 w 6884912"/>
              <a:gd name="connsiteY61" fmla="*/ 194605 h 1161397"/>
              <a:gd name="connsiteX62" fmla="*/ 3830398 w 6884912"/>
              <a:gd name="connsiteY62" fmla="*/ 188383 h 1161397"/>
              <a:gd name="connsiteX63" fmla="*/ 3834360 w 6884912"/>
              <a:gd name="connsiteY63" fmla="*/ 188992 h 1161397"/>
              <a:gd name="connsiteX64" fmla="*/ 3843715 w 6884912"/>
              <a:gd name="connsiteY64" fmla="*/ 188752 h 1161397"/>
              <a:gd name="connsiteX65" fmla="*/ 3842609 w 6884912"/>
              <a:gd name="connsiteY65" fmla="*/ 197386 h 1161397"/>
              <a:gd name="connsiteX66" fmla="*/ 3853961 w 6884912"/>
              <a:gd name="connsiteY66" fmla="*/ 213380 h 1161397"/>
              <a:gd name="connsiteX67" fmla="*/ 3907640 w 6884912"/>
              <a:gd name="connsiteY67" fmla="*/ 207568 h 1161397"/>
              <a:gd name="connsiteX68" fmla="*/ 3910449 w 6884912"/>
              <a:gd name="connsiteY68" fmla="*/ 197808 h 1161397"/>
              <a:gd name="connsiteX69" fmla="*/ 3917197 w 6884912"/>
              <a:gd name="connsiteY69" fmla="*/ 196121 h 1161397"/>
              <a:gd name="connsiteX70" fmla="*/ 3922400 w 6884912"/>
              <a:gd name="connsiteY70" fmla="*/ 205056 h 1161397"/>
              <a:gd name="connsiteX71" fmla="*/ 4013061 w 6884912"/>
              <a:gd name="connsiteY71" fmla="*/ 224874 h 1161397"/>
              <a:gd name="connsiteX72" fmla="*/ 4220717 w 6884912"/>
              <a:gd name="connsiteY72" fmla="*/ 192946 h 1161397"/>
              <a:gd name="connsiteX73" fmla="*/ 4228802 w 6884912"/>
              <a:gd name="connsiteY73" fmla="*/ 201468 h 1161397"/>
              <a:gd name="connsiteX74" fmla="*/ 4289361 w 6884912"/>
              <a:gd name="connsiteY74" fmla="*/ 196642 h 1161397"/>
              <a:gd name="connsiteX75" fmla="*/ 4498913 w 6884912"/>
              <a:gd name="connsiteY75" fmla="*/ 118915 h 1161397"/>
              <a:gd name="connsiteX76" fmla="*/ 4617330 w 6884912"/>
              <a:gd name="connsiteY76" fmla="*/ 111163 h 1161397"/>
              <a:gd name="connsiteX77" fmla="*/ 4659778 w 6884912"/>
              <a:gd name="connsiteY77" fmla="*/ 118219 h 1161397"/>
              <a:gd name="connsiteX78" fmla="*/ 4730870 w 6884912"/>
              <a:gd name="connsiteY78" fmla="*/ 129432 h 1161397"/>
              <a:gd name="connsiteX79" fmla="*/ 4844073 w 6884912"/>
              <a:gd name="connsiteY79" fmla="*/ 161768 h 1161397"/>
              <a:gd name="connsiteX80" fmla="*/ 4856454 w 6884912"/>
              <a:gd name="connsiteY80" fmla="*/ 130488 h 1161397"/>
              <a:gd name="connsiteX81" fmla="*/ 4920038 w 6884912"/>
              <a:gd name="connsiteY81" fmla="*/ 140418 h 1161397"/>
              <a:gd name="connsiteX82" fmla="*/ 5016639 w 6884912"/>
              <a:gd name="connsiteY82" fmla="*/ 158905 h 1161397"/>
              <a:gd name="connsiteX83" fmla="*/ 5072009 w 6884912"/>
              <a:gd name="connsiteY83" fmla="*/ 161502 h 1161397"/>
              <a:gd name="connsiteX84" fmla="*/ 5223626 w 6884912"/>
              <a:gd name="connsiteY84" fmla="*/ 177356 h 1161397"/>
              <a:gd name="connsiteX85" fmla="*/ 5375773 w 6884912"/>
              <a:gd name="connsiteY85" fmla="*/ 199913 h 1161397"/>
              <a:gd name="connsiteX86" fmla="*/ 5467502 w 6884912"/>
              <a:gd name="connsiteY86" fmla="*/ 250963 h 1161397"/>
              <a:gd name="connsiteX87" fmla="*/ 5592395 w 6884912"/>
              <a:gd name="connsiteY87" fmla="*/ 265434 h 1161397"/>
              <a:gd name="connsiteX88" fmla="*/ 5613532 w 6884912"/>
              <a:gd name="connsiteY88" fmla="*/ 273379 h 1161397"/>
              <a:gd name="connsiteX89" fmla="*/ 5642173 w 6884912"/>
              <a:gd name="connsiteY89" fmla="*/ 266904 h 1161397"/>
              <a:gd name="connsiteX90" fmla="*/ 5756910 w 6884912"/>
              <a:gd name="connsiteY90" fmla="*/ 239211 h 1161397"/>
              <a:gd name="connsiteX91" fmla="*/ 5846667 w 6884912"/>
              <a:gd name="connsiteY91" fmla="*/ 201786 h 1161397"/>
              <a:gd name="connsiteX92" fmla="*/ 5960732 w 6884912"/>
              <a:gd name="connsiteY92" fmla="*/ 220708 h 1161397"/>
              <a:gd name="connsiteX93" fmla="*/ 6029542 w 6884912"/>
              <a:gd name="connsiteY93" fmla="*/ 210339 h 1161397"/>
              <a:gd name="connsiteX94" fmla="*/ 6141123 w 6884912"/>
              <a:gd name="connsiteY94" fmla="*/ 159923 h 1161397"/>
              <a:gd name="connsiteX95" fmla="*/ 6290640 w 6884912"/>
              <a:gd name="connsiteY95" fmla="*/ 167441 h 1161397"/>
              <a:gd name="connsiteX96" fmla="*/ 6322806 w 6884912"/>
              <a:gd name="connsiteY96" fmla="*/ 213293 h 1161397"/>
              <a:gd name="connsiteX97" fmla="*/ 6380420 w 6884912"/>
              <a:gd name="connsiteY97" fmla="*/ 173195 h 1161397"/>
              <a:gd name="connsiteX98" fmla="*/ 6507891 w 6884912"/>
              <a:gd name="connsiteY98" fmla="*/ 118474 h 1161397"/>
              <a:gd name="connsiteX99" fmla="*/ 6571807 w 6884912"/>
              <a:gd name="connsiteY99" fmla="*/ 98636 h 1161397"/>
              <a:gd name="connsiteX100" fmla="*/ 6671880 w 6884912"/>
              <a:gd name="connsiteY100" fmla="*/ 82931 h 1161397"/>
              <a:gd name="connsiteX101" fmla="*/ 6702266 w 6884912"/>
              <a:gd name="connsiteY101" fmla="*/ 75470 h 1161397"/>
              <a:gd name="connsiteX102" fmla="*/ 6845802 w 6884912"/>
              <a:gd name="connsiteY102" fmla="*/ 24496 h 1161397"/>
              <a:gd name="connsiteX103" fmla="*/ 6884912 w 6884912"/>
              <a:gd name="connsiteY103" fmla="*/ 0 h 1161397"/>
              <a:gd name="connsiteX0" fmla="*/ 6884912 w 6884912"/>
              <a:gd name="connsiteY0" fmla="*/ 0 h 1161397"/>
              <a:gd name="connsiteX1" fmla="*/ 6884912 w 6884912"/>
              <a:gd name="connsiteY1" fmla="*/ 1161397 h 1161397"/>
              <a:gd name="connsiteX2" fmla="*/ 0 w 6884912"/>
              <a:gd name="connsiteY2" fmla="*/ 1161397 h 1161397"/>
              <a:gd name="connsiteX3" fmla="*/ 27135 w 6884912"/>
              <a:gd name="connsiteY3" fmla="*/ 1147460 h 1161397"/>
              <a:gd name="connsiteX4" fmla="*/ 115388 w 6884912"/>
              <a:gd name="connsiteY4" fmla="*/ 1111320 h 1161397"/>
              <a:gd name="connsiteX5" fmla="*/ 213420 w 6884912"/>
              <a:gd name="connsiteY5" fmla="*/ 1056868 h 1161397"/>
              <a:gd name="connsiteX6" fmla="*/ 454970 w 6884912"/>
              <a:gd name="connsiteY6" fmla="*/ 1023343 h 1161397"/>
              <a:gd name="connsiteX7" fmla="*/ 548162 w 6884912"/>
              <a:gd name="connsiteY7" fmla="*/ 984908 h 1161397"/>
              <a:gd name="connsiteX8" fmla="*/ 651408 w 6884912"/>
              <a:gd name="connsiteY8" fmla="*/ 984938 h 1161397"/>
              <a:gd name="connsiteX9" fmla="*/ 723108 w 6884912"/>
              <a:gd name="connsiteY9" fmla="*/ 941904 h 1161397"/>
              <a:gd name="connsiteX10" fmla="*/ 797699 w 6884912"/>
              <a:gd name="connsiteY10" fmla="*/ 931362 h 1161397"/>
              <a:gd name="connsiteX11" fmla="*/ 843359 w 6884912"/>
              <a:gd name="connsiteY11" fmla="*/ 910894 h 1161397"/>
              <a:gd name="connsiteX12" fmla="*/ 965215 w 6884912"/>
              <a:gd name="connsiteY12" fmla="*/ 846701 h 1161397"/>
              <a:gd name="connsiteX13" fmla="*/ 1085080 w 6884912"/>
              <a:gd name="connsiteY13" fmla="*/ 776086 h 1161397"/>
              <a:gd name="connsiteX14" fmla="*/ 1131224 w 6884912"/>
              <a:gd name="connsiteY14" fmla="*/ 706160 h 1161397"/>
              <a:gd name="connsiteX15" fmla="*/ 1138051 w 6884912"/>
              <a:gd name="connsiteY15" fmla="*/ 702034 h 1161397"/>
              <a:gd name="connsiteX16" fmla="*/ 1158800 w 6884912"/>
              <a:gd name="connsiteY16" fmla="*/ 700004 h 1161397"/>
              <a:gd name="connsiteX17" fmla="*/ 1166947 w 6884912"/>
              <a:gd name="connsiteY17" fmla="*/ 700762 h 1161397"/>
              <a:gd name="connsiteX18" fmla="*/ 1178135 w 6884912"/>
              <a:gd name="connsiteY18" fmla="*/ 698631 h 1161397"/>
              <a:gd name="connsiteX19" fmla="*/ 1178301 w 6884912"/>
              <a:gd name="connsiteY19" fmla="*/ 698094 h 1161397"/>
              <a:gd name="connsiteX20" fmla="*/ 1188995 w 6884912"/>
              <a:gd name="connsiteY20" fmla="*/ 697048 h 1161397"/>
              <a:gd name="connsiteX21" fmla="*/ 1242716 w 6884912"/>
              <a:gd name="connsiteY21" fmla="*/ 698052 h 1161397"/>
              <a:gd name="connsiteX22" fmla="*/ 1299977 w 6884912"/>
              <a:gd name="connsiteY22" fmla="*/ 639196 h 1161397"/>
              <a:gd name="connsiteX23" fmla="*/ 1326190 w 6884912"/>
              <a:gd name="connsiteY23" fmla="*/ 625955 h 1161397"/>
              <a:gd name="connsiteX24" fmla="*/ 1339600 w 6884912"/>
              <a:gd name="connsiteY24" fmla="*/ 616295 h 1161397"/>
              <a:gd name="connsiteX25" fmla="*/ 1340054 w 6884912"/>
              <a:gd name="connsiteY25" fmla="*/ 614022 h 1161397"/>
              <a:gd name="connsiteX26" fmla="*/ 1391606 w 6884912"/>
              <a:gd name="connsiteY26" fmla="*/ 615229 h 1161397"/>
              <a:gd name="connsiteX27" fmla="*/ 1397565 w 6884912"/>
              <a:gd name="connsiteY27" fmla="*/ 611490 h 1161397"/>
              <a:gd name="connsiteX28" fmla="*/ 1432302 w 6884912"/>
              <a:gd name="connsiteY28" fmla="*/ 617267 h 1161397"/>
              <a:gd name="connsiteX29" fmla="*/ 1449644 w 6884912"/>
              <a:gd name="connsiteY29" fmla="*/ 617591 h 1161397"/>
              <a:gd name="connsiteX30" fmla="*/ 1455793 w 6884912"/>
              <a:gd name="connsiteY30" fmla="*/ 623174 h 1161397"/>
              <a:gd name="connsiteX31" fmla="*/ 1480758 w 6884912"/>
              <a:gd name="connsiteY31" fmla="*/ 620863 h 1161397"/>
              <a:gd name="connsiteX32" fmla="*/ 1483154 w 6884912"/>
              <a:gd name="connsiteY32" fmla="*/ 618527 h 1161397"/>
              <a:gd name="connsiteX33" fmla="*/ 1505495 w 6884912"/>
              <a:gd name="connsiteY33" fmla="*/ 624325 h 1161397"/>
              <a:gd name="connsiteX34" fmla="*/ 1526340 w 6884912"/>
              <a:gd name="connsiteY34" fmla="*/ 638496 h 1161397"/>
              <a:gd name="connsiteX35" fmla="*/ 1731986 w 6884912"/>
              <a:gd name="connsiteY35" fmla="*/ 589682 h 1161397"/>
              <a:gd name="connsiteX36" fmla="*/ 1927935 w 6884912"/>
              <a:gd name="connsiteY36" fmla="*/ 628540 h 1161397"/>
              <a:gd name="connsiteX37" fmla="*/ 2039075 w 6884912"/>
              <a:gd name="connsiteY37" fmla="*/ 599964 h 1161397"/>
              <a:gd name="connsiteX38" fmla="*/ 2066980 w 6884912"/>
              <a:gd name="connsiteY38" fmla="*/ 550413 h 1161397"/>
              <a:gd name="connsiteX39" fmla="*/ 2352236 w 6884912"/>
              <a:gd name="connsiteY39" fmla="*/ 519602 h 1161397"/>
              <a:gd name="connsiteX40" fmla="*/ 2420791 w 6884912"/>
              <a:gd name="connsiteY40" fmla="*/ 492826 h 1161397"/>
              <a:gd name="connsiteX41" fmla="*/ 2489932 w 6884912"/>
              <a:gd name="connsiteY41" fmla="*/ 507864 h 1161397"/>
              <a:gd name="connsiteX42" fmla="*/ 2512917 w 6884912"/>
              <a:gd name="connsiteY42" fmla="*/ 489127 h 1161397"/>
              <a:gd name="connsiteX43" fmla="*/ 2516783 w 6884912"/>
              <a:gd name="connsiteY43" fmla="*/ 485473 h 1161397"/>
              <a:gd name="connsiteX44" fmla="*/ 2534360 w 6884912"/>
              <a:gd name="connsiteY44" fmla="*/ 480064 h 1161397"/>
              <a:gd name="connsiteX45" fmla="*/ 2536691 w 6884912"/>
              <a:gd name="connsiteY45" fmla="*/ 467018 h 1161397"/>
              <a:gd name="connsiteX46" fmla="*/ 2561265 w 6884912"/>
              <a:gd name="connsiteY46" fmla="*/ 450623 h 1161397"/>
              <a:gd name="connsiteX47" fmla="*/ 2594349 w 6884912"/>
              <a:gd name="connsiteY47" fmla="*/ 443884 h 1161397"/>
              <a:gd name="connsiteX48" fmla="*/ 2754324 w 6884912"/>
              <a:gd name="connsiteY48" fmla="*/ 424766 h 1161397"/>
              <a:gd name="connsiteX49" fmla="*/ 2848470 w 6884912"/>
              <a:gd name="connsiteY49" fmla="*/ 405966 h 1161397"/>
              <a:gd name="connsiteX50" fmla="*/ 2881772 w 6884912"/>
              <a:gd name="connsiteY50" fmla="*/ 387260 h 1161397"/>
              <a:gd name="connsiteX51" fmla="*/ 2929932 w 6884912"/>
              <a:gd name="connsiteY51" fmla="*/ 368912 h 1161397"/>
              <a:gd name="connsiteX52" fmla="*/ 3013020 w 6884912"/>
              <a:gd name="connsiteY52" fmla="*/ 327578 h 1161397"/>
              <a:gd name="connsiteX53" fmla="*/ 3222191 w 6884912"/>
              <a:gd name="connsiteY53" fmla="*/ 307887 h 1161397"/>
              <a:gd name="connsiteX54" fmla="*/ 3227953 w 6884912"/>
              <a:gd name="connsiteY54" fmla="*/ 297650 h 1161397"/>
              <a:gd name="connsiteX55" fmla="*/ 3510042 w 6884912"/>
              <a:gd name="connsiteY55" fmla="*/ 311820 h 1161397"/>
              <a:gd name="connsiteX56" fmla="*/ 3626773 w 6884912"/>
              <a:gd name="connsiteY56" fmla="*/ 290452 h 1161397"/>
              <a:gd name="connsiteX57" fmla="*/ 3666217 w 6884912"/>
              <a:gd name="connsiteY57" fmla="*/ 273255 h 1161397"/>
              <a:gd name="connsiteX58" fmla="*/ 3732427 w 6884912"/>
              <a:gd name="connsiteY58" fmla="*/ 245039 h 1161397"/>
              <a:gd name="connsiteX59" fmla="*/ 3777022 w 6884912"/>
              <a:gd name="connsiteY59" fmla="*/ 200276 h 1161397"/>
              <a:gd name="connsiteX60" fmla="*/ 3791246 w 6884912"/>
              <a:gd name="connsiteY60" fmla="*/ 189996 h 1161397"/>
              <a:gd name="connsiteX61" fmla="*/ 3819864 w 6884912"/>
              <a:gd name="connsiteY61" fmla="*/ 194605 h 1161397"/>
              <a:gd name="connsiteX62" fmla="*/ 3830398 w 6884912"/>
              <a:gd name="connsiteY62" fmla="*/ 188383 h 1161397"/>
              <a:gd name="connsiteX63" fmla="*/ 3834360 w 6884912"/>
              <a:gd name="connsiteY63" fmla="*/ 188992 h 1161397"/>
              <a:gd name="connsiteX64" fmla="*/ 3843715 w 6884912"/>
              <a:gd name="connsiteY64" fmla="*/ 188752 h 1161397"/>
              <a:gd name="connsiteX65" fmla="*/ 3842609 w 6884912"/>
              <a:gd name="connsiteY65" fmla="*/ 197386 h 1161397"/>
              <a:gd name="connsiteX66" fmla="*/ 3853961 w 6884912"/>
              <a:gd name="connsiteY66" fmla="*/ 213380 h 1161397"/>
              <a:gd name="connsiteX67" fmla="*/ 3907640 w 6884912"/>
              <a:gd name="connsiteY67" fmla="*/ 207568 h 1161397"/>
              <a:gd name="connsiteX68" fmla="*/ 3910449 w 6884912"/>
              <a:gd name="connsiteY68" fmla="*/ 197808 h 1161397"/>
              <a:gd name="connsiteX69" fmla="*/ 3917197 w 6884912"/>
              <a:gd name="connsiteY69" fmla="*/ 196121 h 1161397"/>
              <a:gd name="connsiteX70" fmla="*/ 3922400 w 6884912"/>
              <a:gd name="connsiteY70" fmla="*/ 205056 h 1161397"/>
              <a:gd name="connsiteX71" fmla="*/ 4013061 w 6884912"/>
              <a:gd name="connsiteY71" fmla="*/ 224874 h 1161397"/>
              <a:gd name="connsiteX72" fmla="*/ 4220717 w 6884912"/>
              <a:gd name="connsiteY72" fmla="*/ 192946 h 1161397"/>
              <a:gd name="connsiteX73" fmla="*/ 4228802 w 6884912"/>
              <a:gd name="connsiteY73" fmla="*/ 201468 h 1161397"/>
              <a:gd name="connsiteX74" fmla="*/ 4289361 w 6884912"/>
              <a:gd name="connsiteY74" fmla="*/ 196642 h 1161397"/>
              <a:gd name="connsiteX75" fmla="*/ 4498913 w 6884912"/>
              <a:gd name="connsiteY75" fmla="*/ 118915 h 1161397"/>
              <a:gd name="connsiteX76" fmla="*/ 4617330 w 6884912"/>
              <a:gd name="connsiteY76" fmla="*/ 111163 h 1161397"/>
              <a:gd name="connsiteX77" fmla="*/ 4659778 w 6884912"/>
              <a:gd name="connsiteY77" fmla="*/ 118219 h 1161397"/>
              <a:gd name="connsiteX78" fmla="*/ 4730870 w 6884912"/>
              <a:gd name="connsiteY78" fmla="*/ 129432 h 1161397"/>
              <a:gd name="connsiteX79" fmla="*/ 4844073 w 6884912"/>
              <a:gd name="connsiteY79" fmla="*/ 161768 h 1161397"/>
              <a:gd name="connsiteX80" fmla="*/ 4856454 w 6884912"/>
              <a:gd name="connsiteY80" fmla="*/ 130488 h 1161397"/>
              <a:gd name="connsiteX81" fmla="*/ 4920038 w 6884912"/>
              <a:gd name="connsiteY81" fmla="*/ 140418 h 1161397"/>
              <a:gd name="connsiteX82" fmla="*/ 5016639 w 6884912"/>
              <a:gd name="connsiteY82" fmla="*/ 158905 h 1161397"/>
              <a:gd name="connsiteX83" fmla="*/ 5072009 w 6884912"/>
              <a:gd name="connsiteY83" fmla="*/ 161502 h 1161397"/>
              <a:gd name="connsiteX84" fmla="*/ 5223626 w 6884912"/>
              <a:gd name="connsiteY84" fmla="*/ 177356 h 1161397"/>
              <a:gd name="connsiteX85" fmla="*/ 5375773 w 6884912"/>
              <a:gd name="connsiteY85" fmla="*/ 199913 h 1161397"/>
              <a:gd name="connsiteX86" fmla="*/ 5467502 w 6884912"/>
              <a:gd name="connsiteY86" fmla="*/ 250963 h 1161397"/>
              <a:gd name="connsiteX87" fmla="*/ 5592395 w 6884912"/>
              <a:gd name="connsiteY87" fmla="*/ 265434 h 1161397"/>
              <a:gd name="connsiteX88" fmla="*/ 5613532 w 6884912"/>
              <a:gd name="connsiteY88" fmla="*/ 273379 h 1161397"/>
              <a:gd name="connsiteX89" fmla="*/ 5642173 w 6884912"/>
              <a:gd name="connsiteY89" fmla="*/ 266904 h 1161397"/>
              <a:gd name="connsiteX90" fmla="*/ 5756910 w 6884912"/>
              <a:gd name="connsiteY90" fmla="*/ 239211 h 1161397"/>
              <a:gd name="connsiteX91" fmla="*/ 5846667 w 6884912"/>
              <a:gd name="connsiteY91" fmla="*/ 201786 h 1161397"/>
              <a:gd name="connsiteX92" fmla="*/ 5960732 w 6884912"/>
              <a:gd name="connsiteY92" fmla="*/ 220708 h 1161397"/>
              <a:gd name="connsiteX93" fmla="*/ 6029542 w 6884912"/>
              <a:gd name="connsiteY93" fmla="*/ 210339 h 1161397"/>
              <a:gd name="connsiteX94" fmla="*/ 6141123 w 6884912"/>
              <a:gd name="connsiteY94" fmla="*/ 159923 h 1161397"/>
              <a:gd name="connsiteX95" fmla="*/ 6290640 w 6884912"/>
              <a:gd name="connsiteY95" fmla="*/ 167441 h 1161397"/>
              <a:gd name="connsiteX96" fmla="*/ 6322806 w 6884912"/>
              <a:gd name="connsiteY96" fmla="*/ 213293 h 1161397"/>
              <a:gd name="connsiteX97" fmla="*/ 6380420 w 6884912"/>
              <a:gd name="connsiteY97" fmla="*/ 173195 h 1161397"/>
              <a:gd name="connsiteX98" fmla="*/ 6507891 w 6884912"/>
              <a:gd name="connsiteY98" fmla="*/ 118474 h 1161397"/>
              <a:gd name="connsiteX99" fmla="*/ 6571807 w 6884912"/>
              <a:gd name="connsiteY99" fmla="*/ 98636 h 1161397"/>
              <a:gd name="connsiteX100" fmla="*/ 6671880 w 6884912"/>
              <a:gd name="connsiteY100" fmla="*/ 82931 h 1161397"/>
              <a:gd name="connsiteX101" fmla="*/ 6702266 w 6884912"/>
              <a:gd name="connsiteY101" fmla="*/ 75470 h 1161397"/>
              <a:gd name="connsiteX102" fmla="*/ 6845802 w 6884912"/>
              <a:gd name="connsiteY102" fmla="*/ 24496 h 1161397"/>
              <a:gd name="connsiteX103" fmla="*/ 6884912 w 6884912"/>
              <a:gd name="connsiteY103" fmla="*/ 0 h 1161397"/>
              <a:gd name="connsiteX0" fmla="*/ 6884912 w 6884912"/>
              <a:gd name="connsiteY0" fmla="*/ 0 h 1161397"/>
              <a:gd name="connsiteX1" fmla="*/ 6884912 w 6884912"/>
              <a:gd name="connsiteY1" fmla="*/ 1161397 h 1161397"/>
              <a:gd name="connsiteX2" fmla="*/ 0 w 6884912"/>
              <a:gd name="connsiteY2" fmla="*/ 1161397 h 1161397"/>
              <a:gd name="connsiteX3" fmla="*/ 27135 w 6884912"/>
              <a:gd name="connsiteY3" fmla="*/ 1147460 h 1161397"/>
              <a:gd name="connsiteX4" fmla="*/ 115388 w 6884912"/>
              <a:gd name="connsiteY4" fmla="*/ 1111320 h 1161397"/>
              <a:gd name="connsiteX5" fmla="*/ 213420 w 6884912"/>
              <a:gd name="connsiteY5" fmla="*/ 1056868 h 1161397"/>
              <a:gd name="connsiteX6" fmla="*/ 454970 w 6884912"/>
              <a:gd name="connsiteY6" fmla="*/ 1023343 h 1161397"/>
              <a:gd name="connsiteX7" fmla="*/ 548162 w 6884912"/>
              <a:gd name="connsiteY7" fmla="*/ 984908 h 1161397"/>
              <a:gd name="connsiteX8" fmla="*/ 651408 w 6884912"/>
              <a:gd name="connsiteY8" fmla="*/ 984938 h 1161397"/>
              <a:gd name="connsiteX9" fmla="*/ 723108 w 6884912"/>
              <a:gd name="connsiteY9" fmla="*/ 941904 h 1161397"/>
              <a:gd name="connsiteX10" fmla="*/ 797699 w 6884912"/>
              <a:gd name="connsiteY10" fmla="*/ 931362 h 1161397"/>
              <a:gd name="connsiteX11" fmla="*/ 843359 w 6884912"/>
              <a:gd name="connsiteY11" fmla="*/ 910894 h 1161397"/>
              <a:gd name="connsiteX12" fmla="*/ 965215 w 6884912"/>
              <a:gd name="connsiteY12" fmla="*/ 846701 h 1161397"/>
              <a:gd name="connsiteX13" fmla="*/ 1085080 w 6884912"/>
              <a:gd name="connsiteY13" fmla="*/ 776086 h 1161397"/>
              <a:gd name="connsiteX14" fmla="*/ 1131224 w 6884912"/>
              <a:gd name="connsiteY14" fmla="*/ 706160 h 1161397"/>
              <a:gd name="connsiteX15" fmla="*/ 1138051 w 6884912"/>
              <a:gd name="connsiteY15" fmla="*/ 702034 h 1161397"/>
              <a:gd name="connsiteX16" fmla="*/ 1158800 w 6884912"/>
              <a:gd name="connsiteY16" fmla="*/ 700004 h 1161397"/>
              <a:gd name="connsiteX17" fmla="*/ 1166947 w 6884912"/>
              <a:gd name="connsiteY17" fmla="*/ 700762 h 1161397"/>
              <a:gd name="connsiteX18" fmla="*/ 1178135 w 6884912"/>
              <a:gd name="connsiteY18" fmla="*/ 698631 h 1161397"/>
              <a:gd name="connsiteX19" fmla="*/ 1178301 w 6884912"/>
              <a:gd name="connsiteY19" fmla="*/ 698094 h 1161397"/>
              <a:gd name="connsiteX20" fmla="*/ 1242716 w 6884912"/>
              <a:gd name="connsiteY20" fmla="*/ 698052 h 1161397"/>
              <a:gd name="connsiteX21" fmla="*/ 1299977 w 6884912"/>
              <a:gd name="connsiteY21" fmla="*/ 639196 h 1161397"/>
              <a:gd name="connsiteX22" fmla="*/ 1326190 w 6884912"/>
              <a:gd name="connsiteY22" fmla="*/ 625955 h 1161397"/>
              <a:gd name="connsiteX23" fmla="*/ 1339600 w 6884912"/>
              <a:gd name="connsiteY23" fmla="*/ 616295 h 1161397"/>
              <a:gd name="connsiteX24" fmla="*/ 1340054 w 6884912"/>
              <a:gd name="connsiteY24" fmla="*/ 614022 h 1161397"/>
              <a:gd name="connsiteX25" fmla="*/ 1391606 w 6884912"/>
              <a:gd name="connsiteY25" fmla="*/ 615229 h 1161397"/>
              <a:gd name="connsiteX26" fmla="*/ 1397565 w 6884912"/>
              <a:gd name="connsiteY26" fmla="*/ 611490 h 1161397"/>
              <a:gd name="connsiteX27" fmla="*/ 1432302 w 6884912"/>
              <a:gd name="connsiteY27" fmla="*/ 617267 h 1161397"/>
              <a:gd name="connsiteX28" fmla="*/ 1449644 w 6884912"/>
              <a:gd name="connsiteY28" fmla="*/ 617591 h 1161397"/>
              <a:gd name="connsiteX29" fmla="*/ 1455793 w 6884912"/>
              <a:gd name="connsiteY29" fmla="*/ 623174 h 1161397"/>
              <a:gd name="connsiteX30" fmla="*/ 1480758 w 6884912"/>
              <a:gd name="connsiteY30" fmla="*/ 620863 h 1161397"/>
              <a:gd name="connsiteX31" fmla="*/ 1483154 w 6884912"/>
              <a:gd name="connsiteY31" fmla="*/ 618527 h 1161397"/>
              <a:gd name="connsiteX32" fmla="*/ 1505495 w 6884912"/>
              <a:gd name="connsiteY32" fmla="*/ 624325 h 1161397"/>
              <a:gd name="connsiteX33" fmla="*/ 1526340 w 6884912"/>
              <a:gd name="connsiteY33" fmla="*/ 638496 h 1161397"/>
              <a:gd name="connsiteX34" fmla="*/ 1731986 w 6884912"/>
              <a:gd name="connsiteY34" fmla="*/ 589682 h 1161397"/>
              <a:gd name="connsiteX35" fmla="*/ 1927935 w 6884912"/>
              <a:gd name="connsiteY35" fmla="*/ 628540 h 1161397"/>
              <a:gd name="connsiteX36" fmla="*/ 2039075 w 6884912"/>
              <a:gd name="connsiteY36" fmla="*/ 599964 h 1161397"/>
              <a:gd name="connsiteX37" fmla="*/ 2066980 w 6884912"/>
              <a:gd name="connsiteY37" fmla="*/ 550413 h 1161397"/>
              <a:gd name="connsiteX38" fmla="*/ 2352236 w 6884912"/>
              <a:gd name="connsiteY38" fmla="*/ 519602 h 1161397"/>
              <a:gd name="connsiteX39" fmla="*/ 2420791 w 6884912"/>
              <a:gd name="connsiteY39" fmla="*/ 492826 h 1161397"/>
              <a:gd name="connsiteX40" fmla="*/ 2489932 w 6884912"/>
              <a:gd name="connsiteY40" fmla="*/ 507864 h 1161397"/>
              <a:gd name="connsiteX41" fmla="*/ 2512917 w 6884912"/>
              <a:gd name="connsiteY41" fmla="*/ 489127 h 1161397"/>
              <a:gd name="connsiteX42" fmla="*/ 2516783 w 6884912"/>
              <a:gd name="connsiteY42" fmla="*/ 485473 h 1161397"/>
              <a:gd name="connsiteX43" fmla="*/ 2534360 w 6884912"/>
              <a:gd name="connsiteY43" fmla="*/ 480064 h 1161397"/>
              <a:gd name="connsiteX44" fmla="*/ 2536691 w 6884912"/>
              <a:gd name="connsiteY44" fmla="*/ 467018 h 1161397"/>
              <a:gd name="connsiteX45" fmla="*/ 2561265 w 6884912"/>
              <a:gd name="connsiteY45" fmla="*/ 450623 h 1161397"/>
              <a:gd name="connsiteX46" fmla="*/ 2594349 w 6884912"/>
              <a:gd name="connsiteY46" fmla="*/ 443884 h 1161397"/>
              <a:gd name="connsiteX47" fmla="*/ 2754324 w 6884912"/>
              <a:gd name="connsiteY47" fmla="*/ 424766 h 1161397"/>
              <a:gd name="connsiteX48" fmla="*/ 2848470 w 6884912"/>
              <a:gd name="connsiteY48" fmla="*/ 405966 h 1161397"/>
              <a:gd name="connsiteX49" fmla="*/ 2881772 w 6884912"/>
              <a:gd name="connsiteY49" fmla="*/ 387260 h 1161397"/>
              <a:gd name="connsiteX50" fmla="*/ 2929932 w 6884912"/>
              <a:gd name="connsiteY50" fmla="*/ 368912 h 1161397"/>
              <a:gd name="connsiteX51" fmla="*/ 3013020 w 6884912"/>
              <a:gd name="connsiteY51" fmla="*/ 327578 h 1161397"/>
              <a:gd name="connsiteX52" fmla="*/ 3222191 w 6884912"/>
              <a:gd name="connsiteY52" fmla="*/ 307887 h 1161397"/>
              <a:gd name="connsiteX53" fmla="*/ 3227953 w 6884912"/>
              <a:gd name="connsiteY53" fmla="*/ 297650 h 1161397"/>
              <a:gd name="connsiteX54" fmla="*/ 3510042 w 6884912"/>
              <a:gd name="connsiteY54" fmla="*/ 311820 h 1161397"/>
              <a:gd name="connsiteX55" fmla="*/ 3626773 w 6884912"/>
              <a:gd name="connsiteY55" fmla="*/ 290452 h 1161397"/>
              <a:gd name="connsiteX56" fmla="*/ 3666217 w 6884912"/>
              <a:gd name="connsiteY56" fmla="*/ 273255 h 1161397"/>
              <a:gd name="connsiteX57" fmla="*/ 3732427 w 6884912"/>
              <a:gd name="connsiteY57" fmla="*/ 245039 h 1161397"/>
              <a:gd name="connsiteX58" fmla="*/ 3777022 w 6884912"/>
              <a:gd name="connsiteY58" fmla="*/ 200276 h 1161397"/>
              <a:gd name="connsiteX59" fmla="*/ 3791246 w 6884912"/>
              <a:gd name="connsiteY59" fmla="*/ 189996 h 1161397"/>
              <a:gd name="connsiteX60" fmla="*/ 3819864 w 6884912"/>
              <a:gd name="connsiteY60" fmla="*/ 194605 h 1161397"/>
              <a:gd name="connsiteX61" fmla="*/ 3830398 w 6884912"/>
              <a:gd name="connsiteY61" fmla="*/ 188383 h 1161397"/>
              <a:gd name="connsiteX62" fmla="*/ 3834360 w 6884912"/>
              <a:gd name="connsiteY62" fmla="*/ 188992 h 1161397"/>
              <a:gd name="connsiteX63" fmla="*/ 3843715 w 6884912"/>
              <a:gd name="connsiteY63" fmla="*/ 188752 h 1161397"/>
              <a:gd name="connsiteX64" fmla="*/ 3842609 w 6884912"/>
              <a:gd name="connsiteY64" fmla="*/ 197386 h 1161397"/>
              <a:gd name="connsiteX65" fmla="*/ 3853961 w 6884912"/>
              <a:gd name="connsiteY65" fmla="*/ 213380 h 1161397"/>
              <a:gd name="connsiteX66" fmla="*/ 3907640 w 6884912"/>
              <a:gd name="connsiteY66" fmla="*/ 207568 h 1161397"/>
              <a:gd name="connsiteX67" fmla="*/ 3910449 w 6884912"/>
              <a:gd name="connsiteY67" fmla="*/ 197808 h 1161397"/>
              <a:gd name="connsiteX68" fmla="*/ 3917197 w 6884912"/>
              <a:gd name="connsiteY68" fmla="*/ 196121 h 1161397"/>
              <a:gd name="connsiteX69" fmla="*/ 3922400 w 6884912"/>
              <a:gd name="connsiteY69" fmla="*/ 205056 h 1161397"/>
              <a:gd name="connsiteX70" fmla="*/ 4013061 w 6884912"/>
              <a:gd name="connsiteY70" fmla="*/ 224874 h 1161397"/>
              <a:gd name="connsiteX71" fmla="*/ 4220717 w 6884912"/>
              <a:gd name="connsiteY71" fmla="*/ 192946 h 1161397"/>
              <a:gd name="connsiteX72" fmla="*/ 4228802 w 6884912"/>
              <a:gd name="connsiteY72" fmla="*/ 201468 h 1161397"/>
              <a:gd name="connsiteX73" fmla="*/ 4289361 w 6884912"/>
              <a:gd name="connsiteY73" fmla="*/ 196642 h 1161397"/>
              <a:gd name="connsiteX74" fmla="*/ 4498913 w 6884912"/>
              <a:gd name="connsiteY74" fmla="*/ 118915 h 1161397"/>
              <a:gd name="connsiteX75" fmla="*/ 4617330 w 6884912"/>
              <a:gd name="connsiteY75" fmla="*/ 111163 h 1161397"/>
              <a:gd name="connsiteX76" fmla="*/ 4659778 w 6884912"/>
              <a:gd name="connsiteY76" fmla="*/ 118219 h 1161397"/>
              <a:gd name="connsiteX77" fmla="*/ 4730870 w 6884912"/>
              <a:gd name="connsiteY77" fmla="*/ 129432 h 1161397"/>
              <a:gd name="connsiteX78" fmla="*/ 4844073 w 6884912"/>
              <a:gd name="connsiteY78" fmla="*/ 161768 h 1161397"/>
              <a:gd name="connsiteX79" fmla="*/ 4856454 w 6884912"/>
              <a:gd name="connsiteY79" fmla="*/ 130488 h 1161397"/>
              <a:gd name="connsiteX80" fmla="*/ 4920038 w 6884912"/>
              <a:gd name="connsiteY80" fmla="*/ 140418 h 1161397"/>
              <a:gd name="connsiteX81" fmla="*/ 5016639 w 6884912"/>
              <a:gd name="connsiteY81" fmla="*/ 158905 h 1161397"/>
              <a:gd name="connsiteX82" fmla="*/ 5072009 w 6884912"/>
              <a:gd name="connsiteY82" fmla="*/ 161502 h 1161397"/>
              <a:gd name="connsiteX83" fmla="*/ 5223626 w 6884912"/>
              <a:gd name="connsiteY83" fmla="*/ 177356 h 1161397"/>
              <a:gd name="connsiteX84" fmla="*/ 5375773 w 6884912"/>
              <a:gd name="connsiteY84" fmla="*/ 199913 h 1161397"/>
              <a:gd name="connsiteX85" fmla="*/ 5467502 w 6884912"/>
              <a:gd name="connsiteY85" fmla="*/ 250963 h 1161397"/>
              <a:gd name="connsiteX86" fmla="*/ 5592395 w 6884912"/>
              <a:gd name="connsiteY86" fmla="*/ 265434 h 1161397"/>
              <a:gd name="connsiteX87" fmla="*/ 5613532 w 6884912"/>
              <a:gd name="connsiteY87" fmla="*/ 273379 h 1161397"/>
              <a:gd name="connsiteX88" fmla="*/ 5642173 w 6884912"/>
              <a:gd name="connsiteY88" fmla="*/ 266904 h 1161397"/>
              <a:gd name="connsiteX89" fmla="*/ 5756910 w 6884912"/>
              <a:gd name="connsiteY89" fmla="*/ 239211 h 1161397"/>
              <a:gd name="connsiteX90" fmla="*/ 5846667 w 6884912"/>
              <a:gd name="connsiteY90" fmla="*/ 201786 h 1161397"/>
              <a:gd name="connsiteX91" fmla="*/ 5960732 w 6884912"/>
              <a:gd name="connsiteY91" fmla="*/ 220708 h 1161397"/>
              <a:gd name="connsiteX92" fmla="*/ 6029542 w 6884912"/>
              <a:gd name="connsiteY92" fmla="*/ 210339 h 1161397"/>
              <a:gd name="connsiteX93" fmla="*/ 6141123 w 6884912"/>
              <a:gd name="connsiteY93" fmla="*/ 159923 h 1161397"/>
              <a:gd name="connsiteX94" fmla="*/ 6290640 w 6884912"/>
              <a:gd name="connsiteY94" fmla="*/ 167441 h 1161397"/>
              <a:gd name="connsiteX95" fmla="*/ 6322806 w 6884912"/>
              <a:gd name="connsiteY95" fmla="*/ 213293 h 1161397"/>
              <a:gd name="connsiteX96" fmla="*/ 6380420 w 6884912"/>
              <a:gd name="connsiteY96" fmla="*/ 173195 h 1161397"/>
              <a:gd name="connsiteX97" fmla="*/ 6507891 w 6884912"/>
              <a:gd name="connsiteY97" fmla="*/ 118474 h 1161397"/>
              <a:gd name="connsiteX98" fmla="*/ 6571807 w 6884912"/>
              <a:gd name="connsiteY98" fmla="*/ 98636 h 1161397"/>
              <a:gd name="connsiteX99" fmla="*/ 6671880 w 6884912"/>
              <a:gd name="connsiteY99" fmla="*/ 82931 h 1161397"/>
              <a:gd name="connsiteX100" fmla="*/ 6702266 w 6884912"/>
              <a:gd name="connsiteY100" fmla="*/ 75470 h 1161397"/>
              <a:gd name="connsiteX101" fmla="*/ 6845802 w 6884912"/>
              <a:gd name="connsiteY101" fmla="*/ 24496 h 1161397"/>
              <a:gd name="connsiteX102" fmla="*/ 6884912 w 6884912"/>
              <a:gd name="connsiteY102" fmla="*/ 0 h 1161397"/>
              <a:gd name="connsiteX0" fmla="*/ 6884912 w 6884912"/>
              <a:gd name="connsiteY0" fmla="*/ 0 h 1161397"/>
              <a:gd name="connsiteX1" fmla="*/ 6884912 w 6884912"/>
              <a:gd name="connsiteY1" fmla="*/ 1161397 h 1161397"/>
              <a:gd name="connsiteX2" fmla="*/ 0 w 6884912"/>
              <a:gd name="connsiteY2" fmla="*/ 1161397 h 1161397"/>
              <a:gd name="connsiteX3" fmla="*/ 27135 w 6884912"/>
              <a:gd name="connsiteY3" fmla="*/ 1147460 h 1161397"/>
              <a:gd name="connsiteX4" fmla="*/ 115388 w 6884912"/>
              <a:gd name="connsiteY4" fmla="*/ 1111320 h 1161397"/>
              <a:gd name="connsiteX5" fmla="*/ 213420 w 6884912"/>
              <a:gd name="connsiteY5" fmla="*/ 1056868 h 1161397"/>
              <a:gd name="connsiteX6" fmla="*/ 454970 w 6884912"/>
              <a:gd name="connsiteY6" fmla="*/ 1023343 h 1161397"/>
              <a:gd name="connsiteX7" fmla="*/ 548162 w 6884912"/>
              <a:gd name="connsiteY7" fmla="*/ 984908 h 1161397"/>
              <a:gd name="connsiteX8" fmla="*/ 651408 w 6884912"/>
              <a:gd name="connsiteY8" fmla="*/ 984938 h 1161397"/>
              <a:gd name="connsiteX9" fmla="*/ 723108 w 6884912"/>
              <a:gd name="connsiteY9" fmla="*/ 941904 h 1161397"/>
              <a:gd name="connsiteX10" fmla="*/ 797699 w 6884912"/>
              <a:gd name="connsiteY10" fmla="*/ 931362 h 1161397"/>
              <a:gd name="connsiteX11" fmla="*/ 843359 w 6884912"/>
              <a:gd name="connsiteY11" fmla="*/ 910894 h 1161397"/>
              <a:gd name="connsiteX12" fmla="*/ 965215 w 6884912"/>
              <a:gd name="connsiteY12" fmla="*/ 846701 h 1161397"/>
              <a:gd name="connsiteX13" fmla="*/ 1085080 w 6884912"/>
              <a:gd name="connsiteY13" fmla="*/ 776086 h 1161397"/>
              <a:gd name="connsiteX14" fmla="*/ 1131224 w 6884912"/>
              <a:gd name="connsiteY14" fmla="*/ 706160 h 1161397"/>
              <a:gd name="connsiteX15" fmla="*/ 1138051 w 6884912"/>
              <a:gd name="connsiteY15" fmla="*/ 702034 h 1161397"/>
              <a:gd name="connsiteX16" fmla="*/ 1166947 w 6884912"/>
              <a:gd name="connsiteY16" fmla="*/ 700762 h 1161397"/>
              <a:gd name="connsiteX17" fmla="*/ 1178135 w 6884912"/>
              <a:gd name="connsiteY17" fmla="*/ 698631 h 1161397"/>
              <a:gd name="connsiteX18" fmla="*/ 1178301 w 6884912"/>
              <a:gd name="connsiteY18" fmla="*/ 698094 h 1161397"/>
              <a:gd name="connsiteX19" fmla="*/ 1242716 w 6884912"/>
              <a:gd name="connsiteY19" fmla="*/ 698052 h 1161397"/>
              <a:gd name="connsiteX20" fmla="*/ 1299977 w 6884912"/>
              <a:gd name="connsiteY20" fmla="*/ 639196 h 1161397"/>
              <a:gd name="connsiteX21" fmla="*/ 1326190 w 6884912"/>
              <a:gd name="connsiteY21" fmla="*/ 625955 h 1161397"/>
              <a:gd name="connsiteX22" fmla="*/ 1339600 w 6884912"/>
              <a:gd name="connsiteY22" fmla="*/ 616295 h 1161397"/>
              <a:gd name="connsiteX23" fmla="*/ 1340054 w 6884912"/>
              <a:gd name="connsiteY23" fmla="*/ 614022 h 1161397"/>
              <a:gd name="connsiteX24" fmla="*/ 1391606 w 6884912"/>
              <a:gd name="connsiteY24" fmla="*/ 615229 h 1161397"/>
              <a:gd name="connsiteX25" fmla="*/ 1397565 w 6884912"/>
              <a:gd name="connsiteY25" fmla="*/ 611490 h 1161397"/>
              <a:gd name="connsiteX26" fmla="*/ 1432302 w 6884912"/>
              <a:gd name="connsiteY26" fmla="*/ 617267 h 1161397"/>
              <a:gd name="connsiteX27" fmla="*/ 1449644 w 6884912"/>
              <a:gd name="connsiteY27" fmla="*/ 617591 h 1161397"/>
              <a:gd name="connsiteX28" fmla="*/ 1455793 w 6884912"/>
              <a:gd name="connsiteY28" fmla="*/ 623174 h 1161397"/>
              <a:gd name="connsiteX29" fmla="*/ 1480758 w 6884912"/>
              <a:gd name="connsiteY29" fmla="*/ 620863 h 1161397"/>
              <a:gd name="connsiteX30" fmla="*/ 1483154 w 6884912"/>
              <a:gd name="connsiteY30" fmla="*/ 618527 h 1161397"/>
              <a:gd name="connsiteX31" fmla="*/ 1505495 w 6884912"/>
              <a:gd name="connsiteY31" fmla="*/ 624325 h 1161397"/>
              <a:gd name="connsiteX32" fmla="*/ 1526340 w 6884912"/>
              <a:gd name="connsiteY32" fmla="*/ 638496 h 1161397"/>
              <a:gd name="connsiteX33" fmla="*/ 1731986 w 6884912"/>
              <a:gd name="connsiteY33" fmla="*/ 589682 h 1161397"/>
              <a:gd name="connsiteX34" fmla="*/ 1927935 w 6884912"/>
              <a:gd name="connsiteY34" fmla="*/ 628540 h 1161397"/>
              <a:gd name="connsiteX35" fmla="*/ 2039075 w 6884912"/>
              <a:gd name="connsiteY35" fmla="*/ 599964 h 1161397"/>
              <a:gd name="connsiteX36" fmla="*/ 2066980 w 6884912"/>
              <a:gd name="connsiteY36" fmla="*/ 550413 h 1161397"/>
              <a:gd name="connsiteX37" fmla="*/ 2352236 w 6884912"/>
              <a:gd name="connsiteY37" fmla="*/ 519602 h 1161397"/>
              <a:gd name="connsiteX38" fmla="*/ 2420791 w 6884912"/>
              <a:gd name="connsiteY38" fmla="*/ 492826 h 1161397"/>
              <a:gd name="connsiteX39" fmla="*/ 2489932 w 6884912"/>
              <a:gd name="connsiteY39" fmla="*/ 507864 h 1161397"/>
              <a:gd name="connsiteX40" fmla="*/ 2512917 w 6884912"/>
              <a:gd name="connsiteY40" fmla="*/ 489127 h 1161397"/>
              <a:gd name="connsiteX41" fmla="*/ 2516783 w 6884912"/>
              <a:gd name="connsiteY41" fmla="*/ 485473 h 1161397"/>
              <a:gd name="connsiteX42" fmla="*/ 2534360 w 6884912"/>
              <a:gd name="connsiteY42" fmla="*/ 480064 h 1161397"/>
              <a:gd name="connsiteX43" fmla="*/ 2536691 w 6884912"/>
              <a:gd name="connsiteY43" fmla="*/ 467018 h 1161397"/>
              <a:gd name="connsiteX44" fmla="*/ 2561265 w 6884912"/>
              <a:gd name="connsiteY44" fmla="*/ 450623 h 1161397"/>
              <a:gd name="connsiteX45" fmla="*/ 2594349 w 6884912"/>
              <a:gd name="connsiteY45" fmla="*/ 443884 h 1161397"/>
              <a:gd name="connsiteX46" fmla="*/ 2754324 w 6884912"/>
              <a:gd name="connsiteY46" fmla="*/ 424766 h 1161397"/>
              <a:gd name="connsiteX47" fmla="*/ 2848470 w 6884912"/>
              <a:gd name="connsiteY47" fmla="*/ 405966 h 1161397"/>
              <a:gd name="connsiteX48" fmla="*/ 2881772 w 6884912"/>
              <a:gd name="connsiteY48" fmla="*/ 387260 h 1161397"/>
              <a:gd name="connsiteX49" fmla="*/ 2929932 w 6884912"/>
              <a:gd name="connsiteY49" fmla="*/ 368912 h 1161397"/>
              <a:gd name="connsiteX50" fmla="*/ 3013020 w 6884912"/>
              <a:gd name="connsiteY50" fmla="*/ 327578 h 1161397"/>
              <a:gd name="connsiteX51" fmla="*/ 3222191 w 6884912"/>
              <a:gd name="connsiteY51" fmla="*/ 307887 h 1161397"/>
              <a:gd name="connsiteX52" fmla="*/ 3227953 w 6884912"/>
              <a:gd name="connsiteY52" fmla="*/ 297650 h 1161397"/>
              <a:gd name="connsiteX53" fmla="*/ 3510042 w 6884912"/>
              <a:gd name="connsiteY53" fmla="*/ 311820 h 1161397"/>
              <a:gd name="connsiteX54" fmla="*/ 3626773 w 6884912"/>
              <a:gd name="connsiteY54" fmla="*/ 290452 h 1161397"/>
              <a:gd name="connsiteX55" fmla="*/ 3666217 w 6884912"/>
              <a:gd name="connsiteY55" fmla="*/ 273255 h 1161397"/>
              <a:gd name="connsiteX56" fmla="*/ 3732427 w 6884912"/>
              <a:gd name="connsiteY56" fmla="*/ 245039 h 1161397"/>
              <a:gd name="connsiteX57" fmla="*/ 3777022 w 6884912"/>
              <a:gd name="connsiteY57" fmla="*/ 200276 h 1161397"/>
              <a:gd name="connsiteX58" fmla="*/ 3791246 w 6884912"/>
              <a:gd name="connsiteY58" fmla="*/ 189996 h 1161397"/>
              <a:gd name="connsiteX59" fmla="*/ 3819864 w 6884912"/>
              <a:gd name="connsiteY59" fmla="*/ 194605 h 1161397"/>
              <a:gd name="connsiteX60" fmla="*/ 3830398 w 6884912"/>
              <a:gd name="connsiteY60" fmla="*/ 188383 h 1161397"/>
              <a:gd name="connsiteX61" fmla="*/ 3834360 w 6884912"/>
              <a:gd name="connsiteY61" fmla="*/ 188992 h 1161397"/>
              <a:gd name="connsiteX62" fmla="*/ 3843715 w 6884912"/>
              <a:gd name="connsiteY62" fmla="*/ 188752 h 1161397"/>
              <a:gd name="connsiteX63" fmla="*/ 3842609 w 6884912"/>
              <a:gd name="connsiteY63" fmla="*/ 197386 h 1161397"/>
              <a:gd name="connsiteX64" fmla="*/ 3853961 w 6884912"/>
              <a:gd name="connsiteY64" fmla="*/ 213380 h 1161397"/>
              <a:gd name="connsiteX65" fmla="*/ 3907640 w 6884912"/>
              <a:gd name="connsiteY65" fmla="*/ 207568 h 1161397"/>
              <a:gd name="connsiteX66" fmla="*/ 3910449 w 6884912"/>
              <a:gd name="connsiteY66" fmla="*/ 197808 h 1161397"/>
              <a:gd name="connsiteX67" fmla="*/ 3917197 w 6884912"/>
              <a:gd name="connsiteY67" fmla="*/ 196121 h 1161397"/>
              <a:gd name="connsiteX68" fmla="*/ 3922400 w 6884912"/>
              <a:gd name="connsiteY68" fmla="*/ 205056 h 1161397"/>
              <a:gd name="connsiteX69" fmla="*/ 4013061 w 6884912"/>
              <a:gd name="connsiteY69" fmla="*/ 224874 h 1161397"/>
              <a:gd name="connsiteX70" fmla="*/ 4220717 w 6884912"/>
              <a:gd name="connsiteY70" fmla="*/ 192946 h 1161397"/>
              <a:gd name="connsiteX71" fmla="*/ 4228802 w 6884912"/>
              <a:gd name="connsiteY71" fmla="*/ 201468 h 1161397"/>
              <a:gd name="connsiteX72" fmla="*/ 4289361 w 6884912"/>
              <a:gd name="connsiteY72" fmla="*/ 196642 h 1161397"/>
              <a:gd name="connsiteX73" fmla="*/ 4498913 w 6884912"/>
              <a:gd name="connsiteY73" fmla="*/ 118915 h 1161397"/>
              <a:gd name="connsiteX74" fmla="*/ 4617330 w 6884912"/>
              <a:gd name="connsiteY74" fmla="*/ 111163 h 1161397"/>
              <a:gd name="connsiteX75" fmla="*/ 4659778 w 6884912"/>
              <a:gd name="connsiteY75" fmla="*/ 118219 h 1161397"/>
              <a:gd name="connsiteX76" fmla="*/ 4730870 w 6884912"/>
              <a:gd name="connsiteY76" fmla="*/ 129432 h 1161397"/>
              <a:gd name="connsiteX77" fmla="*/ 4844073 w 6884912"/>
              <a:gd name="connsiteY77" fmla="*/ 161768 h 1161397"/>
              <a:gd name="connsiteX78" fmla="*/ 4856454 w 6884912"/>
              <a:gd name="connsiteY78" fmla="*/ 130488 h 1161397"/>
              <a:gd name="connsiteX79" fmla="*/ 4920038 w 6884912"/>
              <a:gd name="connsiteY79" fmla="*/ 140418 h 1161397"/>
              <a:gd name="connsiteX80" fmla="*/ 5016639 w 6884912"/>
              <a:gd name="connsiteY80" fmla="*/ 158905 h 1161397"/>
              <a:gd name="connsiteX81" fmla="*/ 5072009 w 6884912"/>
              <a:gd name="connsiteY81" fmla="*/ 161502 h 1161397"/>
              <a:gd name="connsiteX82" fmla="*/ 5223626 w 6884912"/>
              <a:gd name="connsiteY82" fmla="*/ 177356 h 1161397"/>
              <a:gd name="connsiteX83" fmla="*/ 5375773 w 6884912"/>
              <a:gd name="connsiteY83" fmla="*/ 199913 h 1161397"/>
              <a:gd name="connsiteX84" fmla="*/ 5467502 w 6884912"/>
              <a:gd name="connsiteY84" fmla="*/ 250963 h 1161397"/>
              <a:gd name="connsiteX85" fmla="*/ 5592395 w 6884912"/>
              <a:gd name="connsiteY85" fmla="*/ 265434 h 1161397"/>
              <a:gd name="connsiteX86" fmla="*/ 5613532 w 6884912"/>
              <a:gd name="connsiteY86" fmla="*/ 273379 h 1161397"/>
              <a:gd name="connsiteX87" fmla="*/ 5642173 w 6884912"/>
              <a:gd name="connsiteY87" fmla="*/ 266904 h 1161397"/>
              <a:gd name="connsiteX88" fmla="*/ 5756910 w 6884912"/>
              <a:gd name="connsiteY88" fmla="*/ 239211 h 1161397"/>
              <a:gd name="connsiteX89" fmla="*/ 5846667 w 6884912"/>
              <a:gd name="connsiteY89" fmla="*/ 201786 h 1161397"/>
              <a:gd name="connsiteX90" fmla="*/ 5960732 w 6884912"/>
              <a:gd name="connsiteY90" fmla="*/ 220708 h 1161397"/>
              <a:gd name="connsiteX91" fmla="*/ 6029542 w 6884912"/>
              <a:gd name="connsiteY91" fmla="*/ 210339 h 1161397"/>
              <a:gd name="connsiteX92" fmla="*/ 6141123 w 6884912"/>
              <a:gd name="connsiteY92" fmla="*/ 159923 h 1161397"/>
              <a:gd name="connsiteX93" fmla="*/ 6290640 w 6884912"/>
              <a:gd name="connsiteY93" fmla="*/ 167441 h 1161397"/>
              <a:gd name="connsiteX94" fmla="*/ 6322806 w 6884912"/>
              <a:gd name="connsiteY94" fmla="*/ 213293 h 1161397"/>
              <a:gd name="connsiteX95" fmla="*/ 6380420 w 6884912"/>
              <a:gd name="connsiteY95" fmla="*/ 173195 h 1161397"/>
              <a:gd name="connsiteX96" fmla="*/ 6507891 w 6884912"/>
              <a:gd name="connsiteY96" fmla="*/ 118474 h 1161397"/>
              <a:gd name="connsiteX97" fmla="*/ 6571807 w 6884912"/>
              <a:gd name="connsiteY97" fmla="*/ 98636 h 1161397"/>
              <a:gd name="connsiteX98" fmla="*/ 6671880 w 6884912"/>
              <a:gd name="connsiteY98" fmla="*/ 82931 h 1161397"/>
              <a:gd name="connsiteX99" fmla="*/ 6702266 w 6884912"/>
              <a:gd name="connsiteY99" fmla="*/ 75470 h 1161397"/>
              <a:gd name="connsiteX100" fmla="*/ 6845802 w 6884912"/>
              <a:gd name="connsiteY100" fmla="*/ 24496 h 1161397"/>
              <a:gd name="connsiteX101" fmla="*/ 6884912 w 6884912"/>
              <a:gd name="connsiteY101" fmla="*/ 0 h 1161397"/>
              <a:gd name="connsiteX0" fmla="*/ 6884912 w 6884912"/>
              <a:gd name="connsiteY0" fmla="*/ 0 h 1161397"/>
              <a:gd name="connsiteX1" fmla="*/ 6884912 w 6884912"/>
              <a:gd name="connsiteY1" fmla="*/ 1161397 h 1161397"/>
              <a:gd name="connsiteX2" fmla="*/ 0 w 6884912"/>
              <a:gd name="connsiteY2" fmla="*/ 1161397 h 1161397"/>
              <a:gd name="connsiteX3" fmla="*/ 27135 w 6884912"/>
              <a:gd name="connsiteY3" fmla="*/ 1147460 h 1161397"/>
              <a:gd name="connsiteX4" fmla="*/ 115388 w 6884912"/>
              <a:gd name="connsiteY4" fmla="*/ 1111320 h 1161397"/>
              <a:gd name="connsiteX5" fmla="*/ 213420 w 6884912"/>
              <a:gd name="connsiteY5" fmla="*/ 1056868 h 1161397"/>
              <a:gd name="connsiteX6" fmla="*/ 454970 w 6884912"/>
              <a:gd name="connsiteY6" fmla="*/ 1023343 h 1161397"/>
              <a:gd name="connsiteX7" fmla="*/ 548162 w 6884912"/>
              <a:gd name="connsiteY7" fmla="*/ 984908 h 1161397"/>
              <a:gd name="connsiteX8" fmla="*/ 651408 w 6884912"/>
              <a:gd name="connsiteY8" fmla="*/ 984938 h 1161397"/>
              <a:gd name="connsiteX9" fmla="*/ 723108 w 6884912"/>
              <a:gd name="connsiteY9" fmla="*/ 941904 h 1161397"/>
              <a:gd name="connsiteX10" fmla="*/ 797699 w 6884912"/>
              <a:gd name="connsiteY10" fmla="*/ 931362 h 1161397"/>
              <a:gd name="connsiteX11" fmla="*/ 843359 w 6884912"/>
              <a:gd name="connsiteY11" fmla="*/ 910894 h 1161397"/>
              <a:gd name="connsiteX12" fmla="*/ 965215 w 6884912"/>
              <a:gd name="connsiteY12" fmla="*/ 846701 h 1161397"/>
              <a:gd name="connsiteX13" fmla="*/ 1085080 w 6884912"/>
              <a:gd name="connsiteY13" fmla="*/ 776086 h 1161397"/>
              <a:gd name="connsiteX14" fmla="*/ 1131224 w 6884912"/>
              <a:gd name="connsiteY14" fmla="*/ 706160 h 1161397"/>
              <a:gd name="connsiteX15" fmla="*/ 1138051 w 6884912"/>
              <a:gd name="connsiteY15" fmla="*/ 702034 h 1161397"/>
              <a:gd name="connsiteX16" fmla="*/ 1178135 w 6884912"/>
              <a:gd name="connsiteY16" fmla="*/ 698631 h 1161397"/>
              <a:gd name="connsiteX17" fmla="*/ 1178301 w 6884912"/>
              <a:gd name="connsiteY17" fmla="*/ 698094 h 1161397"/>
              <a:gd name="connsiteX18" fmla="*/ 1242716 w 6884912"/>
              <a:gd name="connsiteY18" fmla="*/ 698052 h 1161397"/>
              <a:gd name="connsiteX19" fmla="*/ 1299977 w 6884912"/>
              <a:gd name="connsiteY19" fmla="*/ 639196 h 1161397"/>
              <a:gd name="connsiteX20" fmla="*/ 1326190 w 6884912"/>
              <a:gd name="connsiteY20" fmla="*/ 625955 h 1161397"/>
              <a:gd name="connsiteX21" fmla="*/ 1339600 w 6884912"/>
              <a:gd name="connsiteY21" fmla="*/ 616295 h 1161397"/>
              <a:gd name="connsiteX22" fmla="*/ 1340054 w 6884912"/>
              <a:gd name="connsiteY22" fmla="*/ 614022 h 1161397"/>
              <a:gd name="connsiteX23" fmla="*/ 1391606 w 6884912"/>
              <a:gd name="connsiteY23" fmla="*/ 615229 h 1161397"/>
              <a:gd name="connsiteX24" fmla="*/ 1397565 w 6884912"/>
              <a:gd name="connsiteY24" fmla="*/ 611490 h 1161397"/>
              <a:gd name="connsiteX25" fmla="*/ 1432302 w 6884912"/>
              <a:gd name="connsiteY25" fmla="*/ 617267 h 1161397"/>
              <a:gd name="connsiteX26" fmla="*/ 1449644 w 6884912"/>
              <a:gd name="connsiteY26" fmla="*/ 617591 h 1161397"/>
              <a:gd name="connsiteX27" fmla="*/ 1455793 w 6884912"/>
              <a:gd name="connsiteY27" fmla="*/ 623174 h 1161397"/>
              <a:gd name="connsiteX28" fmla="*/ 1480758 w 6884912"/>
              <a:gd name="connsiteY28" fmla="*/ 620863 h 1161397"/>
              <a:gd name="connsiteX29" fmla="*/ 1483154 w 6884912"/>
              <a:gd name="connsiteY29" fmla="*/ 618527 h 1161397"/>
              <a:gd name="connsiteX30" fmla="*/ 1505495 w 6884912"/>
              <a:gd name="connsiteY30" fmla="*/ 624325 h 1161397"/>
              <a:gd name="connsiteX31" fmla="*/ 1526340 w 6884912"/>
              <a:gd name="connsiteY31" fmla="*/ 638496 h 1161397"/>
              <a:gd name="connsiteX32" fmla="*/ 1731986 w 6884912"/>
              <a:gd name="connsiteY32" fmla="*/ 589682 h 1161397"/>
              <a:gd name="connsiteX33" fmla="*/ 1927935 w 6884912"/>
              <a:gd name="connsiteY33" fmla="*/ 628540 h 1161397"/>
              <a:gd name="connsiteX34" fmla="*/ 2039075 w 6884912"/>
              <a:gd name="connsiteY34" fmla="*/ 599964 h 1161397"/>
              <a:gd name="connsiteX35" fmla="*/ 2066980 w 6884912"/>
              <a:gd name="connsiteY35" fmla="*/ 550413 h 1161397"/>
              <a:gd name="connsiteX36" fmla="*/ 2352236 w 6884912"/>
              <a:gd name="connsiteY36" fmla="*/ 519602 h 1161397"/>
              <a:gd name="connsiteX37" fmla="*/ 2420791 w 6884912"/>
              <a:gd name="connsiteY37" fmla="*/ 492826 h 1161397"/>
              <a:gd name="connsiteX38" fmla="*/ 2489932 w 6884912"/>
              <a:gd name="connsiteY38" fmla="*/ 507864 h 1161397"/>
              <a:gd name="connsiteX39" fmla="*/ 2512917 w 6884912"/>
              <a:gd name="connsiteY39" fmla="*/ 489127 h 1161397"/>
              <a:gd name="connsiteX40" fmla="*/ 2516783 w 6884912"/>
              <a:gd name="connsiteY40" fmla="*/ 485473 h 1161397"/>
              <a:gd name="connsiteX41" fmla="*/ 2534360 w 6884912"/>
              <a:gd name="connsiteY41" fmla="*/ 480064 h 1161397"/>
              <a:gd name="connsiteX42" fmla="*/ 2536691 w 6884912"/>
              <a:gd name="connsiteY42" fmla="*/ 467018 h 1161397"/>
              <a:gd name="connsiteX43" fmla="*/ 2561265 w 6884912"/>
              <a:gd name="connsiteY43" fmla="*/ 450623 h 1161397"/>
              <a:gd name="connsiteX44" fmla="*/ 2594349 w 6884912"/>
              <a:gd name="connsiteY44" fmla="*/ 443884 h 1161397"/>
              <a:gd name="connsiteX45" fmla="*/ 2754324 w 6884912"/>
              <a:gd name="connsiteY45" fmla="*/ 424766 h 1161397"/>
              <a:gd name="connsiteX46" fmla="*/ 2848470 w 6884912"/>
              <a:gd name="connsiteY46" fmla="*/ 405966 h 1161397"/>
              <a:gd name="connsiteX47" fmla="*/ 2881772 w 6884912"/>
              <a:gd name="connsiteY47" fmla="*/ 387260 h 1161397"/>
              <a:gd name="connsiteX48" fmla="*/ 2929932 w 6884912"/>
              <a:gd name="connsiteY48" fmla="*/ 368912 h 1161397"/>
              <a:gd name="connsiteX49" fmla="*/ 3013020 w 6884912"/>
              <a:gd name="connsiteY49" fmla="*/ 327578 h 1161397"/>
              <a:gd name="connsiteX50" fmla="*/ 3222191 w 6884912"/>
              <a:gd name="connsiteY50" fmla="*/ 307887 h 1161397"/>
              <a:gd name="connsiteX51" fmla="*/ 3227953 w 6884912"/>
              <a:gd name="connsiteY51" fmla="*/ 297650 h 1161397"/>
              <a:gd name="connsiteX52" fmla="*/ 3510042 w 6884912"/>
              <a:gd name="connsiteY52" fmla="*/ 311820 h 1161397"/>
              <a:gd name="connsiteX53" fmla="*/ 3626773 w 6884912"/>
              <a:gd name="connsiteY53" fmla="*/ 290452 h 1161397"/>
              <a:gd name="connsiteX54" fmla="*/ 3666217 w 6884912"/>
              <a:gd name="connsiteY54" fmla="*/ 273255 h 1161397"/>
              <a:gd name="connsiteX55" fmla="*/ 3732427 w 6884912"/>
              <a:gd name="connsiteY55" fmla="*/ 245039 h 1161397"/>
              <a:gd name="connsiteX56" fmla="*/ 3777022 w 6884912"/>
              <a:gd name="connsiteY56" fmla="*/ 200276 h 1161397"/>
              <a:gd name="connsiteX57" fmla="*/ 3791246 w 6884912"/>
              <a:gd name="connsiteY57" fmla="*/ 189996 h 1161397"/>
              <a:gd name="connsiteX58" fmla="*/ 3819864 w 6884912"/>
              <a:gd name="connsiteY58" fmla="*/ 194605 h 1161397"/>
              <a:gd name="connsiteX59" fmla="*/ 3830398 w 6884912"/>
              <a:gd name="connsiteY59" fmla="*/ 188383 h 1161397"/>
              <a:gd name="connsiteX60" fmla="*/ 3834360 w 6884912"/>
              <a:gd name="connsiteY60" fmla="*/ 188992 h 1161397"/>
              <a:gd name="connsiteX61" fmla="*/ 3843715 w 6884912"/>
              <a:gd name="connsiteY61" fmla="*/ 188752 h 1161397"/>
              <a:gd name="connsiteX62" fmla="*/ 3842609 w 6884912"/>
              <a:gd name="connsiteY62" fmla="*/ 197386 h 1161397"/>
              <a:gd name="connsiteX63" fmla="*/ 3853961 w 6884912"/>
              <a:gd name="connsiteY63" fmla="*/ 213380 h 1161397"/>
              <a:gd name="connsiteX64" fmla="*/ 3907640 w 6884912"/>
              <a:gd name="connsiteY64" fmla="*/ 207568 h 1161397"/>
              <a:gd name="connsiteX65" fmla="*/ 3910449 w 6884912"/>
              <a:gd name="connsiteY65" fmla="*/ 197808 h 1161397"/>
              <a:gd name="connsiteX66" fmla="*/ 3917197 w 6884912"/>
              <a:gd name="connsiteY66" fmla="*/ 196121 h 1161397"/>
              <a:gd name="connsiteX67" fmla="*/ 3922400 w 6884912"/>
              <a:gd name="connsiteY67" fmla="*/ 205056 h 1161397"/>
              <a:gd name="connsiteX68" fmla="*/ 4013061 w 6884912"/>
              <a:gd name="connsiteY68" fmla="*/ 224874 h 1161397"/>
              <a:gd name="connsiteX69" fmla="*/ 4220717 w 6884912"/>
              <a:gd name="connsiteY69" fmla="*/ 192946 h 1161397"/>
              <a:gd name="connsiteX70" fmla="*/ 4228802 w 6884912"/>
              <a:gd name="connsiteY70" fmla="*/ 201468 h 1161397"/>
              <a:gd name="connsiteX71" fmla="*/ 4289361 w 6884912"/>
              <a:gd name="connsiteY71" fmla="*/ 196642 h 1161397"/>
              <a:gd name="connsiteX72" fmla="*/ 4498913 w 6884912"/>
              <a:gd name="connsiteY72" fmla="*/ 118915 h 1161397"/>
              <a:gd name="connsiteX73" fmla="*/ 4617330 w 6884912"/>
              <a:gd name="connsiteY73" fmla="*/ 111163 h 1161397"/>
              <a:gd name="connsiteX74" fmla="*/ 4659778 w 6884912"/>
              <a:gd name="connsiteY74" fmla="*/ 118219 h 1161397"/>
              <a:gd name="connsiteX75" fmla="*/ 4730870 w 6884912"/>
              <a:gd name="connsiteY75" fmla="*/ 129432 h 1161397"/>
              <a:gd name="connsiteX76" fmla="*/ 4844073 w 6884912"/>
              <a:gd name="connsiteY76" fmla="*/ 161768 h 1161397"/>
              <a:gd name="connsiteX77" fmla="*/ 4856454 w 6884912"/>
              <a:gd name="connsiteY77" fmla="*/ 130488 h 1161397"/>
              <a:gd name="connsiteX78" fmla="*/ 4920038 w 6884912"/>
              <a:gd name="connsiteY78" fmla="*/ 140418 h 1161397"/>
              <a:gd name="connsiteX79" fmla="*/ 5016639 w 6884912"/>
              <a:gd name="connsiteY79" fmla="*/ 158905 h 1161397"/>
              <a:gd name="connsiteX80" fmla="*/ 5072009 w 6884912"/>
              <a:gd name="connsiteY80" fmla="*/ 161502 h 1161397"/>
              <a:gd name="connsiteX81" fmla="*/ 5223626 w 6884912"/>
              <a:gd name="connsiteY81" fmla="*/ 177356 h 1161397"/>
              <a:gd name="connsiteX82" fmla="*/ 5375773 w 6884912"/>
              <a:gd name="connsiteY82" fmla="*/ 199913 h 1161397"/>
              <a:gd name="connsiteX83" fmla="*/ 5467502 w 6884912"/>
              <a:gd name="connsiteY83" fmla="*/ 250963 h 1161397"/>
              <a:gd name="connsiteX84" fmla="*/ 5592395 w 6884912"/>
              <a:gd name="connsiteY84" fmla="*/ 265434 h 1161397"/>
              <a:gd name="connsiteX85" fmla="*/ 5613532 w 6884912"/>
              <a:gd name="connsiteY85" fmla="*/ 273379 h 1161397"/>
              <a:gd name="connsiteX86" fmla="*/ 5642173 w 6884912"/>
              <a:gd name="connsiteY86" fmla="*/ 266904 h 1161397"/>
              <a:gd name="connsiteX87" fmla="*/ 5756910 w 6884912"/>
              <a:gd name="connsiteY87" fmla="*/ 239211 h 1161397"/>
              <a:gd name="connsiteX88" fmla="*/ 5846667 w 6884912"/>
              <a:gd name="connsiteY88" fmla="*/ 201786 h 1161397"/>
              <a:gd name="connsiteX89" fmla="*/ 5960732 w 6884912"/>
              <a:gd name="connsiteY89" fmla="*/ 220708 h 1161397"/>
              <a:gd name="connsiteX90" fmla="*/ 6029542 w 6884912"/>
              <a:gd name="connsiteY90" fmla="*/ 210339 h 1161397"/>
              <a:gd name="connsiteX91" fmla="*/ 6141123 w 6884912"/>
              <a:gd name="connsiteY91" fmla="*/ 159923 h 1161397"/>
              <a:gd name="connsiteX92" fmla="*/ 6290640 w 6884912"/>
              <a:gd name="connsiteY92" fmla="*/ 167441 h 1161397"/>
              <a:gd name="connsiteX93" fmla="*/ 6322806 w 6884912"/>
              <a:gd name="connsiteY93" fmla="*/ 213293 h 1161397"/>
              <a:gd name="connsiteX94" fmla="*/ 6380420 w 6884912"/>
              <a:gd name="connsiteY94" fmla="*/ 173195 h 1161397"/>
              <a:gd name="connsiteX95" fmla="*/ 6507891 w 6884912"/>
              <a:gd name="connsiteY95" fmla="*/ 118474 h 1161397"/>
              <a:gd name="connsiteX96" fmla="*/ 6571807 w 6884912"/>
              <a:gd name="connsiteY96" fmla="*/ 98636 h 1161397"/>
              <a:gd name="connsiteX97" fmla="*/ 6671880 w 6884912"/>
              <a:gd name="connsiteY97" fmla="*/ 82931 h 1161397"/>
              <a:gd name="connsiteX98" fmla="*/ 6702266 w 6884912"/>
              <a:gd name="connsiteY98" fmla="*/ 75470 h 1161397"/>
              <a:gd name="connsiteX99" fmla="*/ 6845802 w 6884912"/>
              <a:gd name="connsiteY99" fmla="*/ 24496 h 1161397"/>
              <a:gd name="connsiteX100" fmla="*/ 6884912 w 6884912"/>
              <a:gd name="connsiteY100" fmla="*/ 0 h 1161397"/>
              <a:gd name="connsiteX0" fmla="*/ 6884912 w 6884912"/>
              <a:gd name="connsiteY0" fmla="*/ 0 h 1161397"/>
              <a:gd name="connsiteX1" fmla="*/ 6884912 w 6884912"/>
              <a:gd name="connsiteY1" fmla="*/ 1161397 h 1161397"/>
              <a:gd name="connsiteX2" fmla="*/ 0 w 6884912"/>
              <a:gd name="connsiteY2" fmla="*/ 1161397 h 1161397"/>
              <a:gd name="connsiteX3" fmla="*/ 27135 w 6884912"/>
              <a:gd name="connsiteY3" fmla="*/ 1147460 h 1161397"/>
              <a:gd name="connsiteX4" fmla="*/ 115388 w 6884912"/>
              <a:gd name="connsiteY4" fmla="*/ 1111320 h 1161397"/>
              <a:gd name="connsiteX5" fmla="*/ 213420 w 6884912"/>
              <a:gd name="connsiteY5" fmla="*/ 1056868 h 1161397"/>
              <a:gd name="connsiteX6" fmla="*/ 454970 w 6884912"/>
              <a:gd name="connsiteY6" fmla="*/ 1023343 h 1161397"/>
              <a:gd name="connsiteX7" fmla="*/ 548162 w 6884912"/>
              <a:gd name="connsiteY7" fmla="*/ 984908 h 1161397"/>
              <a:gd name="connsiteX8" fmla="*/ 651408 w 6884912"/>
              <a:gd name="connsiteY8" fmla="*/ 984938 h 1161397"/>
              <a:gd name="connsiteX9" fmla="*/ 723108 w 6884912"/>
              <a:gd name="connsiteY9" fmla="*/ 941904 h 1161397"/>
              <a:gd name="connsiteX10" fmla="*/ 797699 w 6884912"/>
              <a:gd name="connsiteY10" fmla="*/ 931362 h 1161397"/>
              <a:gd name="connsiteX11" fmla="*/ 843359 w 6884912"/>
              <a:gd name="connsiteY11" fmla="*/ 910894 h 1161397"/>
              <a:gd name="connsiteX12" fmla="*/ 965215 w 6884912"/>
              <a:gd name="connsiteY12" fmla="*/ 846701 h 1161397"/>
              <a:gd name="connsiteX13" fmla="*/ 1085080 w 6884912"/>
              <a:gd name="connsiteY13" fmla="*/ 776086 h 1161397"/>
              <a:gd name="connsiteX14" fmla="*/ 1131224 w 6884912"/>
              <a:gd name="connsiteY14" fmla="*/ 706160 h 1161397"/>
              <a:gd name="connsiteX15" fmla="*/ 1178135 w 6884912"/>
              <a:gd name="connsiteY15" fmla="*/ 698631 h 1161397"/>
              <a:gd name="connsiteX16" fmla="*/ 1178301 w 6884912"/>
              <a:gd name="connsiteY16" fmla="*/ 698094 h 1161397"/>
              <a:gd name="connsiteX17" fmla="*/ 1242716 w 6884912"/>
              <a:gd name="connsiteY17" fmla="*/ 698052 h 1161397"/>
              <a:gd name="connsiteX18" fmla="*/ 1299977 w 6884912"/>
              <a:gd name="connsiteY18" fmla="*/ 639196 h 1161397"/>
              <a:gd name="connsiteX19" fmla="*/ 1326190 w 6884912"/>
              <a:gd name="connsiteY19" fmla="*/ 625955 h 1161397"/>
              <a:gd name="connsiteX20" fmla="*/ 1339600 w 6884912"/>
              <a:gd name="connsiteY20" fmla="*/ 616295 h 1161397"/>
              <a:gd name="connsiteX21" fmla="*/ 1340054 w 6884912"/>
              <a:gd name="connsiteY21" fmla="*/ 614022 h 1161397"/>
              <a:gd name="connsiteX22" fmla="*/ 1391606 w 6884912"/>
              <a:gd name="connsiteY22" fmla="*/ 615229 h 1161397"/>
              <a:gd name="connsiteX23" fmla="*/ 1397565 w 6884912"/>
              <a:gd name="connsiteY23" fmla="*/ 611490 h 1161397"/>
              <a:gd name="connsiteX24" fmla="*/ 1432302 w 6884912"/>
              <a:gd name="connsiteY24" fmla="*/ 617267 h 1161397"/>
              <a:gd name="connsiteX25" fmla="*/ 1449644 w 6884912"/>
              <a:gd name="connsiteY25" fmla="*/ 617591 h 1161397"/>
              <a:gd name="connsiteX26" fmla="*/ 1455793 w 6884912"/>
              <a:gd name="connsiteY26" fmla="*/ 623174 h 1161397"/>
              <a:gd name="connsiteX27" fmla="*/ 1480758 w 6884912"/>
              <a:gd name="connsiteY27" fmla="*/ 620863 h 1161397"/>
              <a:gd name="connsiteX28" fmla="*/ 1483154 w 6884912"/>
              <a:gd name="connsiteY28" fmla="*/ 618527 h 1161397"/>
              <a:gd name="connsiteX29" fmla="*/ 1505495 w 6884912"/>
              <a:gd name="connsiteY29" fmla="*/ 624325 h 1161397"/>
              <a:gd name="connsiteX30" fmla="*/ 1526340 w 6884912"/>
              <a:gd name="connsiteY30" fmla="*/ 638496 h 1161397"/>
              <a:gd name="connsiteX31" fmla="*/ 1731986 w 6884912"/>
              <a:gd name="connsiteY31" fmla="*/ 589682 h 1161397"/>
              <a:gd name="connsiteX32" fmla="*/ 1927935 w 6884912"/>
              <a:gd name="connsiteY32" fmla="*/ 628540 h 1161397"/>
              <a:gd name="connsiteX33" fmla="*/ 2039075 w 6884912"/>
              <a:gd name="connsiteY33" fmla="*/ 599964 h 1161397"/>
              <a:gd name="connsiteX34" fmla="*/ 2066980 w 6884912"/>
              <a:gd name="connsiteY34" fmla="*/ 550413 h 1161397"/>
              <a:gd name="connsiteX35" fmla="*/ 2352236 w 6884912"/>
              <a:gd name="connsiteY35" fmla="*/ 519602 h 1161397"/>
              <a:gd name="connsiteX36" fmla="*/ 2420791 w 6884912"/>
              <a:gd name="connsiteY36" fmla="*/ 492826 h 1161397"/>
              <a:gd name="connsiteX37" fmla="*/ 2489932 w 6884912"/>
              <a:gd name="connsiteY37" fmla="*/ 507864 h 1161397"/>
              <a:gd name="connsiteX38" fmla="*/ 2512917 w 6884912"/>
              <a:gd name="connsiteY38" fmla="*/ 489127 h 1161397"/>
              <a:gd name="connsiteX39" fmla="*/ 2516783 w 6884912"/>
              <a:gd name="connsiteY39" fmla="*/ 485473 h 1161397"/>
              <a:gd name="connsiteX40" fmla="*/ 2534360 w 6884912"/>
              <a:gd name="connsiteY40" fmla="*/ 480064 h 1161397"/>
              <a:gd name="connsiteX41" fmla="*/ 2536691 w 6884912"/>
              <a:gd name="connsiteY41" fmla="*/ 467018 h 1161397"/>
              <a:gd name="connsiteX42" fmla="*/ 2561265 w 6884912"/>
              <a:gd name="connsiteY42" fmla="*/ 450623 h 1161397"/>
              <a:gd name="connsiteX43" fmla="*/ 2594349 w 6884912"/>
              <a:gd name="connsiteY43" fmla="*/ 443884 h 1161397"/>
              <a:gd name="connsiteX44" fmla="*/ 2754324 w 6884912"/>
              <a:gd name="connsiteY44" fmla="*/ 424766 h 1161397"/>
              <a:gd name="connsiteX45" fmla="*/ 2848470 w 6884912"/>
              <a:gd name="connsiteY45" fmla="*/ 405966 h 1161397"/>
              <a:gd name="connsiteX46" fmla="*/ 2881772 w 6884912"/>
              <a:gd name="connsiteY46" fmla="*/ 387260 h 1161397"/>
              <a:gd name="connsiteX47" fmla="*/ 2929932 w 6884912"/>
              <a:gd name="connsiteY47" fmla="*/ 368912 h 1161397"/>
              <a:gd name="connsiteX48" fmla="*/ 3013020 w 6884912"/>
              <a:gd name="connsiteY48" fmla="*/ 327578 h 1161397"/>
              <a:gd name="connsiteX49" fmla="*/ 3222191 w 6884912"/>
              <a:gd name="connsiteY49" fmla="*/ 307887 h 1161397"/>
              <a:gd name="connsiteX50" fmla="*/ 3227953 w 6884912"/>
              <a:gd name="connsiteY50" fmla="*/ 297650 h 1161397"/>
              <a:gd name="connsiteX51" fmla="*/ 3510042 w 6884912"/>
              <a:gd name="connsiteY51" fmla="*/ 311820 h 1161397"/>
              <a:gd name="connsiteX52" fmla="*/ 3626773 w 6884912"/>
              <a:gd name="connsiteY52" fmla="*/ 290452 h 1161397"/>
              <a:gd name="connsiteX53" fmla="*/ 3666217 w 6884912"/>
              <a:gd name="connsiteY53" fmla="*/ 273255 h 1161397"/>
              <a:gd name="connsiteX54" fmla="*/ 3732427 w 6884912"/>
              <a:gd name="connsiteY54" fmla="*/ 245039 h 1161397"/>
              <a:gd name="connsiteX55" fmla="*/ 3777022 w 6884912"/>
              <a:gd name="connsiteY55" fmla="*/ 200276 h 1161397"/>
              <a:gd name="connsiteX56" fmla="*/ 3791246 w 6884912"/>
              <a:gd name="connsiteY56" fmla="*/ 189996 h 1161397"/>
              <a:gd name="connsiteX57" fmla="*/ 3819864 w 6884912"/>
              <a:gd name="connsiteY57" fmla="*/ 194605 h 1161397"/>
              <a:gd name="connsiteX58" fmla="*/ 3830398 w 6884912"/>
              <a:gd name="connsiteY58" fmla="*/ 188383 h 1161397"/>
              <a:gd name="connsiteX59" fmla="*/ 3834360 w 6884912"/>
              <a:gd name="connsiteY59" fmla="*/ 188992 h 1161397"/>
              <a:gd name="connsiteX60" fmla="*/ 3843715 w 6884912"/>
              <a:gd name="connsiteY60" fmla="*/ 188752 h 1161397"/>
              <a:gd name="connsiteX61" fmla="*/ 3842609 w 6884912"/>
              <a:gd name="connsiteY61" fmla="*/ 197386 h 1161397"/>
              <a:gd name="connsiteX62" fmla="*/ 3853961 w 6884912"/>
              <a:gd name="connsiteY62" fmla="*/ 213380 h 1161397"/>
              <a:gd name="connsiteX63" fmla="*/ 3907640 w 6884912"/>
              <a:gd name="connsiteY63" fmla="*/ 207568 h 1161397"/>
              <a:gd name="connsiteX64" fmla="*/ 3910449 w 6884912"/>
              <a:gd name="connsiteY64" fmla="*/ 197808 h 1161397"/>
              <a:gd name="connsiteX65" fmla="*/ 3917197 w 6884912"/>
              <a:gd name="connsiteY65" fmla="*/ 196121 h 1161397"/>
              <a:gd name="connsiteX66" fmla="*/ 3922400 w 6884912"/>
              <a:gd name="connsiteY66" fmla="*/ 205056 h 1161397"/>
              <a:gd name="connsiteX67" fmla="*/ 4013061 w 6884912"/>
              <a:gd name="connsiteY67" fmla="*/ 224874 h 1161397"/>
              <a:gd name="connsiteX68" fmla="*/ 4220717 w 6884912"/>
              <a:gd name="connsiteY68" fmla="*/ 192946 h 1161397"/>
              <a:gd name="connsiteX69" fmla="*/ 4228802 w 6884912"/>
              <a:gd name="connsiteY69" fmla="*/ 201468 h 1161397"/>
              <a:gd name="connsiteX70" fmla="*/ 4289361 w 6884912"/>
              <a:gd name="connsiteY70" fmla="*/ 196642 h 1161397"/>
              <a:gd name="connsiteX71" fmla="*/ 4498913 w 6884912"/>
              <a:gd name="connsiteY71" fmla="*/ 118915 h 1161397"/>
              <a:gd name="connsiteX72" fmla="*/ 4617330 w 6884912"/>
              <a:gd name="connsiteY72" fmla="*/ 111163 h 1161397"/>
              <a:gd name="connsiteX73" fmla="*/ 4659778 w 6884912"/>
              <a:gd name="connsiteY73" fmla="*/ 118219 h 1161397"/>
              <a:gd name="connsiteX74" fmla="*/ 4730870 w 6884912"/>
              <a:gd name="connsiteY74" fmla="*/ 129432 h 1161397"/>
              <a:gd name="connsiteX75" fmla="*/ 4844073 w 6884912"/>
              <a:gd name="connsiteY75" fmla="*/ 161768 h 1161397"/>
              <a:gd name="connsiteX76" fmla="*/ 4856454 w 6884912"/>
              <a:gd name="connsiteY76" fmla="*/ 130488 h 1161397"/>
              <a:gd name="connsiteX77" fmla="*/ 4920038 w 6884912"/>
              <a:gd name="connsiteY77" fmla="*/ 140418 h 1161397"/>
              <a:gd name="connsiteX78" fmla="*/ 5016639 w 6884912"/>
              <a:gd name="connsiteY78" fmla="*/ 158905 h 1161397"/>
              <a:gd name="connsiteX79" fmla="*/ 5072009 w 6884912"/>
              <a:gd name="connsiteY79" fmla="*/ 161502 h 1161397"/>
              <a:gd name="connsiteX80" fmla="*/ 5223626 w 6884912"/>
              <a:gd name="connsiteY80" fmla="*/ 177356 h 1161397"/>
              <a:gd name="connsiteX81" fmla="*/ 5375773 w 6884912"/>
              <a:gd name="connsiteY81" fmla="*/ 199913 h 1161397"/>
              <a:gd name="connsiteX82" fmla="*/ 5467502 w 6884912"/>
              <a:gd name="connsiteY82" fmla="*/ 250963 h 1161397"/>
              <a:gd name="connsiteX83" fmla="*/ 5592395 w 6884912"/>
              <a:gd name="connsiteY83" fmla="*/ 265434 h 1161397"/>
              <a:gd name="connsiteX84" fmla="*/ 5613532 w 6884912"/>
              <a:gd name="connsiteY84" fmla="*/ 273379 h 1161397"/>
              <a:gd name="connsiteX85" fmla="*/ 5642173 w 6884912"/>
              <a:gd name="connsiteY85" fmla="*/ 266904 h 1161397"/>
              <a:gd name="connsiteX86" fmla="*/ 5756910 w 6884912"/>
              <a:gd name="connsiteY86" fmla="*/ 239211 h 1161397"/>
              <a:gd name="connsiteX87" fmla="*/ 5846667 w 6884912"/>
              <a:gd name="connsiteY87" fmla="*/ 201786 h 1161397"/>
              <a:gd name="connsiteX88" fmla="*/ 5960732 w 6884912"/>
              <a:gd name="connsiteY88" fmla="*/ 220708 h 1161397"/>
              <a:gd name="connsiteX89" fmla="*/ 6029542 w 6884912"/>
              <a:gd name="connsiteY89" fmla="*/ 210339 h 1161397"/>
              <a:gd name="connsiteX90" fmla="*/ 6141123 w 6884912"/>
              <a:gd name="connsiteY90" fmla="*/ 159923 h 1161397"/>
              <a:gd name="connsiteX91" fmla="*/ 6290640 w 6884912"/>
              <a:gd name="connsiteY91" fmla="*/ 167441 h 1161397"/>
              <a:gd name="connsiteX92" fmla="*/ 6322806 w 6884912"/>
              <a:gd name="connsiteY92" fmla="*/ 213293 h 1161397"/>
              <a:gd name="connsiteX93" fmla="*/ 6380420 w 6884912"/>
              <a:gd name="connsiteY93" fmla="*/ 173195 h 1161397"/>
              <a:gd name="connsiteX94" fmla="*/ 6507891 w 6884912"/>
              <a:gd name="connsiteY94" fmla="*/ 118474 h 1161397"/>
              <a:gd name="connsiteX95" fmla="*/ 6571807 w 6884912"/>
              <a:gd name="connsiteY95" fmla="*/ 98636 h 1161397"/>
              <a:gd name="connsiteX96" fmla="*/ 6671880 w 6884912"/>
              <a:gd name="connsiteY96" fmla="*/ 82931 h 1161397"/>
              <a:gd name="connsiteX97" fmla="*/ 6702266 w 6884912"/>
              <a:gd name="connsiteY97" fmla="*/ 75470 h 1161397"/>
              <a:gd name="connsiteX98" fmla="*/ 6845802 w 6884912"/>
              <a:gd name="connsiteY98" fmla="*/ 24496 h 1161397"/>
              <a:gd name="connsiteX99" fmla="*/ 6884912 w 6884912"/>
              <a:gd name="connsiteY99" fmla="*/ 0 h 1161397"/>
              <a:gd name="connsiteX0" fmla="*/ 6884912 w 6884912"/>
              <a:gd name="connsiteY0" fmla="*/ 0 h 1161397"/>
              <a:gd name="connsiteX1" fmla="*/ 6884912 w 6884912"/>
              <a:gd name="connsiteY1" fmla="*/ 1161397 h 1161397"/>
              <a:gd name="connsiteX2" fmla="*/ 0 w 6884912"/>
              <a:gd name="connsiteY2" fmla="*/ 1161397 h 1161397"/>
              <a:gd name="connsiteX3" fmla="*/ 27135 w 6884912"/>
              <a:gd name="connsiteY3" fmla="*/ 1147460 h 1161397"/>
              <a:gd name="connsiteX4" fmla="*/ 115388 w 6884912"/>
              <a:gd name="connsiteY4" fmla="*/ 1111320 h 1161397"/>
              <a:gd name="connsiteX5" fmla="*/ 213420 w 6884912"/>
              <a:gd name="connsiteY5" fmla="*/ 1056868 h 1161397"/>
              <a:gd name="connsiteX6" fmla="*/ 454970 w 6884912"/>
              <a:gd name="connsiteY6" fmla="*/ 1023343 h 1161397"/>
              <a:gd name="connsiteX7" fmla="*/ 548162 w 6884912"/>
              <a:gd name="connsiteY7" fmla="*/ 984908 h 1161397"/>
              <a:gd name="connsiteX8" fmla="*/ 651408 w 6884912"/>
              <a:gd name="connsiteY8" fmla="*/ 984938 h 1161397"/>
              <a:gd name="connsiteX9" fmla="*/ 723108 w 6884912"/>
              <a:gd name="connsiteY9" fmla="*/ 941904 h 1161397"/>
              <a:gd name="connsiteX10" fmla="*/ 797699 w 6884912"/>
              <a:gd name="connsiteY10" fmla="*/ 931362 h 1161397"/>
              <a:gd name="connsiteX11" fmla="*/ 843359 w 6884912"/>
              <a:gd name="connsiteY11" fmla="*/ 910894 h 1161397"/>
              <a:gd name="connsiteX12" fmla="*/ 965215 w 6884912"/>
              <a:gd name="connsiteY12" fmla="*/ 846701 h 1161397"/>
              <a:gd name="connsiteX13" fmla="*/ 1085080 w 6884912"/>
              <a:gd name="connsiteY13" fmla="*/ 776086 h 1161397"/>
              <a:gd name="connsiteX14" fmla="*/ 1131224 w 6884912"/>
              <a:gd name="connsiteY14" fmla="*/ 706160 h 1161397"/>
              <a:gd name="connsiteX15" fmla="*/ 1178135 w 6884912"/>
              <a:gd name="connsiteY15" fmla="*/ 698631 h 1161397"/>
              <a:gd name="connsiteX16" fmla="*/ 1242716 w 6884912"/>
              <a:gd name="connsiteY16" fmla="*/ 698052 h 1161397"/>
              <a:gd name="connsiteX17" fmla="*/ 1299977 w 6884912"/>
              <a:gd name="connsiteY17" fmla="*/ 639196 h 1161397"/>
              <a:gd name="connsiteX18" fmla="*/ 1326190 w 6884912"/>
              <a:gd name="connsiteY18" fmla="*/ 625955 h 1161397"/>
              <a:gd name="connsiteX19" fmla="*/ 1339600 w 6884912"/>
              <a:gd name="connsiteY19" fmla="*/ 616295 h 1161397"/>
              <a:gd name="connsiteX20" fmla="*/ 1340054 w 6884912"/>
              <a:gd name="connsiteY20" fmla="*/ 614022 h 1161397"/>
              <a:gd name="connsiteX21" fmla="*/ 1391606 w 6884912"/>
              <a:gd name="connsiteY21" fmla="*/ 615229 h 1161397"/>
              <a:gd name="connsiteX22" fmla="*/ 1397565 w 6884912"/>
              <a:gd name="connsiteY22" fmla="*/ 611490 h 1161397"/>
              <a:gd name="connsiteX23" fmla="*/ 1432302 w 6884912"/>
              <a:gd name="connsiteY23" fmla="*/ 617267 h 1161397"/>
              <a:gd name="connsiteX24" fmla="*/ 1449644 w 6884912"/>
              <a:gd name="connsiteY24" fmla="*/ 617591 h 1161397"/>
              <a:gd name="connsiteX25" fmla="*/ 1455793 w 6884912"/>
              <a:gd name="connsiteY25" fmla="*/ 623174 h 1161397"/>
              <a:gd name="connsiteX26" fmla="*/ 1480758 w 6884912"/>
              <a:gd name="connsiteY26" fmla="*/ 620863 h 1161397"/>
              <a:gd name="connsiteX27" fmla="*/ 1483154 w 6884912"/>
              <a:gd name="connsiteY27" fmla="*/ 618527 h 1161397"/>
              <a:gd name="connsiteX28" fmla="*/ 1505495 w 6884912"/>
              <a:gd name="connsiteY28" fmla="*/ 624325 h 1161397"/>
              <a:gd name="connsiteX29" fmla="*/ 1526340 w 6884912"/>
              <a:gd name="connsiteY29" fmla="*/ 638496 h 1161397"/>
              <a:gd name="connsiteX30" fmla="*/ 1731986 w 6884912"/>
              <a:gd name="connsiteY30" fmla="*/ 589682 h 1161397"/>
              <a:gd name="connsiteX31" fmla="*/ 1927935 w 6884912"/>
              <a:gd name="connsiteY31" fmla="*/ 628540 h 1161397"/>
              <a:gd name="connsiteX32" fmla="*/ 2039075 w 6884912"/>
              <a:gd name="connsiteY32" fmla="*/ 599964 h 1161397"/>
              <a:gd name="connsiteX33" fmla="*/ 2066980 w 6884912"/>
              <a:gd name="connsiteY33" fmla="*/ 550413 h 1161397"/>
              <a:gd name="connsiteX34" fmla="*/ 2352236 w 6884912"/>
              <a:gd name="connsiteY34" fmla="*/ 519602 h 1161397"/>
              <a:gd name="connsiteX35" fmla="*/ 2420791 w 6884912"/>
              <a:gd name="connsiteY35" fmla="*/ 492826 h 1161397"/>
              <a:gd name="connsiteX36" fmla="*/ 2489932 w 6884912"/>
              <a:gd name="connsiteY36" fmla="*/ 507864 h 1161397"/>
              <a:gd name="connsiteX37" fmla="*/ 2512917 w 6884912"/>
              <a:gd name="connsiteY37" fmla="*/ 489127 h 1161397"/>
              <a:gd name="connsiteX38" fmla="*/ 2516783 w 6884912"/>
              <a:gd name="connsiteY38" fmla="*/ 485473 h 1161397"/>
              <a:gd name="connsiteX39" fmla="*/ 2534360 w 6884912"/>
              <a:gd name="connsiteY39" fmla="*/ 480064 h 1161397"/>
              <a:gd name="connsiteX40" fmla="*/ 2536691 w 6884912"/>
              <a:gd name="connsiteY40" fmla="*/ 467018 h 1161397"/>
              <a:gd name="connsiteX41" fmla="*/ 2561265 w 6884912"/>
              <a:gd name="connsiteY41" fmla="*/ 450623 h 1161397"/>
              <a:gd name="connsiteX42" fmla="*/ 2594349 w 6884912"/>
              <a:gd name="connsiteY42" fmla="*/ 443884 h 1161397"/>
              <a:gd name="connsiteX43" fmla="*/ 2754324 w 6884912"/>
              <a:gd name="connsiteY43" fmla="*/ 424766 h 1161397"/>
              <a:gd name="connsiteX44" fmla="*/ 2848470 w 6884912"/>
              <a:gd name="connsiteY44" fmla="*/ 405966 h 1161397"/>
              <a:gd name="connsiteX45" fmla="*/ 2881772 w 6884912"/>
              <a:gd name="connsiteY45" fmla="*/ 387260 h 1161397"/>
              <a:gd name="connsiteX46" fmla="*/ 2929932 w 6884912"/>
              <a:gd name="connsiteY46" fmla="*/ 368912 h 1161397"/>
              <a:gd name="connsiteX47" fmla="*/ 3013020 w 6884912"/>
              <a:gd name="connsiteY47" fmla="*/ 327578 h 1161397"/>
              <a:gd name="connsiteX48" fmla="*/ 3222191 w 6884912"/>
              <a:gd name="connsiteY48" fmla="*/ 307887 h 1161397"/>
              <a:gd name="connsiteX49" fmla="*/ 3227953 w 6884912"/>
              <a:gd name="connsiteY49" fmla="*/ 297650 h 1161397"/>
              <a:gd name="connsiteX50" fmla="*/ 3510042 w 6884912"/>
              <a:gd name="connsiteY50" fmla="*/ 311820 h 1161397"/>
              <a:gd name="connsiteX51" fmla="*/ 3626773 w 6884912"/>
              <a:gd name="connsiteY51" fmla="*/ 290452 h 1161397"/>
              <a:gd name="connsiteX52" fmla="*/ 3666217 w 6884912"/>
              <a:gd name="connsiteY52" fmla="*/ 273255 h 1161397"/>
              <a:gd name="connsiteX53" fmla="*/ 3732427 w 6884912"/>
              <a:gd name="connsiteY53" fmla="*/ 245039 h 1161397"/>
              <a:gd name="connsiteX54" fmla="*/ 3777022 w 6884912"/>
              <a:gd name="connsiteY54" fmla="*/ 200276 h 1161397"/>
              <a:gd name="connsiteX55" fmla="*/ 3791246 w 6884912"/>
              <a:gd name="connsiteY55" fmla="*/ 189996 h 1161397"/>
              <a:gd name="connsiteX56" fmla="*/ 3819864 w 6884912"/>
              <a:gd name="connsiteY56" fmla="*/ 194605 h 1161397"/>
              <a:gd name="connsiteX57" fmla="*/ 3830398 w 6884912"/>
              <a:gd name="connsiteY57" fmla="*/ 188383 h 1161397"/>
              <a:gd name="connsiteX58" fmla="*/ 3834360 w 6884912"/>
              <a:gd name="connsiteY58" fmla="*/ 188992 h 1161397"/>
              <a:gd name="connsiteX59" fmla="*/ 3843715 w 6884912"/>
              <a:gd name="connsiteY59" fmla="*/ 188752 h 1161397"/>
              <a:gd name="connsiteX60" fmla="*/ 3842609 w 6884912"/>
              <a:gd name="connsiteY60" fmla="*/ 197386 h 1161397"/>
              <a:gd name="connsiteX61" fmla="*/ 3853961 w 6884912"/>
              <a:gd name="connsiteY61" fmla="*/ 213380 h 1161397"/>
              <a:gd name="connsiteX62" fmla="*/ 3907640 w 6884912"/>
              <a:gd name="connsiteY62" fmla="*/ 207568 h 1161397"/>
              <a:gd name="connsiteX63" fmla="*/ 3910449 w 6884912"/>
              <a:gd name="connsiteY63" fmla="*/ 197808 h 1161397"/>
              <a:gd name="connsiteX64" fmla="*/ 3917197 w 6884912"/>
              <a:gd name="connsiteY64" fmla="*/ 196121 h 1161397"/>
              <a:gd name="connsiteX65" fmla="*/ 3922400 w 6884912"/>
              <a:gd name="connsiteY65" fmla="*/ 205056 h 1161397"/>
              <a:gd name="connsiteX66" fmla="*/ 4013061 w 6884912"/>
              <a:gd name="connsiteY66" fmla="*/ 224874 h 1161397"/>
              <a:gd name="connsiteX67" fmla="*/ 4220717 w 6884912"/>
              <a:gd name="connsiteY67" fmla="*/ 192946 h 1161397"/>
              <a:gd name="connsiteX68" fmla="*/ 4228802 w 6884912"/>
              <a:gd name="connsiteY68" fmla="*/ 201468 h 1161397"/>
              <a:gd name="connsiteX69" fmla="*/ 4289361 w 6884912"/>
              <a:gd name="connsiteY69" fmla="*/ 196642 h 1161397"/>
              <a:gd name="connsiteX70" fmla="*/ 4498913 w 6884912"/>
              <a:gd name="connsiteY70" fmla="*/ 118915 h 1161397"/>
              <a:gd name="connsiteX71" fmla="*/ 4617330 w 6884912"/>
              <a:gd name="connsiteY71" fmla="*/ 111163 h 1161397"/>
              <a:gd name="connsiteX72" fmla="*/ 4659778 w 6884912"/>
              <a:gd name="connsiteY72" fmla="*/ 118219 h 1161397"/>
              <a:gd name="connsiteX73" fmla="*/ 4730870 w 6884912"/>
              <a:gd name="connsiteY73" fmla="*/ 129432 h 1161397"/>
              <a:gd name="connsiteX74" fmla="*/ 4844073 w 6884912"/>
              <a:gd name="connsiteY74" fmla="*/ 161768 h 1161397"/>
              <a:gd name="connsiteX75" fmla="*/ 4856454 w 6884912"/>
              <a:gd name="connsiteY75" fmla="*/ 130488 h 1161397"/>
              <a:gd name="connsiteX76" fmla="*/ 4920038 w 6884912"/>
              <a:gd name="connsiteY76" fmla="*/ 140418 h 1161397"/>
              <a:gd name="connsiteX77" fmla="*/ 5016639 w 6884912"/>
              <a:gd name="connsiteY77" fmla="*/ 158905 h 1161397"/>
              <a:gd name="connsiteX78" fmla="*/ 5072009 w 6884912"/>
              <a:gd name="connsiteY78" fmla="*/ 161502 h 1161397"/>
              <a:gd name="connsiteX79" fmla="*/ 5223626 w 6884912"/>
              <a:gd name="connsiteY79" fmla="*/ 177356 h 1161397"/>
              <a:gd name="connsiteX80" fmla="*/ 5375773 w 6884912"/>
              <a:gd name="connsiteY80" fmla="*/ 199913 h 1161397"/>
              <a:gd name="connsiteX81" fmla="*/ 5467502 w 6884912"/>
              <a:gd name="connsiteY81" fmla="*/ 250963 h 1161397"/>
              <a:gd name="connsiteX82" fmla="*/ 5592395 w 6884912"/>
              <a:gd name="connsiteY82" fmla="*/ 265434 h 1161397"/>
              <a:gd name="connsiteX83" fmla="*/ 5613532 w 6884912"/>
              <a:gd name="connsiteY83" fmla="*/ 273379 h 1161397"/>
              <a:gd name="connsiteX84" fmla="*/ 5642173 w 6884912"/>
              <a:gd name="connsiteY84" fmla="*/ 266904 h 1161397"/>
              <a:gd name="connsiteX85" fmla="*/ 5756910 w 6884912"/>
              <a:gd name="connsiteY85" fmla="*/ 239211 h 1161397"/>
              <a:gd name="connsiteX86" fmla="*/ 5846667 w 6884912"/>
              <a:gd name="connsiteY86" fmla="*/ 201786 h 1161397"/>
              <a:gd name="connsiteX87" fmla="*/ 5960732 w 6884912"/>
              <a:gd name="connsiteY87" fmla="*/ 220708 h 1161397"/>
              <a:gd name="connsiteX88" fmla="*/ 6029542 w 6884912"/>
              <a:gd name="connsiteY88" fmla="*/ 210339 h 1161397"/>
              <a:gd name="connsiteX89" fmla="*/ 6141123 w 6884912"/>
              <a:gd name="connsiteY89" fmla="*/ 159923 h 1161397"/>
              <a:gd name="connsiteX90" fmla="*/ 6290640 w 6884912"/>
              <a:gd name="connsiteY90" fmla="*/ 167441 h 1161397"/>
              <a:gd name="connsiteX91" fmla="*/ 6322806 w 6884912"/>
              <a:gd name="connsiteY91" fmla="*/ 213293 h 1161397"/>
              <a:gd name="connsiteX92" fmla="*/ 6380420 w 6884912"/>
              <a:gd name="connsiteY92" fmla="*/ 173195 h 1161397"/>
              <a:gd name="connsiteX93" fmla="*/ 6507891 w 6884912"/>
              <a:gd name="connsiteY93" fmla="*/ 118474 h 1161397"/>
              <a:gd name="connsiteX94" fmla="*/ 6571807 w 6884912"/>
              <a:gd name="connsiteY94" fmla="*/ 98636 h 1161397"/>
              <a:gd name="connsiteX95" fmla="*/ 6671880 w 6884912"/>
              <a:gd name="connsiteY95" fmla="*/ 82931 h 1161397"/>
              <a:gd name="connsiteX96" fmla="*/ 6702266 w 6884912"/>
              <a:gd name="connsiteY96" fmla="*/ 75470 h 1161397"/>
              <a:gd name="connsiteX97" fmla="*/ 6845802 w 6884912"/>
              <a:gd name="connsiteY97" fmla="*/ 24496 h 1161397"/>
              <a:gd name="connsiteX98" fmla="*/ 6884912 w 6884912"/>
              <a:gd name="connsiteY98" fmla="*/ 0 h 1161397"/>
              <a:gd name="connsiteX0" fmla="*/ 6884912 w 6884912"/>
              <a:gd name="connsiteY0" fmla="*/ 0 h 1161397"/>
              <a:gd name="connsiteX1" fmla="*/ 6884912 w 6884912"/>
              <a:gd name="connsiteY1" fmla="*/ 1161397 h 1161397"/>
              <a:gd name="connsiteX2" fmla="*/ 0 w 6884912"/>
              <a:gd name="connsiteY2" fmla="*/ 1161397 h 1161397"/>
              <a:gd name="connsiteX3" fmla="*/ 27135 w 6884912"/>
              <a:gd name="connsiteY3" fmla="*/ 1147460 h 1161397"/>
              <a:gd name="connsiteX4" fmla="*/ 115388 w 6884912"/>
              <a:gd name="connsiteY4" fmla="*/ 1111320 h 1161397"/>
              <a:gd name="connsiteX5" fmla="*/ 213420 w 6884912"/>
              <a:gd name="connsiteY5" fmla="*/ 1056868 h 1161397"/>
              <a:gd name="connsiteX6" fmla="*/ 454970 w 6884912"/>
              <a:gd name="connsiteY6" fmla="*/ 1023343 h 1161397"/>
              <a:gd name="connsiteX7" fmla="*/ 548162 w 6884912"/>
              <a:gd name="connsiteY7" fmla="*/ 984908 h 1161397"/>
              <a:gd name="connsiteX8" fmla="*/ 651408 w 6884912"/>
              <a:gd name="connsiteY8" fmla="*/ 984938 h 1161397"/>
              <a:gd name="connsiteX9" fmla="*/ 723108 w 6884912"/>
              <a:gd name="connsiteY9" fmla="*/ 941904 h 1161397"/>
              <a:gd name="connsiteX10" fmla="*/ 797699 w 6884912"/>
              <a:gd name="connsiteY10" fmla="*/ 931362 h 1161397"/>
              <a:gd name="connsiteX11" fmla="*/ 843359 w 6884912"/>
              <a:gd name="connsiteY11" fmla="*/ 910894 h 1161397"/>
              <a:gd name="connsiteX12" fmla="*/ 965215 w 6884912"/>
              <a:gd name="connsiteY12" fmla="*/ 846701 h 1161397"/>
              <a:gd name="connsiteX13" fmla="*/ 1085080 w 6884912"/>
              <a:gd name="connsiteY13" fmla="*/ 776086 h 1161397"/>
              <a:gd name="connsiteX14" fmla="*/ 1131224 w 6884912"/>
              <a:gd name="connsiteY14" fmla="*/ 706160 h 1161397"/>
              <a:gd name="connsiteX15" fmla="*/ 1207847 w 6884912"/>
              <a:gd name="connsiteY15" fmla="*/ 689087 h 1161397"/>
              <a:gd name="connsiteX16" fmla="*/ 1242716 w 6884912"/>
              <a:gd name="connsiteY16" fmla="*/ 698052 h 1161397"/>
              <a:gd name="connsiteX17" fmla="*/ 1299977 w 6884912"/>
              <a:gd name="connsiteY17" fmla="*/ 639196 h 1161397"/>
              <a:gd name="connsiteX18" fmla="*/ 1326190 w 6884912"/>
              <a:gd name="connsiteY18" fmla="*/ 625955 h 1161397"/>
              <a:gd name="connsiteX19" fmla="*/ 1339600 w 6884912"/>
              <a:gd name="connsiteY19" fmla="*/ 616295 h 1161397"/>
              <a:gd name="connsiteX20" fmla="*/ 1340054 w 6884912"/>
              <a:gd name="connsiteY20" fmla="*/ 614022 h 1161397"/>
              <a:gd name="connsiteX21" fmla="*/ 1391606 w 6884912"/>
              <a:gd name="connsiteY21" fmla="*/ 615229 h 1161397"/>
              <a:gd name="connsiteX22" fmla="*/ 1397565 w 6884912"/>
              <a:gd name="connsiteY22" fmla="*/ 611490 h 1161397"/>
              <a:gd name="connsiteX23" fmla="*/ 1432302 w 6884912"/>
              <a:gd name="connsiteY23" fmla="*/ 617267 h 1161397"/>
              <a:gd name="connsiteX24" fmla="*/ 1449644 w 6884912"/>
              <a:gd name="connsiteY24" fmla="*/ 617591 h 1161397"/>
              <a:gd name="connsiteX25" fmla="*/ 1455793 w 6884912"/>
              <a:gd name="connsiteY25" fmla="*/ 623174 h 1161397"/>
              <a:gd name="connsiteX26" fmla="*/ 1480758 w 6884912"/>
              <a:gd name="connsiteY26" fmla="*/ 620863 h 1161397"/>
              <a:gd name="connsiteX27" fmla="*/ 1483154 w 6884912"/>
              <a:gd name="connsiteY27" fmla="*/ 618527 h 1161397"/>
              <a:gd name="connsiteX28" fmla="*/ 1505495 w 6884912"/>
              <a:gd name="connsiteY28" fmla="*/ 624325 h 1161397"/>
              <a:gd name="connsiteX29" fmla="*/ 1526340 w 6884912"/>
              <a:gd name="connsiteY29" fmla="*/ 638496 h 1161397"/>
              <a:gd name="connsiteX30" fmla="*/ 1731986 w 6884912"/>
              <a:gd name="connsiteY30" fmla="*/ 589682 h 1161397"/>
              <a:gd name="connsiteX31" fmla="*/ 1927935 w 6884912"/>
              <a:gd name="connsiteY31" fmla="*/ 628540 h 1161397"/>
              <a:gd name="connsiteX32" fmla="*/ 2039075 w 6884912"/>
              <a:gd name="connsiteY32" fmla="*/ 599964 h 1161397"/>
              <a:gd name="connsiteX33" fmla="*/ 2066980 w 6884912"/>
              <a:gd name="connsiteY33" fmla="*/ 550413 h 1161397"/>
              <a:gd name="connsiteX34" fmla="*/ 2352236 w 6884912"/>
              <a:gd name="connsiteY34" fmla="*/ 519602 h 1161397"/>
              <a:gd name="connsiteX35" fmla="*/ 2420791 w 6884912"/>
              <a:gd name="connsiteY35" fmla="*/ 492826 h 1161397"/>
              <a:gd name="connsiteX36" fmla="*/ 2489932 w 6884912"/>
              <a:gd name="connsiteY36" fmla="*/ 507864 h 1161397"/>
              <a:gd name="connsiteX37" fmla="*/ 2512917 w 6884912"/>
              <a:gd name="connsiteY37" fmla="*/ 489127 h 1161397"/>
              <a:gd name="connsiteX38" fmla="*/ 2516783 w 6884912"/>
              <a:gd name="connsiteY38" fmla="*/ 485473 h 1161397"/>
              <a:gd name="connsiteX39" fmla="*/ 2534360 w 6884912"/>
              <a:gd name="connsiteY39" fmla="*/ 480064 h 1161397"/>
              <a:gd name="connsiteX40" fmla="*/ 2536691 w 6884912"/>
              <a:gd name="connsiteY40" fmla="*/ 467018 h 1161397"/>
              <a:gd name="connsiteX41" fmla="*/ 2561265 w 6884912"/>
              <a:gd name="connsiteY41" fmla="*/ 450623 h 1161397"/>
              <a:gd name="connsiteX42" fmla="*/ 2594349 w 6884912"/>
              <a:gd name="connsiteY42" fmla="*/ 443884 h 1161397"/>
              <a:gd name="connsiteX43" fmla="*/ 2754324 w 6884912"/>
              <a:gd name="connsiteY43" fmla="*/ 424766 h 1161397"/>
              <a:gd name="connsiteX44" fmla="*/ 2848470 w 6884912"/>
              <a:gd name="connsiteY44" fmla="*/ 405966 h 1161397"/>
              <a:gd name="connsiteX45" fmla="*/ 2881772 w 6884912"/>
              <a:gd name="connsiteY45" fmla="*/ 387260 h 1161397"/>
              <a:gd name="connsiteX46" fmla="*/ 2929932 w 6884912"/>
              <a:gd name="connsiteY46" fmla="*/ 368912 h 1161397"/>
              <a:gd name="connsiteX47" fmla="*/ 3013020 w 6884912"/>
              <a:gd name="connsiteY47" fmla="*/ 327578 h 1161397"/>
              <a:gd name="connsiteX48" fmla="*/ 3222191 w 6884912"/>
              <a:gd name="connsiteY48" fmla="*/ 307887 h 1161397"/>
              <a:gd name="connsiteX49" fmla="*/ 3227953 w 6884912"/>
              <a:gd name="connsiteY49" fmla="*/ 297650 h 1161397"/>
              <a:gd name="connsiteX50" fmla="*/ 3510042 w 6884912"/>
              <a:gd name="connsiteY50" fmla="*/ 311820 h 1161397"/>
              <a:gd name="connsiteX51" fmla="*/ 3626773 w 6884912"/>
              <a:gd name="connsiteY51" fmla="*/ 290452 h 1161397"/>
              <a:gd name="connsiteX52" fmla="*/ 3666217 w 6884912"/>
              <a:gd name="connsiteY52" fmla="*/ 273255 h 1161397"/>
              <a:gd name="connsiteX53" fmla="*/ 3732427 w 6884912"/>
              <a:gd name="connsiteY53" fmla="*/ 245039 h 1161397"/>
              <a:gd name="connsiteX54" fmla="*/ 3777022 w 6884912"/>
              <a:gd name="connsiteY54" fmla="*/ 200276 h 1161397"/>
              <a:gd name="connsiteX55" fmla="*/ 3791246 w 6884912"/>
              <a:gd name="connsiteY55" fmla="*/ 189996 h 1161397"/>
              <a:gd name="connsiteX56" fmla="*/ 3819864 w 6884912"/>
              <a:gd name="connsiteY56" fmla="*/ 194605 h 1161397"/>
              <a:gd name="connsiteX57" fmla="*/ 3830398 w 6884912"/>
              <a:gd name="connsiteY57" fmla="*/ 188383 h 1161397"/>
              <a:gd name="connsiteX58" fmla="*/ 3834360 w 6884912"/>
              <a:gd name="connsiteY58" fmla="*/ 188992 h 1161397"/>
              <a:gd name="connsiteX59" fmla="*/ 3843715 w 6884912"/>
              <a:gd name="connsiteY59" fmla="*/ 188752 h 1161397"/>
              <a:gd name="connsiteX60" fmla="*/ 3842609 w 6884912"/>
              <a:gd name="connsiteY60" fmla="*/ 197386 h 1161397"/>
              <a:gd name="connsiteX61" fmla="*/ 3853961 w 6884912"/>
              <a:gd name="connsiteY61" fmla="*/ 213380 h 1161397"/>
              <a:gd name="connsiteX62" fmla="*/ 3907640 w 6884912"/>
              <a:gd name="connsiteY62" fmla="*/ 207568 h 1161397"/>
              <a:gd name="connsiteX63" fmla="*/ 3910449 w 6884912"/>
              <a:gd name="connsiteY63" fmla="*/ 197808 h 1161397"/>
              <a:gd name="connsiteX64" fmla="*/ 3917197 w 6884912"/>
              <a:gd name="connsiteY64" fmla="*/ 196121 h 1161397"/>
              <a:gd name="connsiteX65" fmla="*/ 3922400 w 6884912"/>
              <a:gd name="connsiteY65" fmla="*/ 205056 h 1161397"/>
              <a:gd name="connsiteX66" fmla="*/ 4013061 w 6884912"/>
              <a:gd name="connsiteY66" fmla="*/ 224874 h 1161397"/>
              <a:gd name="connsiteX67" fmla="*/ 4220717 w 6884912"/>
              <a:gd name="connsiteY67" fmla="*/ 192946 h 1161397"/>
              <a:gd name="connsiteX68" fmla="*/ 4228802 w 6884912"/>
              <a:gd name="connsiteY68" fmla="*/ 201468 h 1161397"/>
              <a:gd name="connsiteX69" fmla="*/ 4289361 w 6884912"/>
              <a:gd name="connsiteY69" fmla="*/ 196642 h 1161397"/>
              <a:gd name="connsiteX70" fmla="*/ 4498913 w 6884912"/>
              <a:gd name="connsiteY70" fmla="*/ 118915 h 1161397"/>
              <a:gd name="connsiteX71" fmla="*/ 4617330 w 6884912"/>
              <a:gd name="connsiteY71" fmla="*/ 111163 h 1161397"/>
              <a:gd name="connsiteX72" fmla="*/ 4659778 w 6884912"/>
              <a:gd name="connsiteY72" fmla="*/ 118219 h 1161397"/>
              <a:gd name="connsiteX73" fmla="*/ 4730870 w 6884912"/>
              <a:gd name="connsiteY73" fmla="*/ 129432 h 1161397"/>
              <a:gd name="connsiteX74" fmla="*/ 4844073 w 6884912"/>
              <a:gd name="connsiteY74" fmla="*/ 161768 h 1161397"/>
              <a:gd name="connsiteX75" fmla="*/ 4856454 w 6884912"/>
              <a:gd name="connsiteY75" fmla="*/ 130488 h 1161397"/>
              <a:gd name="connsiteX76" fmla="*/ 4920038 w 6884912"/>
              <a:gd name="connsiteY76" fmla="*/ 140418 h 1161397"/>
              <a:gd name="connsiteX77" fmla="*/ 5016639 w 6884912"/>
              <a:gd name="connsiteY77" fmla="*/ 158905 h 1161397"/>
              <a:gd name="connsiteX78" fmla="*/ 5072009 w 6884912"/>
              <a:gd name="connsiteY78" fmla="*/ 161502 h 1161397"/>
              <a:gd name="connsiteX79" fmla="*/ 5223626 w 6884912"/>
              <a:gd name="connsiteY79" fmla="*/ 177356 h 1161397"/>
              <a:gd name="connsiteX80" fmla="*/ 5375773 w 6884912"/>
              <a:gd name="connsiteY80" fmla="*/ 199913 h 1161397"/>
              <a:gd name="connsiteX81" fmla="*/ 5467502 w 6884912"/>
              <a:gd name="connsiteY81" fmla="*/ 250963 h 1161397"/>
              <a:gd name="connsiteX82" fmla="*/ 5592395 w 6884912"/>
              <a:gd name="connsiteY82" fmla="*/ 265434 h 1161397"/>
              <a:gd name="connsiteX83" fmla="*/ 5613532 w 6884912"/>
              <a:gd name="connsiteY83" fmla="*/ 273379 h 1161397"/>
              <a:gd name="connsiteX84" fmla="*/ 5642173 w 6884912"/>
              <a:gd name="connsiteY84" fmla="*/ 266904 h 1161397"/>
              <a:gd name="connsiteX85" fmla="*/ 5756910 w 6884912"/>
              <a:gd name="connsiteY85" fmla="*/ 239211 h 1161397"/>
              <a:gd name="connsiteX86" fmla="*/ 5846667 w 6884912"/>
              <a:gd name="connsiteY86" fmla="*/ 201786 h 1161397"/>
              <a:gd name="connsiteX87" fmla="*/ 5960732 w 6884912"/>
              <a:gd name="connsiteY87" fmla="*/ 220708 h 1161397"/>
              <a:gd name="connsiteX88" fmla="*/ 6029542 w 6884912"/>
              <a:gd name="connsiteY88" fmla="*/ 210339 h 1161397"/>
              <a:gd name="connsiteX89" fmla="*/ 6141123 w 6884912"/>
              <a:gd name="connsiteY89" fmla="*/ 159923 h 1161397"/>
              <a:gd name="connsiteX90" fmla="*/ 6290640 w 6884912"/>
              <a:gd name="connsiteY90" fmla="*/ 167441 h 1161397"/>
              <a:gd name="connsiteX91" fmla="*/ 6322806 w 6884912"/>
              <a:gd name="connsiteY91" fmla="*/ 213293 h 1161397"/>
              <a:gd name="connsiteX92" fmla="*/ 6380420 w 6884912"/>
              <a:gd name="connsiteY92" fmla="*/ 173195 h 1161397"/>
              <a:gd name="connsiteX93" fmla="*/ 6507891 w 6884912"/>
              <a:gd name="connsiteY93" fmla="*/ 118474 h 1161397"/>
              <a:gd name="connsiteX94" fmla="*/ 6571807 w 6884912"/>
              <a:gd name="connsiteY94" fmla="*/ 98636 h 1161397"/>
              <a:gd name="connsiteX95" fmla="*/ 6671880 w 6884912"/>
              <a:gd name="connsiteY95" fmla="*/ 82931 h 1161397"/>
              <a:gd name="connsiteX96" fmla="*/ 6702266 w 6884912"/>
              <a:gd name="connsiteY96" fmla="*/ 75470 h 1161397"/>
              <a:gd name="connsiteX97" fmla="*/ 6845802 w 6884912"/>
              <a:gd name="connsiteY97" fmla="*/ 24496 h 1161397"/>
              <a:gd name="connsiteX98" fmla="*/ 6884912 w 6884912"/>
              <a:gd name="connsiteY98" fmla="*/ 0 h 1161397"/>
              <a:gd name="connsiteX0" fmla="*/ 6884912 w 6884912"/>
              <a:gd name="connsiteY0" fmla="*/ 0 h 1161397"/>
              <a:gd name="connsiteX1" fmla="*/ 6884912 w 6884912"/>
              <a:gd name="connsiteY1" fmla="*/ 1161397 h 1161397"/>
              <a:gd name="connsiteX2" fmla="*/ 0 w 6884912"/>
              <a:gd name="connsiteY2" fmla="*/ 1161397 h 1161397"/>
              <a:gd name="connsiteX3" fmla="*/ 27135 w 6884912"/>
              <a:gd name="connsiteY3" fmla="*/ 1147460 h 1161397"/>
              <a:gd name="connsiteX4" fmla="*/ 115388 w 6884912"/>
              <a:gd name="connsiteY4" fmla="*/ 1111320 h 1161397"/>
              <a:gd name="connsiteX5" fmla="*/ 213420 w 6884912"/>
              <a:gd name="connsiteY5" fmla="*/ 1056868 h 1161397"/>
              <a:gd name="connsiteX6" fmla="*/ 454970 w 6884912"/>
              <a:gd name="connsiteY6" fmla="*/ 1023343 h 1161397"/>
              <a:gd name="connsiteX7" fmla="*/ 548162 w 6884912"/>
              <a:gd name="connsiteY7" fmla="*/ 984908 h 1161397"/>
              <a:gd name="connsiteX8" fmla="*/ 651408 w 6884912"/>
              <a:gd name="connsiteY8" fmla="*/ 984938 h 1161397"/>
              <a:gd name="connsiteX9" fmla="*/ 723108 w 6884912"/>
              <a:gd name="connsiteY9" fmla="*/ 941904 h 1161397"/>
              <a:gd name="connsiteX10" fmla="*/ 797699 w 6884912"/>
              <a:gd name="connsiteY10" fmla="*/ 931362 h 1161397"/>
              <a:gd name="connsiteX11" fmla="*/ 843359 w 6884912"/>
              <a:gd name="connsiteY11" fmla="*/ 910894 h 1161397"/>
              <a:gd name="connsiteX12" fmla="*/ 965215 w 6884912"/>
              <a:gd name="connsiteY12" fmla="*/ 846701 h 1161397"/>
              <a:gd name="connsiteX13" fmla="*/ 1085080 w 6884912"/>
              <a:gd name="connsiteY13" fmla="*/ 776086 h 1161397"/>
              <a:gd name="connsiteX14" fmla="*/ 1137166 w 6884912"/>
              <a:gd name="connsiteY14" fmla="*/ 744338 h 1161397"/>
              <a:gd name="connsiteX15" fmla="*/ 1207847 w 6884912"/>
              <a:gd name="connsiteY15" fmla="*/ 689087 h 1161397"/>
              <a:gd name="connsiteX16" fmla="*/ 1242716 w 6884912"/>
              <a:gd name="connsiteY16" fmla="*/ 698052 h 1161397"/>
              <a:gd name="connsiteX17" fmla="*/ 1299977 w 6884912"/>
              <a:gd name="connsiteY17" fmla="*/ 639196 h 1161397"/>
              <a:gd name="connsiteX18" fmla="*/ 1326190 w 6884912"/>
              <a:gd name="connsiteY18" fmla="*/ 625955 h 1161397"/>
              <a:gd name="connsiteX19" fmla="*/ 1339600 w 6884912"/>
              <a:gd name="connsiteY19" fmla="*/ 616295 h 1161397"/>
              <a:gd name="connsiteX20" fmla="*/ 1340054 w 6884912"/>
              <a:gd name="connsiteY20" fmla="*/ 614022 h 1161397"/>
              <a:gd name="connsiteX21" fmla="*/ 1391606 w 6884912"/>
              <a:gd name="connsiteY21" fmla="*/ 615229 h 1161397"/>
              <a:gd name="connsiteX22" fmla="*/ 1397565 w 6884912"/>
              <a:gd name="connsiteY22" fmla="*/ 611490 h 1161397"/>
              <a:gd name="connsiteX23" fmla="*/ 1432302 w 6884912"/>
              <a:gd name="connsiteY23" fmla="*/ 617267 h 1161397"/>
              <a:gd name="connsiteX24" fmla="*/ 1449644 w 6884912"/>
              <a:gd name="connsiteY24" fmla="*/ 617591 h 1161397"/>
              <a:gd name="connsiteX25" fmla="*/ 1455793 w 6884912"/>
              <a:gd name="connsiteY25" fmla="*/ 623174 h 1161397"/>
              <a:gd name="connsiteX26" fmla="*/ 1480758 w 6884912"/>
              <a:gd name="connsiteY26" fmla="*/ 620863 h 1161397"/>
              <a:gd name="connsiteX27" fmla="*/ 1483154 w 6884912"/>
              <a:gd name="connsiteY27" fmla="*/ 618527 h 1161397"/>
              <a:gd name="connsiteX28" fmla="*/ 1505495 w 6884912"/>
              <a:gd name="connsiteY28" fmla="*/ 624325 h 1161397"/>
              <a:gd name="connsiteX29" fmla="*/ 1526340 w 6884912"/>
              <a:gd name="connsiteY29" fmla="*/ 638496 h 1161397"/>
              <a:gd name="connsiteX30" fmla="*/ 1731986 w 6884912"/>
              <a:gd name="connsiteY30" fmla="*/ 589682 h 1161397"/>
              <a:gd name="connsiteX31" fmla="*/ 1927935 w 6884912"/>
              <a:gd name="connsiteY31" fmla="*/ 628540 h 1161397"/>
              <a:gd name="connsiteX32" fmla="*/ 2039075 w 6884912"/>
              <a:gd name="connsiteY32" fmla="*/ 599964 h 1161397"/>
              <a:gd name="connsiteX33" fmla="*/ 2066980 w 6884912"/>
              <a:gd name="connsiteY33" fmla="*/ 550413 h 1161397"/>
              <a:gd name="connsiteX34" fmla="*/ 2352236 w 6884912"/>
              <a:gd name="connsiteY34" fmla="*/ 519602 h 1161397"/>
              <a:gd name="connsiteX35" fmla="*/ 2420791 w 6884912"/>
              <a:gd name="connsiteY35" fmla="*/ 492826 h 1161397"/>
              <a:gd name="connsiteX36" fmla="*/ 2489932 w 6884912"/>
              <a:gd name="connsiteY36" fmla="*/ 507864 h 1161397"/>
              <a:gd name="connsiteX37" fmla="*/ 2512917 w 6884912"/>
              <a:gd name="connsiteY37" fmla="*/ 489127 h 1161397"/>
              <a:gd name="connsiteX38" fmla="*/ 2516783 w 6884912"/>
              <a:gd name="connsiteY38" fmla="*/ 485473 h 1161397"/>
              <a:gd name="connsiteX39" fmla="*/ 2534360 w 6884912"/>
              <a:gd name="connsiteY39" fmla="*/ 480064 h 1161397"/>
              <a:gd name="connsiteX40" fmla="*/ 2536691 w 6884912"/>
              <a:gd name="connsiteY40" fmla="*/ 467018 h 1161397"/>
              <a:gd name="connsiteX41" fmla="*/ 2561265 w 6884912"/>
              <a:gd name="connsiteY41" fmla="*/ 450623 h 1161397"/>
              <a:gd name="connsiteX42" fmla="*/ 2594349 w 6884912"/>
              <a:gd name="connsiteY42" fmla="*/ 443884 h 1161397"/>
              <a:gd name="connsiteX43" fmla="*/ 2754324 w 6884912"/>
              <a:gd name="connsiteY43" fmla="*/ 424766 h 1161397"/>
              <a:gd name="connsiteX44" fmla="*/ 2848470 w 6884912"/>
              <a:gd name="connsiteY44" fmla="*/ 405966 h 1161397"/>
              <a:gd name="connsiteX45" fmla="*/ 2881772 w 6884912"/>
              <a:gd name="connsiteY45" fmla="*/ 387260 h 1161397"/>
              <a:gd name="connsiteX46" fmla="*/ 2929932 w 6884912"/>
              <a:gd name="connsiteY46" fmla="*/ 368912 h 1161397"/>
              <a:gd name="connsiteX47" fmla="*/ 3013020 w 6884912"/>
              <a:gd name="connsiteY47" fmla="*/ 327578 h 1161397"/>
              <a:gd name="connsiteX48" fmla="*/ 3222191 w 6884912"/>
              <a:gd name="connsiteY48" fmla="*/ 307887 h 1161397"/>
              <a:gd name="connsiteX49" fmla="*/ 3227953 w 6884912"/>
              <a:gd name="connsiteY49" fmla="*/ 297650 h 1161397"/>
              <a:gd name="connsiteX50" fmla="*/ 3510042 w 6884912"/>
              <a:gd name="connsiteY50" fmla="*/ 311820 h 1161397"/>
              <a:gd name="connsiteX51" fmla="*/ 3626773 w 6884912"/>
              <a:gd name="connsiteY51" fmla="*/ 290452 h 1161397"/>
              <a:gd name="connsiteX52" fmla="*/ 3666217 w 6884912"/>
              <a:gd name="connsiteY52" fmla="*/ 273255 h 1161397"/>
              <a:gd name="connsiteX53" fmla="*/ 3732427 w 6884912"/>
              <a:gd name="connsiteY53" fmla="*/ 245039 h 1161397"/>
              <a:gd name="connsiteX54" fmla="*/ 3777022 w 6884912"/>
              <a:gd name="connsiteY54" fmla="*/ 200276 h 1161397"/>
              <a:gd name="connsiteX55" fmla="*/ 3791246 w 6884912"/>
              <a:gd name="connsiteY55" fmla="*/ 189996 h 1161397"/>
              <a:gd name="connsiteX56" fmla="*/ 3819864 w 6884912"/>
              <a:gd name="connsiteY56" fmla="*/ 194605 h 1161397"/>
              <a:gd name="connsiteX57" fmla="*/ 3830398 w 6884912"/>
              <a:gd name="connsiteY57" fmla="*/ 188383 h 1161397"/>
              <a:gd name="connsiteX58" fmla="*/ 3834360 w 6884912"/>
              <a:gd name="connsiteY58" fmla="*/ 188992 h 1161397"/>
              <a:gd name="connsiteX59" fmla="*/ 3843715 w 6884912"/>
              <a:gd name="connsiteY59" fmla="*/ 188752 h 1161397"/>
              <a:gd name="connsiteX60" fmla="*/ 3842609 w 6884912"/>
              <a:gd name="connsiteY60" fmla="*/ 197386 h 1161397"/>
              <a:gd name="connsiteX61" fmla="*/ 3853961 w 6884912"/>
              <a:gd name="connsiteY61" fmla="*/ 213380 h 1161397"/>
              <a:gd name="connsiteX62" fmla="*/ 3907640 w 6884912"/>
              <a:gd name="connsiteY62" fmla="*/ 207568 h 1161397"/>
              <a:gd name="connsiteX63" fmla="*/ 3910449 w 6884912"/>
              <a:gd name="connsiteY63" fmla="*/ 197808 h 1161397"/>
              <a:gd name="connsiteX64" fmla="*/ 3917197 w 6884912"/>
              <a:gd name="connsiteY64" fmla="*/ 196121 h 1161397"/>
              <a:gd name="connsiteX65" fmla="*/ 3922400 w 6884912"/>
              <a:gd name="connsiteY65" fmla="*/ 205056 h 1161397"/>
              <a:gd name="connsiteX66" fmla="*/ 4013061 w 6884912"/>
              <a:gd name="connsiteY66" fmla="*/ 224874 h 1161397"/>
              <a:gd name="connsiteX67" fmla="*/ 4220717 w 6884912"/>
              <a:gd name="connsiteY67" fmla="*/ 192946 h 1161397"/>
              <a:gd name="connsiteX68" fmla="*/ 4228802 w 6884912"/>
              <a:gd name="connsiteY68" fmla="*/ 201468 h 1161397"/>
              <a:gd name="connsiteX69" fmla="*/ 4289361 w 6884912"/>
              <a:gd name="connsiteY69" fmla="*/ 196642 h 1161397"/>
              <a:gd name="connsiteX70" fmla="*/ 4498913 w 6884912"/>
              <a:gd name="connsiteY70" fmla="*/ 118915 h 1161397"/>
              <a:gd name="connsiteX71" fmla="*/ 4617330 w 6884912"/>
              <a:gd name="connsiteY71" fmla="*/ 111163 h 1161397"/>
              <a:gd name="connsiteX72" fmla="*/ 4659778 w 6884912"/>
              <a:gd name="connsiteY72" fmla="*/ 118219 h 1161397"/>
              <a:gd name="connsiteX73" fmla="*/ 4730870 w 6884912"/>
              <a:gd name="connsiteY73" fmla="*/ 129432 h 1161397"/>
              <a:gd name="connsiteX74" fmla="*/ 4844073 w 6884912"/>
              <a:gd name="connsiteY74" fmla="*/ 161768 h 1161397"/>
              <a:gd name="connsiteX75" fmla="*/ 4856454 w 6884912"/>
              <a:gd name="connsiteY75" fmla="*/ 130488 h 1161397"/>
              <a:gd name="connsiteX76" fmla="*/ 4920038 w 6884912"/>
              <a:gd name="connsiteY76" fmla="*/ 140418 h 1161397"/>
              <a:gd name="connsiteX77" fmla="*/ 5016639 w 6884912"/>
              <a:gd name="connsiteY77" fmla="*/ 158905 h 1161397"/>
              <a:gd name="connsiteX78" fmla="*/ 5072009 w 6884912"/>
              <a:gd name="connsiteY78" fmla="*/ 161502 h 1161397"/>
              <a:gd name="connsiteX79" fmla="*/ 5223626 w 6884912"/>
              <a:gd name="connsiteY79" fmla="*/ 177356 h 1161397"/>
              <a:gd name="connsiteX80" fmla="*/ 5375773 w 6884912"/>
              <a:gd name="connsiteY80" fmla="*/ 199913 h 1161397"/>
              <a:gd name="connsiteX81" fmla="*/ 5467502 w 6884912"/>
              <a:gd name="connsiteY81" fmla="*/ 250963 h 1161397"/>
              <a:gd name="connsiteX82" fmla="*/ 5592395 w 6884912"/>
              <a:gd name="connsiteY82" fmla="*/ 265434 h 1161397"/>
              <a:gd name="connsiteX83" fmla="*/ 5613532 w 6884912"/>
              <a:gd name="connsiteY83" fmla="*/ 273379 h 1161397"/>
              <a:gd name="connsiteX84" fmla="*/ 5642173 w 6884912"/>
              <a:gd name="connsiteY84" fmla="*/ 266904 h 1161397"/>
              <a:gd name="connsiteX85" fmla="*/ 5756910 w 6884912"/>
              <a:gd name="connsiteY85" fmla="*/ 239211 h 1161397"/>
              <a:gd name="connsiteX86" fmla="*/ 5846667 w 6884912"/>
              <a:gd name="connsiteY86" fmla="*/ 201786 h 1161397"/>
              <a:gd name="connsiteX87" fmla="*/ 5960732 w 6884912"/>
              <a:gd name="connsiteY87" fmla="*/ 220708 h 1161397"/>
              <a:gd name="connsiteX88" fmla="*/ 6029542 w 6884912"/>
              <a:gd name="connsiteY88" fmla="*/ 210339 h 1161397"/>
              <a:gd name="connsiteX89" fmla="*/ 6141123 w 6884912"/>
              <a:gd name="connsiteY89" fmla="*/ 159923 h 1161397"/>
              <a:gd name="connsiteX90" fmla="*/ 6290640 w 6884912"/>
              <a:gd name="connsiteY90" fmla="*/ 167441 h 1161397"/>
              <a:gd name="connsiteX91" fmla="*/ 6322806 w 6884912"/>
              <a:gd name="connsiteY91" fmla="*/ 213293 h 1161397"/>
              <a:gd name="connsiteX92" fmla="*/ 6380420 w 6884912"/>
              <a:gd name="connsiteY92" fmla="*/ 173195 h 1161397"/>
              <a:gd name="connsiteX93" fmla="*/ 6507891 w 6884912"/>
              <a:gd name="connsiteY93" fmla="*/ 118474 h 1161397"/>
              <a:gd name="connsiteX94" fmla="*/ 6571807 w 6884912"/>
              <a:gd name="connsiteY94" fmla="*/ 98636 h 1161397"/>
              <a:gd name="connsiteX95" fmla="*/ 6671880 w 6884912"/>
              <a:gd name="connsiteY95" fmla="*/ 82931 h 1161397"/>
              <a:gd name="connsiteX96" fmla="*/ 6702266 w 6884912"/>
              <a:gd name="connsiteY96" fmla="*/ 75470 h 1161397"/>
              <a:gd name="connsiteX97" fmla="*/ 6845802 w 6884912"/>
              <a:gd name="connsiteY97" fmla="*/ 24496 h 1161397"/>
              <a:gd name="connsiteX98" fmla="*/ 6884912 w 6884912"/>
              <a:gd name="connsiteY98" fmla="*/ 0 h 11613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Lst>
            <a:rect l="l" t="t" r="r" b="b"/>
            <a:pathLst>
              <a:path w="6884912" h="1161397">
                <a:moveTo>
                  <a:pt x="6884912" y="0"/>
                </a:moveTo>
                <a:lnTo>
                  <a:pt x="6884912" y="1161397"/>
                </a:lnTo>
                <a:lnTo>
                  <a:pt x="0" y="1161397"/>
                </a:lnTo>
                <a:lnTo>
                  <a:pt x="27135" y="1147460"/>
                </a:lnTo>
                <a:cubicBezTo>
                  <a:pt x="57431" y="1167048"/>
                  <a:pt x="61886" y="1088181"/>
                  <a:pt x="115388" y="1111320"/>
                </a:cubicBezTo>
                <a:cubicBezTo>
                  <a:pt x="146435" y="1096221"/>
                  <a:pt x="156823" y="1079485"/>
                  <a:pt x="213420" y="1056868"/>
                </a:cubicBezTo>
                <a:cubicBezTo>
                  <a:pt x="288217" y="1040787"/>
                  <a:pt x="383333" y="1044881"/>
                  <a:pt x="454970" y="1023343"/>
                </a:cubicBezTo>
                <a:cubicBezTo>
                  <a:pt x="440966" y="999969"/>
                  <a:pt x="571419" y="1006841"/>
                  <a:pt x="548162" y="984908"/>
                </a:cubicBezTo>
                <a:cubicBezTo>
                  <a:pt x="561321" y="956563"/>
                  <a:pt x="637415" y="1010272"/>
                  <a:pt x="651408" y="984938"/>
                </a:cubicBezTo>
                <a:cubicBezTo>
                  <a:pt x="671652" y="980952"/>
                  <a:pt x="698726" y="950833"/>
                  <a:pt x="723108" y="941904"/>
                </a:cubicBezTo>
                <a:cubicBezTo>
                  <a:pt x="760262" y="946949"/>
                  <a:pt x="757827" y="957145"/>
                  <a:pt x="797699" y="931362"/>
                </a:cubicBezTo>
                <a:cubicBezTo>
                  <a:pt x="821097" y="940623"/>
                  <a:pt x="833565" y="929189"/>
                  <a:pt x="843359" y="910894"/>
                </a:cubicBezTo>
                <a:cubicBezTo>
                  <a:pt x="887668" y="902160"/>
                  <a:pt x="919738" y="869376"/>
                  <a:pt x="965215" y="846701"/>
                </a:cubicBezTo>
                <a:cubicBezTo>
                  <a:pt x="1023081" y="848019"/>
                  <a:pt x="1036422" y="800154"/>
                  <a:pt x="1085080" y="776086"/>
                </a:cubicBezTo>
                <a:cubicBezTo>
                  <a:pt x="1140763" y="795544"/>
                  <a:pt x="1116251" y="768649"/>
                  <a:pt x="1137166" y="744338"/>
                </a:cubicBezTo>
                <a:lnTo>
                  <a:pt x="1207847" y="689087"/>
                </a:lnTo>
                <a:cubicBezTo>
                  <a:pt x="1226429" y="687736"/>
                  <a:pt x="1222409" y="707958"/>
                  <a:pt x="1242716" y="698052"/>
                </a:cubicBezTo>
                <a:cubicBezTo>
                  <a:pt x="1250387" y="668345"/>
                  <a:pt x="1318259" y="689091"/>
                  <a:pt x="1299977" y="639196"/>
                </a:cubicBezTo>
                <a:cubicBezTo>
                  <a:pt x="1323072" y="639367"/>
                  <a:pt x="1341279" y="658105"/>
                  <a:pt x="1326190" y="625955"/>
                </a:cubicBezTo>
                <a:cubicBezTo>
                  <a:pt x="1333572" y="625050"/>
                  <a:pt x="1337406" y="621362"/>
                  <a:pt x="1339600" y="616295"/>
                </a:cubicBezTo>
                <a:cubicBezTo>
                  <a:pt x="1339751" y="615537"/>
                  <a:pt x="1339903" y="614780"/>
                  <a:pt x="1340054" y="614022"/>
                </a:cubicBezTo>
                <a:lnTo>
                  <a:pt x="1391606" y="615229"/>
                </a:lnTo>
                <a:lnTo>
                  <a:pt x="1397565" y="611490"/>
                </a:lnTo>
                <a:lnTo>
                  <a:pt x="1432302" y="617267"/>
                </a:lnTo>
                <a:lnTo>
                  <a:pt x="1449644" y="617591"/>
                </a:lnTo>
                <a:lnTo>
                  <a:pt x="1455793" y="623174"/>
                </a:lnTo>
                <a:cubicBezTo>
                  <a:pt x="1461744" y="626151"/>
                  <a:pt x="1469373" y="626493"/>
                  <a:pt x="1480758" y="620863"/>
                </a:cubicBezTo>
                <a:lnTo>
                  <a:pt x="1483154" y="618527"/>
                </a:lnTo>
                <a:lnTo>
                  <a:pt x="1505495" y="624325"/>
                </a:lnTo>
                <a:cubicBezTo>
                  <a:pt x="1512992" y="627532"/>
                  <a:pt x="1520025" y="632078"/>
                  <a:pt x="1526340" y="638496"/>
                </a:cubicBezTo>
                <a:cubicBezTo>
                  <a:pt x="1586113" y="586768"/>
                  <a:pt x="1659006" y="610309"/>
                  <a:pt x="1731986" y="589682"/>
                </a:cubicBezTo>
                <a:cubicBezTo>
                  <a:pt x="1750397" y="523106"/>
                  <a:pt x="1896056" y="573257"/>
                  <a:pt x="1927935" y="628540"/>
                </a:cubicBezTo>
                <a:cubicBezTo>
                  <a:pt x="1912854" y="559823"/>
                  <a:pt x="2112261" y="676347"/>
                  <a:pt x="2039075" y="599964"/>
                </a:cubicBezTo>
                <a:cubicBezTo>
                  <a:pt x="2066036" y="601198"/>
                  <a:pt x="2086366" y="569532"/>
                  <a:pt x="2066980" y="550413"/>
                </a:cubicBezTo>
                <a:cubicBezTo>
                  <a:pt x="2155364" y="582582"/>
                  <a:pt x="2259548" y="514786"/>
                  <a:pt x="2352236" y="519602"/>
                </a:cubicBezTo>
                <a:cubicBezTo>
                  <a:pt x="2388450" y="459394"/>
                  <a:pt x="2373298" y="511682"/>
                  <a:pt x="2420791" y="492826"/>
                </a:cubicBezTo>
                <a:cubicBezTo>
                  <a:pt x="2417962" y="542563"/>
                  <a:pt x="2475071" y="455098"/>
                  <a:pt x="2489932" y="507864"/>
                </a:cubicBezTo>
                <a:cubicBezTo>
                  <a:pt x="2498105" y="502761"/>
                  <a:pt x="2505553" y="496153"/>
                  <a:pt x="2512917" y="489127"/>
                </a:cubicBezTo>
                <a:lnTo>
                  <a:pt x="2516783" y="485473"/>
                </a:lnTo>
                <a:lnTo>
                  <a:pt x="2534360" y="480064"/>
                </a:lnTo>
                <a:lnTo>
                  <a:pt x="2536691" y="467018"/>
                </a:lnTo>
                <a:lnTo>
                  <a:pt x="2561265" y="450623"/>
                </a:lnTo>
                <a:cubicBezTo>
                  <a:pt x="2570872" y="446262"/>
                  <a:pt x="2581686" y="443655"/>
                  <a:pt x="2594349" y="443884"/>
                </a:cubicBezTo>
                <a:cubicBezTo>
                  <a:pt x="2640435" y="464638"/>
                  <a:pt x="2696955" y="396361"/>
                  <a:pt x="2754324" y="424766"/>
                </a:cubicBezTo>
                <a:cubicBezTo>
                  <a:pt x="2775130" y="430896"/>
                  <a:pt x="2837731" y="423458"/>
                  <a:pt x="2848470" y="405966"/>
                </a:cubicBezTo>
                <a:cubicBezTo>
                  <a:pt x="2861295" y="401100"/>
                  <a:pt x="2876936" y="405309"/>
                  <a:pt x="2881772" y="387260"/>
                </a:cubicBezTo>
                <a:cubicBezTo>
                  <a:pt x="2890299" y="365261"/>
                  <a:pt x="2938134" y="392997"/>
                  <a:pt x="2929932" y="368912"/>
                </a:cubicBezTo>
                <a:cubicBezTo>
                  <a:pt x="2963844" y="387799"/>
                  <a:pt x="2986550" y="341223"/>
                  <a:pt x="3013020" y="327578"/>
                </a:cubicBezTo>
                <a:cubicBezTo>
                  <a:pt x="3061730" y="317407"/>
                  <a:pt x="3186369" y="312875"/>
                  <a:pt x="3222191" y="307887"/>
                </a:cubicBezTo>
                <a:cubicBezTo>
                  <a:pt x="3223593" y="304249"/>
                  <a:pt x="3179978" y="296995"/>
                  <a:pt x="3227953" y="297650"/>
                </a:cubicBezTo>
                <a:cubicBezTo>
                  <a:pt x="3275928" y="298306"/>
                  <a:pt x="3443572" y="313020"/>
                  <a:pt x="3510042" y="311820"/>
                </a:cubicBezTo>
                <a:cubicBezTo>
                  <a:pt x="3585274" y="306641"/>
                  <a:pt x="3525753" y="258887"/>
                  <a:pt x="3626773" y="290452"/>
                </a:cubicBezTo>
                <a:cubicBezTo>
                  <a:pt x="3633124" y="269835"/>
                  <a:pt x="3644693" y="267134"/>
                  <a:pt x="3666217" y="273255"/>
                </a:cubicBezTo>
                <a:cubicBezTo>
                  <a:pt x="3702502" y="269310"/>
                  <a:pt x="3690563" y="221720"/>
                  <a:pt x="3732427" y="245039"/>
                </a:cubicBezTo>
                <a:cubicBezTo>
                  <a:pt x="3720985" y="220241"/>
                  <a:pt x="3798776" y="224539"/>
                  <a:pt x="3777022" y="200276"/>
                </a:cubicBezTo>
                <a:cubicBezTo>
                  <a:pt x="3781759" y="193499"/>
                  <a:pt x="3786499" y="190723"/>
                  <a:pt x="3791246" y="189996"/>
                </a:cubicBezTo>
                <a:cubicBezTo>
                  <a:pt x="3800740" y="188542"/>
                  <a:pt x="3810265" y="195284"/>
                  <a:pt x="3819864" y="194605"/>
                </a:cubicBezTo>
                <a:lnTo>
                  <a:pt x="3830398" y="188383"/>
                </a:lnTo>
                <a:lnTo>
                  <a:pt x="3834360" y="188992"/>
                </a:lnTo>
                <a:lnTo>
                  <a:pt x="3843715" y="188752"/>
                </a:lnTo>
                <a:lnTo>
                  <a:pt x="3842609" y="197386"/>
                </a:lnTo>
                <a:cubicBezTo>
                  <a:pt x="3840673" y="205638"/>
                  <a:pt x="3839248" y="214671"/>
                  <a:pt x="3853961" y="213380"/>
                </a:cubicBezTo>
                <a:cubicBezTo>
                  <a:pt x="3884396" y="206569"/>
                  <a:pt x="3895082" y="241941"/>
                  <a:pt x="3907640" y="207568"/>
                </a:cubicBezTo>
                <a:lnTo>
                  <a:pt x="3910449" y="197808"/>
                </a:lnTo>
                <a:lnTo>
                  <a:pt x="3917197" y="196121"/>
                </a:lnTo>
                <a:cubicBezTo>
                  <a:pt x="3920833" y="196372"/>
                  <a:pt x="3922919" y="198717"/>
                  <a:pt x="3922400" y="205056"/>
                </a:cubicBezTo>
                <a:cubicBezTo>
                  <a:pt x="3950680" y="178467"/>
                  <a:pt x="3984062" y="218098"/>
                  <a:pt x="4013061" y="224874"/>
                </a:cubicBezTo>
                <a:cubicBezTo>
                  <a:pt x="4062781" y="222856"/>
                  <a:pt x="4184760" y="196847"/>
                  <a:pt x="4220717" y="192946"/>
                </a:cubicBezTo>
                <a:cubicBezTo>
                  <a:pt x="4222964" y="196132"/>
                  <a:pt x="4225687" y="199002"/>
                  <a:pt x="4228802" y="201468"/>
                </a:cubicBezTo>
                <a:cubicBezTo>
                  <a:pt x="4246898" y="215792"/>
                  <a:pt x="4274013" y="213632"/>
                  <a:pt x="4289361" y="196642"/>
                </a:cubicBezTo>
                <a:cubicBezTo>
                  <a:pt x="4363212" y="140627"/>
                  <a:pt x="4433598" y="135488"/>
                  <a:pt x="4498913" y="118915"/>
                </a:cubicBezTo>
                <a:cubicBezTo>
                  <a:pt x="4573135" y="105586"/>
                  <a:pt x="4527062" y="166416"/>
                  <a:pt x="4617330" y="111163"/>
                </a:cubicBezTo>
                <a:cubicBezTo>
                  <a:pt x="4628518" y="129608"/>
                  <a:pt x="4640397" y="129405"/>
                  <a:pt x="4659778" y="118219"/>
                </a:cubicBezTo>
                <a:cubicBezTo>
                  <a:pt x="4695929" y="113193"/>
                  <a:pt x="4695958" y="162259"/>
                  <a:pt x="4730870" y="129432"/>
                </a:cubicBezTo>
                <a:cubicBezTo>
                  <a:pt x="4761586" y="136690"/>
                  <a:pt x="4823142" y="161592"/>
                  <a:pt x="4844073" y="161768"/>
                </a:cubicBezTo>
                <a:cubicBezTo>
                  <a:pt x="4870797" y="164132"/>
                  <a:pt x="4827288" y="135164"/>
                  <a:pt x="4856454" y="130488"/>
                </a:cubicBezTo>
                <a:cubicBezTo>
                  <a:pt x="4892086" y="129553"/>
                  <a:pt x="4889263" y="81477"/>
                  <a:pt x="4920038" y="140418"/>
                </a:cubicBezTo>
                <a:cubicBezTo>
                  <a:pt x="4956358" y="122308"/>
                  <a:pt x="4965108" y="149263"/>
                  <a:pt x="5016639" y="158905"/>
                </a:cubicBezTo>
                <a:cubicBezTo>
                  <a:pt x="5037063" y="141828"/>
                  <a:pt x="5054534" y="147986"/>
                  <a:pt x="5072009" y="161502"/>
                </a:cubicBezTo>
                <a:cubicBezTo>
                  <a:pt x="5121260" y="153653"/>
                  <a:pt x="5167555" y="172635"/>
                  <a:pt x="5223626" y="177356"/>
                </a:cubicBezTo>
                <a:cubicBezTo>
                  <a:pt x="5282824" y="155243"/>
                  <a:pt x="5315859" y="195041"/>
                  <a:pt x="5375773" y="199913"/>
                </a:cubicBezTo>
                <a:cubicBezTo>
                  <a:pt x="5432511" y="156218"/>
                  <a:pt x="5417550" y="256036"/>
                  <a:pt x="5467502" y="250963"/>
                </a:cubicBezTo>
                <a:cubicBezTo>
                  <a:pt x="5547124" y="209975"/>
                  <a:pt x="5467171" y="283839"/>
                  <a:pt x="5592395" y="265434"/>
                </a:cubicBezTo>
                <a:cubicBezTo>
                  <a:pt x="5599201" y="258867"/>
                  <a:pt x="5614752" y="264706"/>
                  <a:pt x="5613532" y="273379"/>
                </a:cubicBezTo>
                <a:cubicBezTo>
                  <a:pt x="5621390" y="270408"/>
                  <a:pt x="5639720" y="253173"/>
                  <a:pt x="5642173" y="266904"/>
                </a:cubicBezTo>
                <a:cubicBezTo>
                  <a:pt x="5682296" y="267049"/>
                  <a:pt x="5721812" y="257513"/>
                  <a:pt x="5756910" y="239211"/>
                </a:cubicBezTo>
                <a:cubicBezTo>
                  <a:pt x="5834998" y="260050"/>
                  <a:pt x="5790596" y="197229"/>
                  <a:pt x="5846667" y="201786"/>
                </a:cubicBezTo>
                <a:cubicBezTo>
                  <a:pt x="5892444" y="227312"/>
                  <a:pt x="5908324" y="204527"/>
                  <a:pt x="5960732" y="220708"/>
                </a:cubicBezTo>
                <a:cubicBezTo>
                  <a:pt x="5977124" y="175349"/>
                  <a:pt x="6009640" y="223654"/>
                  <a:pt x="6029542" y="210339"/>
                </a:cubicBezTo>
                <a:cubicBezTo>
                  <a:pt x="6063108" y="261420"/>
                  <a:pt x="6107411" y="160034"/>
                  <a:pt x="6141123" y="159923"/>
                </a:cubicBezTo>
                <a:cubicBezTo>
                  <a:pt x="6198068" y="167749"/>
                  <a:pt x="6260628" y="219715"/>
                  <a:pt x="6290640" y="167441"/>
                </a:cubicBezTo>
                <a:cubicBezTo>
                  <a:pt x="6295193" y="188689"/>
                  <a:pt x="6290494" y="217816"/>
                  <a:pt x="6322806" y="213293"/>
                </a:cubicBezTo>
                <a:cubicBezTo>
                  <a:pt x="6337769" y="214252"/>
                  <a:pt x="6349573" y="188998"/>
                  <a:pt x="6380420" y="173195"/>
                </a:cubicBezTo>
                <a:cubicBezTo>
                  <a:pt x="6420580" y="151473"/>
                  <a:pt x="6513519" y="179296"/>
                  <a:pt x="6507891" y="118474"/>
                </a:cubicBezTo>
                <a:cubicBezTo>
                  <a:pt x="6519398" y="82452"/>
                  <a:pt x="6571830" y="137398"/>
                  <a:pt x="6571807" y="98636"/>
                </a:cubicBezTo>
                <a:cubicBezTo>
                  <a:pt x="6594702" y="123421"/>
                  <a:pt x="6634676" y="82071"/>
                  <a:pt x="6671880" y="82931"/>
                </a:cubicBezTo>
                <a:cubicBezTo>
                  <a:pt x="6678855" y="65407"/>
                  <a:pt x="6687415" y="66196"/>
                  <a:pt x="6702266" y="75470"/>
                </a:cubicBezTo>
                <a:cubicBezTo>
                  <a:pt x="6747004" y="78450"/>
                  <a:pt x="6798307" y="53072"/>
                  <a:pt x="6845802" y="24496"/>
                </a:cubicBezTo>
                <a:lnTo>
                  <a:pt x="6884912" y="0"/>
                </a:lnTo>
                <a:close/>
              </a:path>
            </a:pathLst>
          </a:custGeom>
          <a:solidFill>
            <a:srgbClr val="82766A">
              <a:alpha val="15000"/>
            </a:srgb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latshållare för innehåll 2">
            <a:extLst>
              <a:ext uri="{FF2B5EF4-FFF2-40B4-BE49-F238E27FC236}">
                <a16:creationId xmlns:a16="http://schemas.microsoft.com/office/drawing/2014/main" id="{64D052B5-8167-585B-AAEB-2CDBBFF7EBC2}"/>
              </a:ext>
            </a:extLst>
          </p:cNvPr>
          <p:cNvSpPr>
            <a:spLocks noGrp="1"/>
          </p:cNvSpPr>
          <p:nvPr>
            <p:ph idx="1"/>
          </p:nvPr>
        </p:nvSpPr>
        <p:spPr>
          <a:xfrm>
            <a:off x="4666007" y="2427339"/>
            <a:ext cx="7229143" cy="3908587"/>
          </a:xfrm>
        </p:spPr>
        <p:txBody>
          <a:bodyPr>
            <a:normAutofit/>
          </a:bodyPr>
          <a:lstStyle/>
          <a:p>
            <a:pPr marL="0" indent="0">
              <a:buNone/>
            </a:pPr>
            <a:r>
              <a:rPr lang="sv-SE" sz="2000" b="1"/>
              <a:t>Individuella planer</a:t>
            </a:r>
          </a:p>
          <a:p>
            <a:r>
              <a:rPr lang="sv-SE" sz="2000"/>
              <a:t>Vissa individuella planer är gemensamma för personen och flera vårdgivare/huvudmän. Andra berör bara personen och en enskild enhet</a:t>
            </a:r>
          </a:p>
          <a:p>
            <a:r>
              <a:rPr lang="sv-SE" sz="2000"/>
              <a:t>Planerna bör innehålla aktiviteter som ska göras, när, av vem och hur/när aktiviteterna ska följas upp</a:t>
            </a:r>
          </a:p>
          <a:p>
            <a:r>
              <a:rPr lang="sv-SE" sz="2000"/>
              <a:t>Aktiviteter och insatser kan genomföras inom många olika kunskapsområden. Därför föreslås ett teamarbete med flera kollegor</a:t>
            </a:r>
          </a:p>
          <a:p>
            <a:r>
              <a:rPr lang="sv-SE" sz="2000"/>
              <a:t>För att veta om önskade effekter uppnås bör både personerna och personalen delta i uppföljningen.</a:t>
            </a:r>
          </a:p>
        </p:txBody>
      </p:sp>
      <p:pic>
        <p:nvPicPr>
          <p:cNvPr id="4" name="Platshållare för innehåll 4" descr="En bild som visar diagram&#10;&#10;Automatiskt genererad beskrivning">
            <a:extLst>
              <a:ext uri="{FF2B5EF4-FFF2-40B4-BE49-F238E27FC236}">
                <a16:creationId xmlns:a16="http://schemas.microsoft.com/office/drawing/2014/main" id="{A487A765-A33F-4519-E4EF-552B90F59E37}"/>
              </a:ext>
            </a:extLst>
          </p:cNvPr>
          <p:cNvPicPr>
            <a:picLocks noChangeAspect="1"/>
          </p:cNvPicPr>
          <p:nvPr/>
        </p:nvPicPr>
        <p:blipFill rotWithShape="1">
          <a:blip r:embed="rId3"/>
          <a:srcRect l="54333" b="40826"/>
          <a:stretch/>
        </p:blipFill>
        <p:spPr>
          <a:xfrm>
            <a:off x="599292" y="1034931"/>
            <a:ext cx="3835548" cy="4788137"/>
          </a:xfrm>
          <a:prstGeom prst="rect">
            <a:avLst/>
          </a:prstGeom>
        </p:spPr>
      </p:pic>
      <p:sp>
        <p:nvSpPr>
          <p:cNvPr id="8" name="Ellips 7">
            <a:extLst>
              <a:ext uri="{FF2B5EF4-FFF2-40B4-BE49-F238E27FC236}">
                <a16:creationId xmlns:a16="http://schemas.microsoft.com/office/drawing/2014/main" id="{E4D52D28-D00E-0F95-CE32-82BD38FECC5E}"/>
              </a:ext>
            </a:extLst>
          </p:cNvPr>
          <p:cNvSpPr/>
          <p:nvPr/>
        </p:nvSpPr>
        <p:spPr>
          <a:xfrm>
            <a:off x="415230" y="1706599"/>
            <a:ext cx="316290" cy="467078"/>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5" name="Ellips 4">
            <a:extLst>
              <a:ext uri="{FF2B5EF4-FFF2-40B4-BE49-F238E27FC236}">
                <a16:creationId xmlns:a16="http://schemas.microsoft.com/office/drawing/2014/main" id="{E2A68485-3C2B-6C41-2A00-A539974BF725}"/>
              </a:ext>
            </a:extLst>
          </p:cNvPr>
          <p:cNvSpPr/>
          <p:nvPr/>
        </p:nvSpPr>
        <p:spPr>
          <a:xfrm>
            <a:off x="10908349" y="185272"/>
            <a:ext cx="1080000" cy="1080000"/>
          </a:xfrm>
          <a:prstGeom prst="ellipse">
            <a:avLst/>
          </a:prstGeom>
          <a:gradFill flip="none" rotWithShape="1">
            <a:gsLst>
              <a:gs pos="0">
                <a:schemeClr val="accent2">
                  <a:lumMod val="75000"/>
                </a:schemeClr>
              </a:gs>
              <a:gs pos="50000">
                <a:srgbClr val="C9A4EE">
                  <a:shade val="67500"/>
                  <a:satMod val="115000"/>
                </a:srgbClr>
              </a:gs>
              <a:gs pos="100000">
                <a:srgbClr val="C9A4EE">
                  <a:shade val="100000"/>
                  <a:satMod val="115000"/>
                </a:srgbClr>
              </a:gs>
            </a:gsLst>
            <a:lin ang="10800000" scaled="1"/>
            <a:tileRect/>
          </a:gradFill>
        </p:spPr>
        <p:style>
          <a:lnRef idx="3">
            <a:schemeClr val="lt1"/>
          </a:lnRef>
          <a:fillRef idx="1">
            <a:schemeClr val="accent2"/>
          </a:fillRef>
          <a:effectRef idx="1">
            <a:schemeClr val="accent2"/>
          </a:effectRef>
          <a:fontRef idx="minor">
            <a:schemeClr val="lt1"/>
          </a:fontRef>
        </p:style>
        <p:txBody>
          <a:bodyPr rtlCol="0" anchor="ctr"/>
          <a:lstStyle/>
          <a:p>
            <a:pPr algn="ctr"/>
            <a:r>
              <a:rPr lang="sv-SE" sz="3200" b="1"/>
              <a:t>3-4</a:t>
            </a:r>
          </a:p>
        </p:txBody>
      </p:sp>
    </p:spTree>
    <p:extLst>
      <p:ext uri="{BB962C8B-B14F-4D97-AF65-F5344CB8AC3E}">
        <p14:creationId xmlns:p14="http://schemas.microsoft.com/office/powerpoint/2010/main" val="3011566003"/>
      </p:ext>
    </p:extLst>
  </p:cSld>
  <p:clrMapOvr>
    <a:masterClrMapping/>
  </p:clrMapOvr>
</p:sld>
</file>

<file path=ppt/theme/theme1.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kument" ma:contentTypeID="0x010100FCF91E11E30AA64D8EE4788E7AFDC236" ma:contentTypeVersion="6" ma:contentTypeDescription="Skapa ett nytt dokument." ma:contentTypeScope="" ma:versionID="d660773680edcb5c203b9e915013fa6a">
  <xsd:schema xmlns:xsd="http://www.w3.org/2001/XMLSchema" xmlns:xs="http://www.w3.org/2001/XMLSchema" xmlns:p="http://schemas.microsoft.com/office/2006/metadata/properties" xmlns:ns2="1d87271b-bf3b-4c30-b24e-3052df09953d" xmlns:ns3="12ea124d-2279-4d29-b311-372cf4f86d53" targetNamespace="http://schemas.microsoft.com/office/2006/metadata/properties" ma:root="true" ma:fieldsID="1e4ab01b82cc2cd6535defe084c3eb79" ns2:_="" ns3:_="">
    <xsd:import namespace="1d87271b-bf3b-4c30-b24e-3052df09953d"/>
    <xsd:import namespace="12ea124d-2279-4d29-b311-372cf4f86d53"/>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AutoKeyPoints" minOccurs="0"/>
                <xsd:element ref="ns2: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d87271b-bf3b-4c30-b24e-3052df09953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2" nillable="true" ma:displayName="MediaServiceAutoKeyPoints" ma:hidden="true" ma:internalName="MediaServiceAutoKeyPoints" ma:readOnly="true">
      <xsd:simpleType>
        <xsd:restriction base="dms:Note"/>
      </xsd:simpleType>
    </xsd:element>
    <xsd:element name="MediaServiceKeyPoints" ma:index="13" nillable="true" ma:displayName="KeyPoints" ma:internalName="MediaServiceKeyPoint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12ea124d-2279-4d29-b311-372cf4f86d53" elementFormDefault="qualified">
    <xsd:import namespace="http://schemas.microsoft.com/office/2006/documentManagement/types"/>
    <xsd:import namespace="http://schemas.microsoft.com/office/infopath/2007/PartnerControls"/>
    <xsd:element name="SharedWithUsers" ma:index="10" nillable="true" ma:displayName="Delat med"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Delat med information"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nehållstyp"/>
        <xsd:element ref="dc:title" minOccurs="0" maxOccurs="1" ma:index="4" ma:displayName="Rubrik"/>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99FDA82D-7096-4B9E-ABF9-84EB2F99E9E2}">
  <ds:schemaRefs>
    <ds:schemaRef ds:uri="http://schemas.microsoft.com/sharepoint/v3/contenttype/forms"/>
  </ds:schemaRefs>
</ds:datastoreItem>
</file>

<file path=customXml/itemProps2.xml><?xml version="1.0" encoding="utf-8"?>
<ds:datastoreItem xmlns:ds="http://schemas.openxmlformats.org/officeDocument/2006/customXml" ds:itemID="{1833ED39-5279-4B5F-9791-D5A69BC4417B}">
  <ds:schemaRefs>
    <ds:schemaRef ds:uri="12ea124d-2279-4d29-b311-372cf4f86d53"/>
    <ds:schemaRef ds:uri="1d87271b-bf3b-4c30-b24e-3052df09953d"/>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3.xml><?xml version="1.0" encoding="utf-8"?>
<ds:datastoreItem xmlns:ds="http://schemas.openxmlformats.org/officeDocument/2006/customXml" ds:itemID="{02E9EBBD-4EA0-4471-96B4-ECCBECDEA0FA}">
  <ds:schemaRefs>
    <ds:schemaRef ds:uri="12ea124d-2279-4d29-b311-372cf4f86d53"/>
    <ds:schemaRef ds:uri="1d87271b-bf3b-4c30-b24e-3052df09953d"/>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docMetadata/LabelInfo.xml><?xml version="1.0" encoding="utf-8"?>
<clbl:labelList xmlns:clbl="http://schemas.microsoft.com/office/2020/mipLabelMetadata">
  <clbl:label id="{3b0b0de0-301b-43bc-be01-b232acb4eea4}" enabled="1" method="Standard" siteId="{d3b4cf3a-ca77-4a02-aefa-f4398591468f}" removed="0"/>
</clbl:labelList>
</file>

<file path=docProps/app.xml><?xml version="1.0" encoding="utf-8"?>
<Properties xmlns="http://schemas.openxmlformats.org/officeDocument/2006/extended-properties" xmlns:vt="http://schemas.openxmlformats.org/officeDocument/2006/docPropsVTypes">
  <TotalTime>0</TotalTime>
  <Application>Microsoft Office PowerPoint</Application>
  <PresentationFormat>Widescreen</PresentationFormat>
  <Slides>11</Slides>
  <Notes>11</Notes>
  <HiddenSlides>0</HiddenSlide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Office-tema</vt:lpstr>
      <vt:lpstr>Trygg och säker hemma</vt:lpstr>
      <vt:lpstr>Bakgrund</vt:lpstr>
      <vt:lpstr>I modellen samarbetar flera aktörer, bland annat…</vt:lpstr>
      <vt:lpstr>PowerPoint Presentation</vt:lpstr>
      <vt:lpstr>I modellens första steg identifieras personen </vt:lpstr>
      <vt:lpstr>Stöd i steg 1: processbild och checklista</vt:lpstr>
      <vt:lpstr>Informationsöverföring Link</vt:lpstr>
      <vt:lpstr>I modellens andra steg bedöms risker</vt:lpstr>
      <vt:lpstr>I modellens tredje och fjärde  steg planeras, genomförs och följs insatser upp</vt:lpstr>
      <vt:lpstr>Information till personen</vt:lpstr>
      <vt:lpstr>FÖRSLAG PÅ ARBETSSÄTT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Trygg och säker hemma</dc:title>
  <dc:creator>Jessica Isaksson</dc:creator>
  <cp:revision>1</cp:revision>
  <dcterms:created xsi:type="dcterms:W3CDTF">2023-04-05T09:13:12Z</dcterms:created>
  <dcterms:modified xsi:type="dcterms:W3CDTF">2023-05-02T13:13:16Z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0x010100FCF91E11E30AA64D8EE4788E7AFDC236</vt:lpwstr>
  </property>
</Properties>
</file>