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11" r:id="rId1"/>
  </p:sldMasterIdLst>
  <p:notesMasterIdLst>
    <p:notesMasterId r:id="rId3"/>
  </p:notesMasterIdLst>
  <p:handoutMasterIdLst>
    <p:handoutMasterId r:id="rId4"/>
  </p:handoutMasterIdLst>
  <p:sldIdLst>
    <p:sldId id="257" r:id="rId2"/>
  </p:sldIdLst>
  <p:sldSz cx="6858000" cy="9144000" type="screen4x3"/>
  <p:notesSz cx="6743700" cy="9875838"/>
  <p:embeddedFontLst>
    <p:embeddedFont>
      <p:font typeface="Calibri" panose="020F0502020204030204" pitchFamily="34" charset="0"/>
      <p:regular r:id="rId5"/>
      <p:bold r:id="rId6"/>
      <p:italic r:id="rId7"/>
      <p:boldItalic r:id="rId8"/>
    </p:embeddedFont>
    <p:embeddedFont>
      <p:font typeface="Verdana" panose="020B0604030504040204" pitchFamily="34" charset="0"/>
      <p:regular r:id="rId9"/>
      <p:bold r:id="rId10"/>
      <p:italic r:id="rId11"/>
      <p:boldItalic r:id="rId12"/>
    </p:embeddedFont>
  </p:embeddedFont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3111">
          <p15:clr>
            <a:srgbClr val="A4A3A4"/>
          </p15:clr>
        </p15:guide>
        <p15:guide id="2" pos="212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000000"/>
    <a:srgbClr val="FDFFE1"/>
    <a:srgbClr val="6699FF"/>
    <a:srgbClr val="99CCFF"/>
    <a:srgbClr val="C0C0C0"/>
    <a:srgbClr val="981E32"/>
    <a:srgbClr val="333333"/>
    <a:srgbClr val="DDDDDD"/>
    <a:srgbClr val="2929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llanmörkt forma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Mellanmörkt format 1 - Dekorfärg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7292A2E-F333-43FB-9621-5CBBE7FDCDCB}" styleName="Ljust format 2 - Dekorfärg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8034E78-7F5D-4C2E-B375-FC64B27BC917}" styleName="Mörkt forma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40" autoAdjust="0"/>
    <p:restoredTop sz="94660"/>
  </p:normalViewPr>
  <p:slideViewPr>
    <p:cSldViewPr>
      <p:cViewPr varScale="1">
        <p:scale>
          <a:sx n="81" d="100"/>
          <a:sy n="81" d="100"/>
        </p:scale>
        <p:origin x="2514" y="108"/>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60" y="-96"/>
      </p:cViewPr>
      <p:guideLst>
        <p:guide orient="horz" pos="3111"/>
        <p:guide pos="212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presProps" Target="presProps.xml"/><Relationship Id="rId3" Type="http://schemas.openxmlformats.org/officeDocument/2006/relationships/notesMaster" Target="notesMasters/notesMaster1.xml"/><Relationship Id="rId7" Type="http://schemas.openxmlformats.org/officeDocument/2006/relationships/font" Target="fonts/font3.fntdata"/><Relationship Id="rId12"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font" Target="fonts/font7.fntdata"/><Relationship Id="rId5" Type="http://schemas.openxmlformats.org/officeDocument/2006/relationships/font" Target="fonts/font1.fntdata"/><Relationship Id="rId15" Type="http://schemas.openxmlformats.org/officeDocument/2006/relationships/theme" Target="theme/theme1.xml"/><Relationship Id="rId10" Type="http://schemas.openxmlformats.org/officeDocument/2006/relationships/font" Target="fonts/font6.fntdata"/><Relationship Id="rId4" Type="http://schemas.openxmlformats.org/officeDocument/2006/relationships/handoutMaster" Target="handoutMasters/handoutMaster1.xml"/><Relationship Id="rId9" Type="http://schemas.openxmlformats.org/officeDocument/2006/relationships/font" Target="fonts/font5.fntdata"/><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22270" cy="493792"/>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sz="quarter" idx="1"/>
          </p:nvPr>
        </p:nvSpPr>
        <p:spPr>
          <a:xfrm>
            <a:off x="3819869" y="0"/>
            <a:ext cx="2922270" cy="493792"/>
          </a:xfrm>
          <a:prstGeom prst="rect">
            <a:avLst/>
          </a:prstGeom>
        </p:spPr>
        <p:txBody>
          <a:bodyPr vert="horz" lIns="91440" tIns="45720" rIns="91440" bIns="45720" rtlCol="0"/>
          <a:lstStyle>
            <a:lvl1pPr algn="r">
              <a:defRPr sz="1200"/>
            </a:lvl1pPr>
          </a:lstStyle>
          <a:p>
            <a:fld id="{A8CC2E5A-BED7-46E5-AA9E-B6C2C740E8F0}" type="datetimeFigureOut">
              <a:rPr lang="sv-SE" smtClean="0"/>
              <a:pPr/>
              <a:t>2017-12-04</a:t>
            </a:fld>
            <a:endParaRPr lang="sv-SE" dirty="0"/>
          </a:p>
        </p:txBody>
      </p:sp>
      <p:sp>
        <p:nvSpPr>
          <p:cNvPr id="4" name="Platshållare för sidfot 3"/>
          <p:cNvSpPr>
            <a:spLocks noGrp="1"/>
          </p:cNvSpPr>
          <p:nvPr>
            <p:ph type="ftr" sz="quarter" idx="2"/>
          </p:nvPr>
        </p:nvSpPr>
        <p:spPr>
          <a:xfrm>
            <a:off x="0" y="9380332"/>
            <a:ext cx="2922270" cy="493792"/>
          </a:xfrm>
          <a:prstGeom prst="rect">
            <a:avLst/>
          </a:prstGeom>
        </p:spPr>
        <p:txBody>
          <a:bodyPr vert="horz" lIns="91440" tIns="45720" rIns="91440" bIns="45720" rtlCol="0" anchor="b"/>
          <a:lstStyle>
            <a:lvl1pPr algn="l">
              <a:defRPr sz="1200"/>
            </a:lvl1pPr>
          </a:lstStyle>
          <a:p>
            <a:endParaRPr lang="sv-SE" dirty="0"/>
          </a:p>
        </p:txBody>
      </p:sp>
      <p:sp>
        <p:nvSpPr>
          <p:cNvPr id="5" name="Platshållare för bildnummer 4"/>
          <p:cNvSpPr>
            <a:spLocks noGrp="1"/>
          </p:cNvSpPr>
          <p:nvPr>
            <p:ph type="sldNum" sz="quarter" idx="3"/>
          </p:nvPr>
        </p:nvSpPr>
        <p:spPr>
          <a:xfrm>
            <a:off x="3819869" y="9380332"/>
            <a:ext cx="2922270" cy="493792"/>
          </a:xfrm>
          <a:prstGeom prst="rect">
            <a:avLst/>
          </a:prstGeom>
        </p:spPr>
        <p:txBody>
          <a:bodyPr vert="horz" lIns="91440" tIns="45720" rIns="91440" bIns="45720" rtlCol="0" anchor="b"/>
          <a:lstStyle>
            <a:lvl1pPr algn="r">
              <a:defRPr sz="1200"/>
            </a:lvl1pPr>
          </a:lstStyle>
          <a:p>
            <a:fld id="{F8D3658D-4656-47A4-AE6D-BDFE7F5181E4}" type="slidenum">
              <a:rPr lang="sv-SE" smtClean="0"/>
              <a:pPr/>
              <a:t>‹#›</a:t>
            </a:fld>
            <a:endParaRPr lang="sv-SE" dirty="0"/>
          </a:p>
        </p:txBody>
      </p:sp>
    </p:spTree>
    <p:extLst>
      <p:ext uri="{BB962C8B-B14F-4D97-AF65-F5344CB8AC3E}">
        <p14:creationId xmlns:p14="http://schemas.microsoft.com/office/powerpoint/2010/main" val="35167495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22270" cy="493792"/>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19869" y="0"/>
            <a:ext cx="2922270" cy="493792"/>
          </a:xfrm>
          <a:prstGeom prst="rect">
            <a:avLst/>
          </a:prstGeom>
        </p:spPr>
        <p:txBody>
          <a:bodyPr vert="horz" lIns="91440" tIns="45720" rIns="91440" bIns="45720" rtlCol="0"/>
          <a:lstStyle>
            <a:lvl1pPr algn="r">
              <a:defRPr sz="1200"/>
            </a:lvl1pPr>
          </a:lstStyle>
          <a:p>
            <a:fld id="{C015465F-4040-4FC8-AD80-6F112BFF65A7}" type="datetimeFigureOut">
              <a:rPr lang="sv-SE" smtClean="0"/>
              <a:pPr/>
              <a:t>2017-12-04</a:t>
            </a:fld>
            <a:endParaRPr lang="sv-SE" dirty="0"/>
          </a:p>
        </p:txBody>
      </p:sp>
      <p:sp>
        <p:nvSpPr>
          <p:cNvPr id="4" name="Platshållare för bildobjekt 3"/>
          <p:cNvSpPr>
            <a:spLocks noGrp="1" noRot="1" noChangeAspect="1"/>
          </p:cNvSpPr>
          <p:nvPr>
            <p:ph type="sldImg" idx="2"/>
          </p:nvPr>
        </p:nvSpPr>
        <p:spPr>
          <a:xfrm>
            <a:off x="1982788" y="741363"/>
            <a:ext cx="2778125" cy="370205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74370" y="4691024"/>
            <a:ext cx="5394960" cy="4444127"/>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380332"/>
            <a:ext cx="2922270" cy="493792"/>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19869" y="9380332"/>
            <a:ext cx="2922270" cy="493792"/>
          </a:xfrm>
          <a:prstGeom prst="rect">
            <a:avLst/>
          </a:prstGeom>
        </p:spPr>
        <p:txBody>
          <a:bodyPr vert="horz" lIns="91440" tIns="45720" rIns="91440" bIns="45720" rtlCol="0" anchor="b"/>
          <a:lstStyle>
            <a:lvl1pPr algn="r">
              <a:defRPr sz="1200"/>
            </a:lvl1pPr>
          </a:lstStyle>
          <a:p>
            <a:fld id="{741AE195-A9B1-46C5-9DEC-16F294287C65}" type="slidenum">
              <a:rPr lang="sv-SE" smtClean="0"/>
              <a:pPr/>
              <a:t>‹#›</a:t>
            </a:fld>
            <a:endParaRPr lang="sv-SE" dirty="0"/>
          </a:p>
        </p:txBody>
      </p:sp>
    </p:spTree>
    <p:extLst>
      <p:ext uri="{BB962C8B-B14F-4D97-AF65-F5344CB8AC3E}">
        <p14:creationId xmlns:p14="http://schemas.microsoft.com/office/powerpoint/2010/main" val="2664497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örsättssida till hela presentationen">
    <p:spTree>
      <p:nvGrpSpPr>
        <p:cNvPr id="1" name=""/>
        <p:cNvGrpSpPr/>
        <p:nvPr/>
      </p:nvGrpSpPr>
      <p:grpSpPr>
        <a:xfrm>
          <a:off x="0" y="0"/>
          <a:ext cx="0" cy="0"/>
          <a:chOff x="0" y="0"/>
          <a:chExt cx="0" cy="0"/>
        </a:xfrm>
      </p:grpSpPr>
      <p:sp>
        <p:nvSpPr>
          <p:cNvPr id="6" name="Rektangel 5"/>
          <p:cNvSpPr/>
          <p:nvPr userDrawn="1"/>
        </p:nvSpPr>
        <p:spPr>
          <a:xfrm>
            <a:off x="0" y="0"/>
            <a:ext cx="6858000" cy="638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1" name="Bildobjekt 10" descr="powerpoint-nyare.png"/>
          <p:cNvPicPr>
            <a:picLocks noChangeAspect="1"/>
          </p:cNvPicPr>
          <p:nvPr userDrawn="1"/>
        </p:nvPicPr>
        <p:blipFill>
          <a:blip r:embed="rId2" cstate="print"/>
          <a:srcRect b="5884"/>
          <a:stretch>
            <a:fillRect/>
          </a:stretch>
        </p:blipFill>
        <p:spPr>
          <a:xfrm>
            <a:off x="134634" y="252827"/>
            <a:ext cx="6629615" cy="6143376"/>
          </a:xfrm>
          <a:prstGeom prst="rect">
            <a:avLst/>
          </a:prstGeom>
        </p:spPr>
      </p:pic>
      <p:sp>
        <p:nvSpPr>
          <p:cNvPr id="7" name="Rubrik 1"/>
          <p:cNvSpPr>
            <a:spLocks noGrp="1"/>
          </p:cNvSpPr>
          <p:nvPr>
            <p:ph type="title" hasCustomPrompt="1"/>
          </p:nvPr>
        </p:nvSpPr>
        <p:spPr>
          <a:xfrm>
            <a:off x="324000" y="6816001"/>
            <a:ext cx="6210000" cy="643449"/>
          </a:xfrm>
        </p:spPr>
        <p:txBody>
          <a:bodyPr bIns="0" anchor="t"/>
          <a:lstStyle>
            <a:lvl1pPr algn="l">
              <a:defRPr sz="2800" b="1" cap="all" baseline="0"/>
            </a:lvl1pPr>
          </a:lstStyle>
          <a:p>
            <a:r>
              <a:rPr lang="sv-SE" dirty="0" smtClean="0"/>
              <a:t>Namn på presentationen</a:t>
            </a:r>
            <a:endParaRPr lang="sv-SE" dirty="0"/>
          </a:p>
        </p:txBody>
      </p:sp>
      <p:sp>
        <p:nvSpPr>
          <p:cNvPr id="10" name="Platshållare för text 2"/>
          <p:cNvSpPr>
            <a:spLocks noGrp="1"/>
          </p:cNvSpPr>
          <p:nvPr>
            <p:ph type="body" idx="1" hasCustomPrompt="1"/>
          </p:nvPr>
        </p:nvSpPr>
        <p:spPr>
          <a:xfrm>
            <a:off x="324000" y="7392000"/>
            <a:ext cx="4779186" cy="1177915"/>
          </a:xfrm>
        </p:spPr>
        <p:txBody>
          <a:bodyPr lIns="0" tIns="0" rIns="0" bIns="0" anchor="t" anchorCtr="0">
            <a:noAutofit/>
          </a:bodyPr>
          <a:lstStyle>
            <a:lvl1pPr marL="0" marR="0" indent="0" algn="l" defTabSz="180000" rtl="0" eaLnBrk="1" fontAlgn="auto" latinLnBrk="0" hangingPunct="1">
              <a:lnSpc>
                <a:spcPts val="2500"/>
              </a:lnSpc>
              <a:spcBef>
                <a:spcPts val="0"/>
              </a:spcBef>
              <a:spcAft>
                <a:spcPts val="0"/>
              </a:spcAft>
              <a:buClr>
                <a:schemeClr val="tx1"/>
              </a:buClr>
              <a:buSzTx/>
              <a:buFont typeface="Wingdings" pitchFamily="2" charset="2"/>
              <a:buNone/>
              <a:tabLst>
                <a:tab pos="252000" algn="l"/>
              </a:tabLst>
              <a:defRPr sz="1600" cap="all" baseline="0">
                <a:solidFill>
                  <a:srgbClr val="33333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180000" rtl="0" eaLnBrk="1" fontAlgn="auto" latinLnBrk="0" hangingPunct="1">
              <a:lnSpc>
                <a:spcPts val="2500"/>
              </a:lnSpc>
              <a:spcBef>
                <a:spcPts val="0"/>
              </a:spcBef>
              <a:spcAft>
                <a:spcPts val="0"/>
              </a:spcAft>
              <a:buClr>
                <a:schemeClr val="tx1"/>
              </a:buClr>
              <a:buSzTx/>
              <a:buFont typeface="Wingdings" pitchFamily="2" charset="2"/>
              <a:buNone/>
              <a:tabLst>
                <a:tab pos="252000" algn="l"/>
              </a:tabLst>
              <a:defRPr/>
            </a:pPr>
            <a:r>
              <a:rPr lang="sv-SE" dirty="0" smtClean="0"/>
              <a:t>eventuell underrubrik eventuell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Försättssida till nytt avsnitt - med bild">
    <p:spTree>
      <p:nvGrpSpPr>
        <p:cNvPr id="1" name=""/>
        <p:cNvGrpSpPr/>
        <p:nvPr/>
      </p:nvGrpSpPr>
      <p:grpSpPr>
        <a:xfrm>
          <a:off x="0" y="0"/>
          <a:ext cx="0" cy="0"/>
          <a:chOff x="0" y="0"/>
          <a:chExt cx="0" cy="0"/>
        </a:xfrm>
      </p:grpSpPr>
      <p:sp>
        <p:nvSpPr>
          <p:cNvPr id="10" name="Platshållare för bild 9"/>
          <p:cNvSpPr>
            <a:spLocks noGrp="1"/>
          </p:cNvSpPr>
          <p:nvPr>
            <p:ph type="pic" sz="quarter" idx="10"/>
          </p:nvPr>
        </p:nvSpPr>
        <p:spPr>
          <a:xfrm>
            <a:off x="324000" y="1296000"/>
            <a:ext cx="6210000" cy="5088000"/>
          </a:xfrm>
          <a:effectLst>
            <a:outerShdw blurRad="50800" dist="38100" dir="2700000" algn="tl" rotWithShape="0">
              <a:schemeClr val="bg2">
                <a:lumMod val="50000"/>
                <a:alpha val="40000"/>
              </a:schemeClr>
            </a:outerShdw>
          </a:effectLst>
        </p:spPr>
        <p:txBody>
          <a:bodyPr/>
          <a:lstStyle/>
          <a:p>
            <a:r>
              <a:rPr lang="sv-SE" smtClean="0"/>
              <a:t>Klicka på ikonen för att lägga till en bild</a:t>
            </a:r>
            <a:endParaRPr lang="sv-SE" dirty="0"/>
          </a:p>
        </p:txBody>
      </p:sp>
      <p:sp>
        <p:nvSpPr>
          <p:cNvPr id="28" name="Platshållare för text 27"/>
          <p:cNvSpPr>
            <a:spLocks noGrp="1"/>
          </p:cNvSpPr>
          <p:nvPr>
            <p:ph type="body" sz="quarter" idx="11" hasCustomPrompt="1"/>
          </p:nvPr>
        </p:nvSpPr>
        <p:spPr>
          <a:xfrm>
            <a:off x="135000" y="96000"/>
            <a:ext cx="6426348" cy="576000"/>
          </a:xfrm>
        </p:spPr>
        <p:txBody>
          <a:bodyPr>
            <a:noAutofit/>
          </a:bodyPr>
          <a:lstStyle>
            <a:lvl1pPr>
              <a:buFontTx/>
              <a:buNone/>
              <a:defRPr sz="1800" b="1" cap="all" baseline="0">
                <a:solidFill>
                  <a:schemeClr val="bg1"/>
                </a:solidFill>
              </a:defRPr>
            </a:lvl1pPr>
          </a:lstStyle>
          <a:p>
            <a:pPr lvl="0"/>
            <a:r>
              <a:rPr lang="sv-SE" dirty="0" smtClean="0"/>
              <a:t>EVENTUELLT EN ÖVERGRIPANDE RUBRIK</a:t>
            </a:r>
            <a:endParaRPr lang="sv-SE" dirty="0"/>
          </a:p>
        </p:txBody>
      </p:sp>
      <p:sp>
        <p:nvSpPr>
          <p:cNvPr id="31" name="Rubrik 1"/>
          <p:cNvSpPr>
            <a:spLocks noGrp="1"/>
          </p:cNvSpPr>
          <p:nvPr>
            <p:ph type="title" hasCustomPrompt="1"/>
          </p:nvPr>
        </p:nvSpPr>
        <p:spPr>
          <a:xfrm>
            <a:off x="324000" y="6816001"/>
            <a:ext cx="6210000" cy="643449"/>
          </a:xfrm>
        </p:spPr>
        <p:txBody>
          <a:bodyPr bIns="0" anchor="t"/>
          <a:lstStyle>
            <a:lvl1pPr algn="l">
              <a:defRPr sz="2800" b="1" cap="all" baseline="0"/>
            </a:lvl1pPr>
          </a:lstStyle>
          <a:p>
            <a:r>
              <a:rPr lang="sv-SE" dirty="0" smtClean="0"/>
              <a:t>Namn på presentationen</a:t>
            </a:r>
            <a:endParaRPr lang="sv-SE" dirty="0"/>
          </a:p>
        </p:txBody>
      </p:sp>
      <p:sp>
        <p:nvSpPr>
          <p:cNvPr id="32" name="Platshållare för text 2"/>
          <p:cNvSpPr>
            <a:spLocks noGrp="1"/>
          </p:cNvSpPr>
          <p:nvPr>
            <p:ph type="body" idx="1" hasCustomPrompt="1"/>
          </p:nvPr>
        </p:nvSpPr>
        <p:spPr>
          <a:xfrm>
            <a:off x="324000" y="7392000"/>
            <a:ext cx="4779186" cy="1177915"/>
          </a:xfrm>
        </p:spPr>
        <p:txBody>
          <a:bodyPr lIns="0" tIns="0" rIns="0" bIns="0" anchor="t" anchorCtr="0">
            <a:noAutofit/>
          </a:bodyPr>
          <a:lstStyle>
            <a:lvl1pPr marL="0" marR="0" indent="0" algn="l" defTabSz="180000" rtl="0" eaLnBrk="1" fontAlgn="auto" latinLnBrk="0" hangingPunct="1">
              <a:lnSpc>
                <a:spcPts val="2500"/>
              </a:lnSpc>
              <a:spcBef>
                <a:spcPts val="0"/>
              </a:spcBef>
              <a:spcAft>
                <a:spcPts val="0"/>
              </a:spcAft>
              <a:buClr>
                <a:schemeClr val="tx1"/>
              </a:buClr>
              <a:buSzTx/>
              <a:buFont typeface="Wingdings" pitchFamily="2" charset="2"/>
              <a:buNone/>
              <a:tabLst>
                <a:tab pos="252000" algn="l"/>
              </a:tabLst>
              <a:defRPr sz="1600" cap="all" baseline="0">
                <a:solidFill>
                  <a:srgbClr val="33333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180000" rtl="0" eaLnBrk="1" fontAlgn="auto" latinLnBrk="0" hangingPunct="1">
              <a:lnSpc>
                <a:spcPts val="2500"/>
              </a:lnSpc>
              <a:spcBef>
                <a:spcPts val="0"/>
              </a:spcBef>
              <a:spcAft>
                <a:spcPts val="0"/>
              </a:spcAft>
              <a:buClr>
                <a:schemeClr val="tx1"/>
              </a:buClr>
              <a:buSzTx/>
              <a:buFont typeface="Wingdings" pitchFamily="2" charset="2"/>
              <a:buNone/>
              <a:tabLst>
                <a:tab pos="252000" algn="l"/>
              </a:tabLst>
              <a:defRPr/>
            </a:pPr>
            <a:r>
              <a:rPr lang="sv-SE" dirty="0" smtClean="0"/>
              <a:t>eventuell underrubrik eventuell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1-Textsida med punktlista">
    <p:spTree>
      <p:nvGrpSpPr>
        <p:cNvPr id="1" name=""/>
        <p:cNvGrpSpPr/>
        <p:nvPr/>
      </p:nvGrpSpPr>
      <p:grpSpPr>
        <a:xfrm>
          <a:off x="0" y="0"/>
          <a:ext cx="0" cy="0"/>
          <a:chOff x="0" y="0"/>
          <a:chExt cx="0" cy="0"/>
        </a:xfrm>
      </p:grpSpPr>
      <p:sp>
        <p:nvSpPr>
          <p:cNvPr id="21" name="Platshållare för text 27"/>
          <p:cNvSpPr>
            <a:spLocks noGrp="1"/>
          </p:cNvSpPr>
          <p:nvPr>
            <p:ph type="body" sz="quarter" idx="12" hasCustomPrompt="1"/>
          </p:nvPr>
        </p:nvSpPr>
        <p:spPr>
          <a:xfrm>
            <a:off x="135000" y="96000"/>
            <a:ext cx="6426348" cy="576000"/>
          </a:xfrm>
        </p:spPr>
        <p:txBody>
          <a:bodyPr>
            <a:noAutofit/>
          </a:bodyPr>
          <a:lstStyle>
            <a:lvl1pPr>
              <a:buFontTx/>
              <a:buNone/>
              <a:defRPr sz="1800" b="1" cap="all" baseline="0">
                <a:solidFill>
                  <a:schemeClr val="bg1"/>
                </a:solidFill>
              </a:defRPr>
            </a:lvl1pPr>
          </a:lstStyle>
          <a:p>
            <a:pPr lvl="0"/>
            <a:r>
              <a:rPr lang="sv-SE" dirty="0" smtClean="0"/>
              <a:t>EVENTUELLT EN ÖVERGRIPANDE RUBRIK</a:t>
            </a:r>
            <a:endParaRPr lang="sv-SE" dirty="0"/>
          </a:p>
        </p:txBody>
      </p:sp>
      <p:sp>
        <p:nvSpPr>
          <p:cNvPr id="20" name="Platshållare för text 36"/>
          <p:cNvSpPr>
            <a:spLocks noGrp="1"/>
          </p:cNvSpPr>
          <p:nvPr>
            <p:ph type="body" sz="quarter" idx="10"/>
          </p:nvPr>
        </p:nvSpPr>
        <p:spPr>
          <a:xfrm>
            <a:off x="324000" y="3105067"/>
            <a:ext cx="4846500" cy="5499381"/>
          </a:xfrm>
        </p:spPr>
        <p:txBody>
          <a:bodyPr>
            <a:noAutofit/>
          </a:bodyPr>
          <a:lstStyle>
            <a:lvl1pPr>
              <a:defRPr/>
            </a:lvl1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22" name="Platshållare för text 2"/>
          <p:cNvSpPr>
            <a:spLocks noGrp="1"/>
          </p:cNvSpPr>
          <p:nvPr>
            <p:ph type="body" idx="15" hasCustomPrompt="1"/>
          </p:nvPr>
        </p:nvSpPr>
        <p:spPr>
          <a:xfrm>
            <a:off x="324000" y="2267744"/>
            <a:ext cx="4846091" cy="480000"/>
          </a:xfrm>
        </p:spPr>
        <p:txBody>
          <a:bodyPr lIns="0" tIns="0" rIns="0" bIns="0" anchor="t" anchorCtr="0">
            <a:noAutofit/>
          </a:bodyPr>
          <a:lstStyle>
            <a:lvl1pPr marL="0" indent="0">
              <a:lnSpc>
                <a:spcPts val="2500"/>
              </a:lnSpc>
              <a:buNone/>
              <a:defRPr sz="1600" cap="all" baseline="0">
                <a:solidFill>
                  <a:srgbClr val="33333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dirty="0" smtClean="0"/>
              <a:t>eventuell underrubrik</a:t>
            </a:r>
          </a:p>
        </p:txBody>
      </p:sp>
      <p:sp>
        <p:nvSpPr>
          <p:cNvPr id="23" name="Rubrik 1"/>
          <p:cNvSpPr>
            <a:spLocks noGrp="1"/>
          </p:cNvSpPr>
          <p:nvPr>
            <p:ph type="title" hasCustomPrompt="1"/>
          </p:nvPr>
        </p:nvSpPr>
        <p:spPr>
          <a:xfrm>
            <a:off x="324000" y="1595670"/>
            <a:ext cx="6210000" cy="643449"/>
          </a:xfrm>
        </p:spPr>
        <p:txBody>
          <a:bodyPr bIns="0" anchor="t"/>
          <a:lstStyle>
            <a:lvl1pPr algn="l">
              <a:defRPr sz="2800" b="1" cap="none" baseline="0"/>
            </a:lvl1pPr>
          </a:lstStyle>
          <a:p>
            <a:r>
              <a:rPr lang="sv-SE" dirty="0" smtClean="0"/>
              <a:t>Rubrik</a:t>
            </a:r>
            <a:endParaRPr lang="sv-S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2-Textsida med punktlista och avsnittsrubrik">
    <p:spTree>
      <p:nvGrpSpPr>
        <p:cNvPr id="1" name=""/>
        <p:cNvGrpSpPr/>
        <p:nvPr/>
      </p:nvGrpSpPr>
      <p:grpSpPr>
        <a:xfrm>
          <a:off x="0" y="0"/>
          <a:ext cx="0" cy="0"/>
          <a:chOff x="0" y="0"/>
          <a:chExt cx="0" cy="0"/>
        </a:xfrm>
      </p:grpSpPr>
      <p:sp>
        <p:nvSpPr>
          <p:cNvPr id="24" name="Platshållare för text 23"/>
          <p:cNvSpPr>
            <a:spLocks noGrp="1"/>
          </p:cNvSpPr>
          <p:nvPr>
            <p:ph type="body" sz="quarter" idx="14" hasCustomPrompt="1"/>
          </p:nvPr>
        </p:nvSpPr>
        <p:spPr>
          <a:xfrm>
            <a:off x="0" y="964496"/>
            <a:ext cx="2585805" cy="257369"/>
          </a:xfrm>
          <a:solidFill>
            <a:srgbClr val="DDDDDD"/>
          </a:solidFill>
          <a:ln>
            <a:noFill/>
          </a:ln>
        </p:spPr>
        <p:txBody>
          <a:bodyPr wrap="none" lIns="198000" tIns="36000" rIns="54000" bIns="36000" anchor="ctr" anchorCtr="0">
            <a:spAutoFit/>
          </a:bodyPr>
          <a:lstStyle>
            <a:lvl1pPr>
              <a:lnSpc>
                <a:spcPct val="100000"/>
              </a:lnSpc>
              <a:buFontTx/>
              <a:buNone/>
              <a:tabLst>
                <a:tab pos="162000" algn="l"/>
              </a:tabLst>
              <a:defRPr sz="1200" b="0" cap="all" baseline="0">
                <a:solidFill>
                  <a:srgbClr val="981E32"/>
                </a:solidFill>
              </a:defRPr>
            </a:lvl1pPr>
          </a:lstStyle>
          <a:p>
            <a:pPr lvl="0"/>
            <a:r>
              <a:rPr lang="sv-SE" dirty="0" smtClean="0"/>
              <a:t>eventuell avsnittsrubrik</a:t>
            </a:r>
            <a:endParaRPr lang="sv-SE" dirty="0"/>
          </a:p>
        </p:txBody>
      </p:sp>
      <p:sp>
        <p:nvSpPr>
          <p:cNvPr id="21" name="Platshållare för text 27"/>
          <p:cNvSpPr>
            <a:spLocks noGrp="1"/>
          </p:cNvSpPr>
          <p:nvPr>
            <p:ph type="body" sz="quarter" idx="11" hasCustomPrompt="1"/>
          </p:nvPr>
        </p:nvSpPr>
        <p:spPr>
          <a:xfrm>
            <a:off x="135000" y="96000"/>
            <a:ext cx="6426348" cy="576000"/>
          </a:xfrm>
        </p:spPr>
        <p:txBody>
          <a:bodyPr>
            <a:noAutofit/>
          </a:bodyPr>
          <a:lstStyle>
            <a:lvl1pPr>
              <a:buFontTx/>
              <a:buNone/>
              <a:defRPr sz="1800" b="1" cap="all" baseline="0">
                <a:solidFill>
                  <a:schemeClr val="bg1"/>
                </a:solidFill>
              </a:defRPr>
            </a:lvl1pPr>
          </a:lstStyle>
          <a:p>
            <a:pPr lvl="0"/>
            <a:r>
              <a:rPr lang="sv-SE" dirty="0" smtClean="0"/>
              <a:t>EVENTUELLT EN ÖVERGRIPANDE RUBRIK</a:t>
            </a:r>
            <a:endParaRPr lang="sv-SE" dirty="0"/>
          </a:p>
        </p:txBody>
      </p:sp>
      <p:sp>
        <p:nvSpPr>
          <p:cNvPr id="20" name="Platshållare för text 36"/>
          <p:cNvSpPr>
            <a:spLocks noGrp="1"/>
          </p:cNvSpPr>
          <p:nvPr>
            <p:ph type="body" sz="quarter" idx="10"/>
          </p:nvPr>
        </p:nvSpPr>
        <p:spPr>
          <a:xfrm>
            <a:off x="324000" y="3105067"/>
            <a:ext cx="4846500" cy="5499381"/>
          </a:xfrm>
        </p:spPr>
        <p:txBody>
          <a:bodyPr>
            <a:noAutofit/>
          </a:bodyPr>
          <a:lstStyle>
            <a:lvl1pPr>
              <a:defRPr/>
            </a:lvl1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22" name="Platshållare för text 2"/>
          <p:cNvSpPr>
            <a:spLocks noGrp="1"/>
          </p:cNvSpPr>
          <p:nvPr>
            <p:ph type="body" idx="15" hasCustomPrompt="1"/>
          </p:nvPr>
        </p:nvSpPr>
        <p:spPr>
          <a:xfrm>
            <a:off x="324000" y="2267744"/>
            <a:ext cx="4846091" cy="480000"/>
          </a:xfrm>
        </p:spPr>
        <p:txBody>
          <a:bodyPr lIns="0" tIns="0" rIns="0" bIns="0" anchor="t" anchorCtr="0">
            <a:noAutofit/>
          </a:bodyPr>
          <a:lstStyle>
            <a:lvl1pPr marL="0" indent="0">
              <a:lnSpc>
                <a:spcPts val="2500"/>
              </a:lnSpc>
              <a:buNone/>
              <a:defRPr sz="1600" cap="all" baseline="0">
                <a:solidFill>
                  <a:srgbClr val="33333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dirty="0" smtClean="0"/>
              <a:t>eventuell underrubrik</a:t>
            </a:r>
          </a:p>
        </p:txBody>
      </p:sp>
      <p:sp>
        <p:nvSpPr>
          <p:cNvPr id="23" name="Rubrik 1"/>
          <p:cNvSpPr>
            <a:spLocks noGrp="1"/>
          </p:cNvSpPr>
          <p:nvPr>
            <p:ph type="title" hasCustomPrompt="1"/>
          </p:nvPr>
        </p:nvSpPr>
        <p:spPr>
          <a:xfrm>
            <a:off x="324000" y="1595670"/>
            <a:ext cx="6210000" cy="643449"/>
          </a:xfrm>
        </p:spPr>
        <p:txBody>
          <a:bodyPr bIns="0" anchor="t"/>
          <a:lstStyle>
            <a:lvl1pPr algn="l">
              <a:defRPr sz="2800" b="1" cap="none" baseline="0"/>
            </a:lvl1pPr>
          </a:lstStyle>
          <a:p>
            <a:r>
              <a:rPr lang="sv-SE" dirty="0" smtClean="0"/>
              <a:t>Rubrik</a:t>
            </a:r>
            <a:endParaRPr lang="sv-S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och bildsida med löptext eller punktlista">
    <p:spTree>
      <p:nvGrpSpPr>
        <p:cNvPr id="1" name=""/>
        <p:cNvGrpSpPr/>
        <p:nvPr/>
      </p:nvGrpSpPr>
      <p:grpSpPr>
        <a:xfrm>
          <a:off x="0" y="0"/>
          <a:ext cx="0" cy="0"/>
          <a:chOff x="0" y="0"/>
          <a:chExt cx="0" cy="0"/>
        </a:xfrm>
      </p:grpSpPr>
      <p:sp>
        <p:nvSpPr>
          <p:cNvPr id="37" name="Platshållare för text 36"/>
          <p:cNvSpPr>
            <a:spLocks noGrp="1"/>
          </p:cNvSpPr>
          <p:nvPr>
            <p:ph type="body" sz="quarter" idx="10"/>
          </p:nvPr>
        </p:nvSpPr>
        <p:spPr>
          <a:xfrm>
            <a:off x="324000" y="2651787"/>
            <a:ext cx="3291300" cy="5997812"/>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0" name="Platshållare för bild 9"/>
          <p:cNvSpPr>
            <a:spLocks noGrp="1"/>
          </p:cNvSpPr>
          <p:nvPr>
            <p:ph type="pic" sz="quarter" idx="11"/>
          </p:nvPr>
        </p:nvSpPr>
        <p:spPr>
          <a:xfrm>
            <a:off x="3780000" y="1248000"/>
            <a:ext cx="2754000" cy="6096000"/>
          </a:xfrm>
          <a:effectLst>
            <a:outerShdw blurRad="50800" dist="38100" dir="2700000" algn="tl" rotWithShape="0">
              <a:prstClr val="black">
                <a:alpha val="40000"/>
              </a:prstClr>
            </a:outerShdw>
          </a:effectLst>
        </p:spPr>
        <p:txBody>
          <a:bodyPr/>
          <a:lstStyle/>
          <a:p>
            <a:r>
              <a:rPr lang="sv-SE" smtClean="0"/>
              <a:t>Klicka på ikonen för att lägga till en bild</a:t>
            </a:r>
            <a:endParaRPr lang="sv-SE" dirty="0"/>
          </a:p>
        </p:txBody>
      </p:sp>
      <p:sp>
        <p:nvSpPr>
          <p:cNvPr id="21" name="Platshållare för text 27"/>
          <p:cNvSpPr>
            <a:spLocks noGrp="1"/>
          </p:cNvSpPr>
          <p:nvPr>
            <p:ph type="body" sz="quarter" idx="13" hasCustomPrompt="1"/>
          </p:nvPr>
        </p:nvSpPr>
        <p:spPr>
          <a:xfrm>
            <a:off x="135000" y="96000"/>
            <a:ext cx="6426348" cy="576000"/>
          </a:xfrm>
        </p:spPr>
        <p:txBody>
          <a:bodyPr>
            <a:noAutofit/>
          </a:bodyPr>
          <a:lstStyle>
            <a:lvl1pPr>
              <a:buFontTx/>
              <a:buNone/>
              <a:defRPr sz="1800" b="1" cap="all" baseline="0">
                <a:solidFill>
                  <a:schemeClr val="bg1"/>
                </a:solidFill>
              </a:defRPr>
            </a:lvl1pPr>
          </a:lstStyle>
          <a:p>
            <a:pPr lvl="0"/>
            <a:r>
              <a:rPr lang="sv-SE" dirty="0" smtClean="0"/>
              <a:t>EVENTUELLT EN ÖVERGRIPANDE RUBRIK</a:t>
            </a:r>
            <a:endParaRPr lang="sv-SE" dirty="0"/>
          </a:p>
        </p:txBody>
      </p:sp>
      <p:sp>
        <p:nvSpPr>
          <p:cNvPr id="8" name="Rubrik 1"/>
          <p:cNvSpPr>
            <a:spLocks noGrp="1"/>
          </p:cNvSpPr>
          <p:nvPr>
            <p:ph type="title" hasCustomPrompt="1"/>
          </p:nvPr>
        </p:nvSpPr>
        <p:spPr>
          <a:xfrm>
            <a:off x="324000" y="1211628"/>
            <a:ext cx="3291300" cy="643449"/>
          </a:xfrm>
        </p:spPr>
        <p:txBody>
          <a:bodyPr bIns="0" anchor="t"/>
          <a:lstStyle>
            <a:lvl1pPr algn="l">
              <a:defRPr sz="2800" b="1" cap="none" baseline="0"/>
            </a:lvl1pPr>
          </a:lstStyle>
          <a:p>
            <a:r>
              <a:rPr lang="sv-SE" dirty="0" smtClean="0"/>
              <a:t>Rubrik</a:t>
            </a:r>
            <a:endParaRPr lang="sv-S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vslutningsbild/text">
    <p:spTree>
      <p:nvGrpSpPr>
        <p:cNvPr id="1" name=""/>
        <p:cNvGrpSpPr/>
        <p:nvPr/>
      </p:nvGrpSpPr>
      <p:grpSpPr>
        <a:xfrm>
          <a:off x="0" y="0"/>
          <a:ext cx="0" cy="0"/>
          <a:chOff x="0" y="0"/>
          <a:chExt cx="0" cy="0"/>
        </a:xfrm>
      </p:grpSpPr>
      <p:sp>
        <p:nvSpPr>
          <p:cNvPr id="3" name="Platshållare för text 2"/>
          <p:cNvSpPr>
            <a:spLocks noGrp="1"/>
          </p:cNvSpPr>
          <p:nvPr>
            <p:ph type="body" sz="quarter" idx="10" hasCustomPrompt="1"/>
          </p:nvPr>
        </p:nvSpPr>
        <p:spPr>
          <a:xfrm>
            <a:off x="1620000" y="2160000"/>
            <a:ext cx="3618000" cy="4800000"/>
          </a:xfrm>
        </p:spPr>
        <p:txBody>
          <a:bodyPr anchor="t" anchorCtr="0"/>
          <a:lstStyle>
            <a:lvl1pPr algn="l">
              <a:lnSpc>
                <a:spcPts val="3200"/>
              </a:lnSpc>
              <a:spcBef>
                <a:spcPts val="0"/>
              </a:spcBef>
              <a:buFontTx/>
              <a:buNone/>
              <a:defRPr baseline="0"/>
            </a:lvl1pPr>
          </a:lstStyle>
          <a:p>
            <a:pPr lvl="0"/>
            <a:r>
              <a:rPr lang="sv-SE" dirty="0" smtClean="0"/>
              <a:t>Eventuell avslutningstext </a:t>
            </a:r>
          </a:p>
          <a:p>
            <a:pPr lvl="0"/>
            <a:r>
              <a:rPr lang="sv-SE" dirty="0" smtClean="0"/>
              <a:t>kanske med kontaktuppgifter eller webbhänvisningar.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ktangel 6"/>
          <p:cNvSpPr/>
          <p:nvPr/>
        </p:nvSpPr>
        <p:spPr>
          <a:xfrm>
            <a:off x="0" y="0"/>
            <a:ext cx="6858000" cy="7619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nvGrpSpPr>
          <p:cNvPr id="4" name="Grupp 7"/>
          <p:cNvGrpSpPr/>
          <p:nvPr/>
        </p:nvGrpSpPr>
        <p:grpSpPr>
          <a:xfrm>
            <a:off x="4509120" y="-36512"/>
            <a:ext cx="2348880" cy="960107"/>
            <a:chOff x="6012160" y="-27384"/>
            <a:chExt cx="3131840" cy="720080"/>
          </a:xfrm>
        </p:grpSpPr>
        <p:pic>
          <p:nvPicPr>
            <p:cNvPr id="9" name="Bildobjekt 8" descr="_Dekormönster-PNG-24.png"/>
            <p:cNvPicPr>
              <a:picLocks noChangeAspect="1"/>
            </p:cNvPicPr>
            <p:nvPr userDrawn="1"/>
          </p:nvPicPr>
          <p:blipFill>
            <a:blip r:embed="rId8" cstate="print"/>
            <a:srcRect t="16974" r="81910" b="66452"/>
            <a:stretch>
              <a:fillRect/>
            </a:stretch>
          </p:blipFill>
          <p:spPr>
            <a:xfrm flipH="1">
              <a:off x="6012160" y="0"/>
              <a:ext cx="565771" cy="604307"/>
            </a:xfrm>
            <a:prstGeom prst="rect">
              <a:avLst/>
            </a:prstGeom>
          </p:spPr>
        </p:pic>
        <p:pic>
          <p:nvPicPr>
            <p:cNvPr id="10" name="Bildobjekt 9" descr="_Dekormönster-PNG-24.png"/>
            <p:cNvPicPr>
              <a:picLocks noChangeAspect="1"/>
            </p:cNvPicPr>
            <p:nvPr userDrawn="1"/>
          </p:nvPicPr>
          <p:blipFill>
            <a:blip r:embed="rId8" cstate="print"/>
            <a:srcRect l="77400" t="2" b="86144"/>
            <a:stretch>
              <a:fillRect/>
            </a:stretch>
          </p:blipFill>
          <p:spPr>
            <a:xfrm>
              <a:off x="8244408" y="0"/>
              <a:ext cx="899592" cy="642918"/>
            </a:xfrm>
            <a:prstGeom prst="rect">
              <a:avLst/>
            </a:prstGeom>
          </p:spPr>
        </p:pic>
        <p:pic>
          <p:nvPicPr>
            <p:cNvPr id="11" name="Bildobjekt 10" descr="_Dekormönster-PNG-24.png"/>
            <p:cNvPicPr>
              <a:picLocks noChangeAspect="1"/>
            </p:cNvPicPr>
            <p:nvPr userDrawn="1"/>
          </p:nvPicPr>
          <p:blipFill>
            <a:blip r:embed="rId8" cstate="print"/>
            <a:srcRect l="19899" t="13376" r="71056" b="71107"/>
            <a:stretch>
              <a:fillRect/>
            </a:stretch>
          </p:blipFill>
          <p:spPr>
            <a:xfrm>
              <a:off x="7812360" y="-27384"/>
              <a:ext cx="360040" cy="720080"/>
            </a:xfrm>
            <a:prstGeom prst="rect">
              <a:avLst/>
            </a:prstGeom>
          </p:spPr>
        </p:pic>
        <p:pic>
          <p:nvPicPr>
            <p:cNvPr id="12" name="Bildobjekt 11" descr="_Dekormönster-PNG-24.png"/>
            <p:cNvPicPr>
              <a:picLocks noChangeAspect="1"/>
            </p:cNvPicPr>
            <p:nvPr userDrawn="1"/>
          </p:nvPicPr>
          <p:blipFill>
            <a:blip r:embed="rId8" cstate="print"/>
            <a:srcRect l="1809" t="372" r="81910" b="86624"/>
            <a:stretch>
              <a:fillRect/>
            </a:stretch>
          </p:blipFill>
          <p:spPr>
            <a:xfrm flipH="1">
              <a:off x="7092281" y="31428"/>
              <a:ext cx="555484" cy="517252"/>
            </a:xfrm>
            <a:prstGeom prst="rect">
              <a:avLst/>
            </a:prstGeom>
          </p:spPr>
        </p:pic>
        <p:pic>
          <p:nvPicPr>
            <p:cNvPr id="15" name="Bildobjekt 14" descr="_Dekormönster-PNG-24.png"/>
            <p:cNvPicPr>
              <a:picLocks noChangeAspect="1"/>
            </p:cNvPicPr>
            <p:nvPr userDrawn="1"/>
          </p:nvPicPr>
          <p:blipFill>
            <a:blip r:embed="rId8" cstate="print"/>
            <a:srcRect l="68742" t="6208" r="22213" b="78865"/>
            <a:stretch>
              <a:fillRect/>
            </a:stretch>
          </p:blipFill>
          <p:spPr>
            <a:xfrm>
              <a:off x="6660232" y="-27384"/>
              <a:ext cx="360040" cy="692696"/>
            </a:xfrm>
            <a:prstGeom prst="rect">
              <a:avLst/>
            </a:prstGeom>
          </p:spPr>
        </p:pic>
      </p:grpSp>
      <p:sp>
        <p:nvSpPr>
          <p:cNvPr id="2" name="Platshållare för rubrik 1" descr="&#10;"/>
          <p:cNvSpPr>
            <a:spLocks noGrp="1"/>
          </p:cNvSpPr>
          <p:nvPr>
            <p:ph type="title"/>
          </p:nvPr>
        </p:nvSpPr>
        <p:spPr>
          <a:xfrm>
            <a:off x="351000" y="1211627"/>
            <a:ext cx="6318000" cy="800219"/>
          </a:xfrm>
          <a:prstGeom prst="rect">
            <a:avLst/>
          </a:prstGeom>
        </p:spPr>
        <p:txBody>
          <a:bodyPr vert="horz" wrap="square" lIns="0" tIns="0" rIns="0" bIns="0" numCol="1" rtlCol="0" anchor="t" anchorCtr="0">
            <a:no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351000" y="2133601"/>
            <a:ext cx="6318000" cy="6034617"/>
          </a:xfrm>
          <a:prstGeom prst="rect">
            <a:avLst/>
          </a:prstGeom>
        </p:spPr>
        <p:txBody>
          <a:bodyPr vert="horz" lIns="0" tIns="0" rIns="0" bIns="0" rtlCol="0">
            <a:noAutofit/>
          </a:bodyPr>
          <a:lstStyle/>
          <a:p>
            <a:pPr marL="0" marR="0" lvl="0" indent="-252000" algn="l" defTabSz="180000" rtl="0" eaLnBrk="1" fontAlgn="auto" latinLnBrk="0" hangingPunct="1">
              <a:lnSpc>
                <a:spcPts val="3300"/>
              </a:lnSpc>
              <a:spcBef>
                <a:spcPts val="0"/>
              </a:spcBef>
              <a:spcAft>
                <a:spcPts val="0"/>
              </a:spcAft>
              <a:buClr>
                <a:schemeClr val="tx1"/>
              </a:buClr>
              <a:buSzTx/>
              <a:buFont typeface="Wingdings" pitchFamily="2" charset="2"/>
              <a:buChar char="§"/>
              <a:tabLst>
                <a:tab pos="252000" algn="l"/>
              </a:tabLst>
              <a:defRPr/>
            </a:pPr>
            <a:r>
              <a:rPr lang="sv-SE" dirty="0" smtClean="0"/>
              <a:t>Klicka här för att skapa en punktlista Klicka här för att skapa en punktlista</a:t>
            </a:r>
          </a:p>
          <a:p>
            <a:pPr marL="0" marR="0" lvl="0" indent="-252000" algn="l" defTabSz="180000" rtl="0" eaLnBrk="1" fontAlgn="auto" latinLnBrk="0" hangingPunct="1">
              <a:lnSpc>
                <a:spcPts val="3300"/>
              </a:lnSpc>
              <a:spcBef>
                <a:spcPts val="0"/>
              </a:spcBef>
              <a:spcAft>
                <a:spcPts val="0"/>
              </a:spcAft>
              <a:buClr>
                <a:schemeClr val="tx1"/>
              </a:buClr>
              <a:buSzTx/>
              <a:buFont typeface="Wingdings" pitchFamily="2" charset="2"/>
              <a:buChar char="§"/>
              <a:tabLst>
                <a:tab pos="252000" algn="l"/>
              </a:tabLst>
              <a:defRPr/>
            </a:pPr>
            <a:r>
              <a:rPr lang="sv-SE" dirty="0" smtClean="0"/>
              <a:t>Klicka här för att skapa en punktlista</a:t>
            </a:r>
          </a:p>
          <a:p>
            <a:pPr lvl="1"/>
            <a:r>
              <a:rPr lang="sv-SE" dirty="0" smtClean="0"/>
              <a:t>Nivå två på punktlistan</a:t>
            </a:r>
          </a:p>
          <a:p>
            <a:pPr marL="540000" marR="0" lvl="1" indent="-252000" algn="l" defTabSz="360000" rtl="0" eaLnBrk="1" fontAlgn="auto" latinLnBrk="0" hangingPunct="1">
              <a:lnSpc>
                <a:spcPct val="100000"/>
              </a:lnSpc>
              <a:spcBef>
                <a:spcPts val="400"/>
              </a:spcBef>
              <a:spcAft>
                <a:spcPts val="0"/>
              </a:spcAft>
              <a:buClr>
                <a:schemeClr val="bg1">
                  <a:lumMod val="50000"/>
                </a:schemeClr>
              </a:buClr>
              <a:buSzTx/>
              <a:buFont typeface="Wingdings" pitchFamily="2" charset="2"/>
              <a:buChar char="§"/>
              <a:tabLst>
                <a:tab pos="252000" algn="l"/>
              </a:tabLst>
              <a:defRPr/>
            </a:pPr>
            <a:r>
              <a:rPr lang="sv-SE" dirty="0" smtClean="0"/>
              <a:t>Nivå två på punktlistan</a:t>
            </a:r>
          </a:p>
          <a:p>
            <a:pPr lvl="2"/>
            <a:r>
              <a:rPr lang="sv-SE" dirty="0" smtClean="0"/>
              <a:t>Nivå tre på punktlistan</a:t>
            </a:r>
          </a:p>
          <a:p>
            <a:pPr marL="828000" marR="0" lvl="2" indent="-252000" algn="l" defTabSz="360000" rtl="0" eaLnBrk="1" fontAlgn="auto" latinLnBrk="0" hangingPunct="1">
              <a:lnSpc>
                <a:spcPct val="100000"/>
              </a:lnSpc>
              <a:spcBef>
                <a:spcPts val="400"/>
              </a:spcBef>
              <a:spcAft>
                <a:spcPts val="0"/>
              </a:spcAft>
              <a:buClrTx/>
              <a:buSzPct val="100000"/>
              <a:buFont typeface="Verdana" pitchFamily="34" charset="0"/>
              <a:buChar char="–"/>
              <a:tabLst>
                <a:tab pos="252000" algn="l"/>
              </a:tabLst>
              <a:defRPr/>
            </a:pPr>
            <a:r>
              <a:rPr lang="sv-SE" dirty="0" smtClean="0"/>
              <a:t>Nivå tre på punktlistan</a:t>
            </a:r>
          </a:p>
          <a:p>
            <a:pPr lvl="3"/>
            <a:r>
              <a:rPr lang="sv-SE" dirty="0" smtClean="0"/>
              <a:t>Nivå fyra på punktlistan</a:t>
            </a:r>
          </a:p>
          <a:p>
            <a:pPr lvl="3"/>
            <a:r>
              <a:rPr lang="sv-SE" dirty="0" smtClean="0"/>
              <a:t>Nivå fyra på punktlistan</a:t>
            </a:r>
          </a:p>
          <a:p>
            <a:pPr lvl="4"/>
            <a:r>
              <a:rPr lang="sv-SE" dirty="0" smtClean="0"/>
              <a:t>Nivå fem på punktlistan</a:t>
            </a:r>
          </a:p>
          <a:p>
            <a:pPr marL="1440000" marR="0" lvl="4" indent="-252000" algn="l" defTabSz="360000" rtl="0" eaLnBrk="1" fontAlgn="auto" latinLnBrk="0" hangingPunct="1">
              <a:lnSpc>
                <a:spcPct val="100000"/>
              </a:lnSpc>
              <a:spcBef>
                <a:spcPts val="400"/>
              </a:spcBef>
              <a:spcAft>
                <a:spcPts val="0"/>
              </a:spcAft>
              <a:buClr>
                <a:srgbClr val="333333"/>
              </a:buClr>
              <a:buSzPct val="70000"/>
              <a:buFont typeface="+mj-lt"/>
              <a:buAutoNum type="arabicParenR"/>
              <a:tabLst>
                <a:tab pos="252000" algn="l"/>
              </a:tabLst>
              <a:defRPr/>
            </a:pPr>
            <a:r>
              <a:rPr lang="sv-SE" dirty="0" smtClean="0"/>
              <a:t>Nivå fem på punktlistan</a:t>
            </a:r>
          </a:p>
          <a:p>
            <a:pPr lvl="4"/>
            <a:endParaRPr lang="sv-SE" dirty="0"/>
          </a:p>
        </p:txBody>
      </p:sp>
      <p:sp>
        <p:nvSpPr>
          <p:cNvPr id="13" name="Rektangel 12"/>
          <p:cNvSpPr/>
          <p:nvPr/>
        </p:nvSpPr>
        <p:spPr>
          <a:xfrm>
            <a:off x="0" y="8796469"/>
            <a:ext cx="6858000" cy="3475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14" name="Rak 13"/>
          <p:cNvCxnSpPr/>
          <p:nvPr/>
        </p:nvCxnSpPr>
        <p:spPr>
          <a:xfrm>
            <a:off x="0" y="8892480"/>
            <a:ext cx="6858000" cy="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Bildobjekt 5" descr="JLL_li_RGB.wmf"/>
          <p:cNvPicPr>
            <a:picLocks noChangeAspect="1"/>
          </p:cNvPicPr>
          <p:nvPr/>
        </p:nvPicPr>
        <p:blipFill>
          <a:blip r:embed="rId9" cstate="print"/>
          <a:stretch>
            <a:fillRect/>
          </a:stretch>
        </p:blipFill>
        <p:spPr>
          <a:xfrm>
            <a:off x="5400000" y="7799016"/>
            <a:ext cx="1128713" cy="613411"/>
          </a:xfrm>
          <a:prstGeom prst="rect">
            <a:avLst/>
          </a:prstGeom>
        </p:spPr>
      </p:pic>
      <p:sp>
        <p:nvSpPr>
          <p:cNvPr id="16" name="Rektangel 15"/>
          <p:cNvSpPr/>
          <p:nvPr/>
        </p:nvSpPr>
        <p:spPr>
          <a:xfrm>
            <a:off x="0" y="0"/>
            <a:ext cx="6858000" cy="7619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nvGrpSpPr>
          <p:cNvPr id="17" name="Grupp 16"/>
          <p:cNvGrpSpPr/>
          <p:nvPr/>
        </p:nvGrpSpPr>
        <p:grpSpPr>
          <a:xfrm>
            <a:off x="4509120" y="-36512"/>
            <a:ext cx="2348880" cy="960107"/>
            <a:chOff x="6012160" y="-27384"/>
            <a:chExt cx="3131840" cy="720080"/>
          </a:xfrm>
        </p:grpSpPr>
        <p:pic>
          <p:nvPicPr>
            <p:cNvPr id="18" name="Bildobjekt 17" descr="_Dekormönster-PNG-24.png"/>
            <p:cNvPicPr>
              <a:picLocks noChangeAspect="1"/>
            </p:cNvPicPr>
            <p:nvPr userDrawn="1"/>
          </p:nvPicPr>
          <p:blipFill>
            <a:blip r:embed="rId8" cstate="print"/>
            <a:srcRect t="16974" r="81910" b="66452"/>
            <a:stretch>
              <a:fillRect/>
            </a:stretch>
          </p:blipFill>
          <p:spPr>
            <a:xfrm flipH="1">
              <a:off x="6012160" y="0"/>
              <a:ext cx="565771" cy="604307"/>
            </a:xfrm>
            <a:prstGeom prst="rect">
              <a:avLst/>
            </a:prstGeom>
          </p:spPr>
        </p:pic>
        <p:pic>
          <p:nvPicPr>
            <p:cNvPr id="19" name="Bildobjekt 18" descr="_Dekormönster-PNG-24.png"/>
            <p:cNvPicPr>
              <a:picLocks noChangeAspect="1"/>
            </p:cNvPicPr>
            <p:nvPr userDrawn="1"/>
          </p:nvPicPr>
          <p:blipFill>
            <a:blip r:embed="rId8" cstate="print"/>
            <a:srcRect l="77400" t="2" b="86144"/>
            <a:stretch>
              <a:fillRect/>
            </a:stretch>
          </p:blipFill>
          <p:spPr>
            <a:xfrm>
              <a:off x="8244408" y="0"/>
              <a:ext cx="899592" cy="642918"/>
            </a:xfrm>
            <a:prstGeom prst="rect">
              <a:avLst/>
            </a:prstGeom>
          </p:spPr>
        </p:pic>
        <p:pic>
          <p:nvPicPr>
            <p:cNvPr id="20" name="Bildobjekt 19" descr="_Dekormönster-PNG-24.png"/>
            <p:cNvPicPr>
              <a:picLocks noChangeAspect="1"/>
            </p:cNvPicPr>
            <p:nvPr userDrawn="1"/>
          </p:nvPicPr>
          <p:blipFill>
            <a:blip r:embed="rId8" cstate="print"/>
            <a:srcRect l="19899" t="13376" r="71056" b="71107"/>
            <a:stretch>
              <a:fillRect/>
            </a:stretch>
          </p:blipFill>
          <p:spPr>
            <a:xfrm>
              <a:off x="7812360" y="-27384"/>
              <a:ext cx="360040" cy="720080"/>
            </a:xfrm>
            <a:prstGeom prst="rect">
              <a:avLst/>
            </a:prstGeom>
          </p:spPr>
        </p:pic>
        <p:pic>
          <p:nvPicPr>
            <p:cNvPr id="21" name="Bildobjekt 20" descr="_Dekormönster-PNG-24.png"/>
            <p:cNvPicPr>
              <a:picLocks noChangeAspect="1"/>
            </p:cNvPicPr>
            <p:nvPr userDrawn="1"/>
          </p:nvPicPr>
          <p:blipFill>
            <a:blip r:embed="rId8" cstate="print"/>
            <a:srcRect l="1809" t="372" r="81910" b="86624"/>
            <a:stretch>
              <a:fillRect/>
            </a:stretch>
          </p:blipFill>
          <p:spPr>
            <a:xfrm flipH="1">
              <a:off x="7092281" y="31428"/>
              <a:ext cx="555484" cy="517252"/>
            </a:xfrm>
            <a:prstGeom prst="rect">
              <a:avLst/>
            </a:prstGeom>
          </p:spPr>
        </p:pic>
        <p:pic>
          <p:nvPicPr>
            <p:cNvPr id="22" name="Bildobjekt 21" descr="_Dekormönster-PNG-24.png"/>
            <p:cNvPicPr>
              <a:picLocks noChangeAspect="1"/>
            </p:cNvPicPr>
            <p:nvPr userDrawn="1"/>
          </p:nvPicPr>
          <p:blipFill>
            <a:blip r:embed="rId8" cstate="print"/>
            <a:srcRect l="68742" t="6208" r="22213" b="78865"/>
            <a:stretch>
              <a:fillRect/>
            </a:stretch>
          </p:blipFill>
          <p:spPr>
            <a:xfrm>
              <a:off x="6660232" y="-27384"/>
              <a:ext cx="360040" cy="692696"/>
            </a:xfrm>
            <a:prstGeom prst="rect">
              <a:avLst/>
            </a:prstGeom>
          </p:spPr>
        </p:pic>
      </p:grpSp>
      <p:pic>
        <p:nvPicPr>
          <p:cNvPr id="23" name="Bildobjekt 22" descr="JLL_li_RGB.wmf"/>
          <p:cNvPicPr>
            <a:picLocks noChangeAspect="1"/>
          </p:cNvPicPr>
          <p:nvPr/>
        </p:nvPicPr>
        <p:blipFill>
          <a:blip r:embed="rId9" cstate="print"/>
          <a:stretch>
            <a:fillRect/>
          </a:stretch>
        </p:blipFill>
        <p:spPr>
          <a:xfrm>
            <a:off x="5400000" y="7799016"/>
            <a:ext cx="1128713" cy="613411"/>
          </a:xfrm>
          <a:prstGeom prst="rect">
            <a:avLst/>
          </a:prstGeom>
        </p:spPr>
      </p:pic>
    </p:spTree>
  </p:cSld>
  <p:clrMap bg1="lt1" tx1="dk1" bg2="lt2" tx2="dk2" accent1="accent1" accent2="accent2" accent3="accent3" accent4="accent4" accent5="accent5" accent6="accent6" hlink="hlink" folHlink="folHlink"/>
  <p:sldLayoutIdLst>
    <p:sldLayoutId id="2147483721" r:id="rId1"/>
    <p:sldLayoutId id="2147483713" r:id="rId2"/>
    <p:sldLayoutId id="2147483714" r:id="rId3"/>
    <p:sldLayoutId id="2147483715" r:id="rId4"/>
    <p:sldLayoutId id="2147483716" r:id="rId5"/>
    <p:sldLayoutId id="2147483717" r:id="rId6"/>
  </p:sldLayoutIdLst>
  <p:txStyles>
    <p:titleStyle>
      <a:lvl1pPr algn="l" defTabSz="914400" rtl="0" eaLnBrk="1" latinLnBrk="0" hangingPunct="1">
        <a:spcBef>
          <a:spcPct val="0"/>
        </a:spcBef>
        <a:buNone/>
        <a:defRPr sz="2800" b="1" kern="1200" cap="all" spc="0" baseline="0">
          <a:solidFill>
            <a:schemeClr val="tx1"/>
          </a:solidFill>
          <a:latin typeface="+mj-lt"/>
          <a:ea typeface="+mj-ea"/>
          <a:cs typeface="+mj-cs"/>
        </a:defRPr>
      </a:lvl1pPr>
    </p:titleStyle>
    <p:bodyStyle>
      <a:lvl1pPr marL="0" marR="0" indent="-252000" algn="l" defTabSz="180000" rtl="0" eaLnBrk="1" fontAlgn="auto" latinLnBrk="0" hangingPunct="1">
        <a:lnSpc>
          <a:spcPts val="3300"/>
        </a:lnSpc>
        <a:spcBef>
          <a:spcPts val="0"/>
        </a:spcBef>
        <a:spcAft>
          <a:spcPts val="0"/>
        </a:spcAft>
        <a:buClr>
          <a:schemeClr val="tx1"/>
        </a:buClr>
        <a:buSzTx/>
        <a:buFont typeface="Wingdings" pitchFamily="2" charset="2"/>
        <a:buChar char="§"/>
        <a:tabLst>
          <a:tab pos="252000" algn="l"/>
        </a:tabLst>
        <a:defRPr sz="2400" kern="1200" baseline="0">
          <a:solidFill>
            <a:srgbClr val="292929"/>
          </a:solidFill>
          <a:latin typeface="+mn-lt"/>
          <a:ea typeface="+mn-ea"/>
          <a:cs typeface="+mn-cs"/>
        </a:defRPr>
      </a:lvl1pPr>
      <a:lvl2pPr marL="540000" marR="0" indent="-252000" algn="l" defTabSz="360000" rtl="0" eaLnBrk="1" fontAlgn="auto" latinLnBrk="0" hangingPunct="1">
        <a:lnSpc>
          <a:spcPts val="2900"/>
        </a:lnSpc>
        <a:spcBef>
          <a:spcPts val="400"/>
        </a:spcBef>
        <a:spcAft>
          <a:spcPts val="0"/>
        </a:spcAft>
        <a:buClr>
          <a:schemeClr val="bg1">
            <a:lumMod val="50000"/>
          </a:schemeClr>
        </a:buClr>
        <a:buSzTx/>
        <a:buFont typeface="Wingdings" pitchFamily="2" charset="2"/>
        <a:buChar char="§"/>
        <a:tabLst>
          <a:tab pos="252000" algn="l"/>
        </a:tabLst>
        <a:defRPr sz="2200" kern="1200" baseline="0">
          <a:solidFill>
            <a:srgbClr val="292929"/>
          </a:solidFill>
          <a:latin typeface="+mn-lt"/>
          <a:ea typeface="+mn-ea"/>
          <a:cs typeface="+mn-cs"/>
        </a:defRPr>
      </a:lvl2pPr>
      <a:lvl3pPr marL="828000" marR="0" indent="-252000" algn="l" defTabSz="360000" rtl="0" eaLnBrk="1" fontAlgn="auto" latinLnBrk="0" hangingPunct="1">
        <a:lnSpc>
          <a:spcPct val="100000"/>
        </a:lnSpc>
        <a:spcBef>
          <a:spcPts val="400"/>
        </a:spcBef>
        <a:spcAft>
          <a:spcPts val="0"/>
        </a:spcAft>
        <a:buClrTx/>
        <a:buSzPct val="100000"/>
        <a:buFont typeface="Verdana" pitchFamily="34" charset="0"/>
        <a:buChar char="–"/>
        <a:tabLst>
          <a:tab pos="252000" algn="l"/>
        </a:tabLst>
        <a:defRPr sz="2200" kern="1200" baseline="0">
          <a:solidFill>
            <a:srgbClr val="292929"/>
          </a:solidFill>
          <a:latin typeface="+mn-lt"/>
          <a:ea typeface="+mn-ea"/>
          <a:cs typeface="+mn-cs"/>
        </a:defRPr>
      </a:lvl3pPr>
      <a:lvl4pPr marL="1080000" indent="-252000" algn="l" defTabSz="360000" rtl="0" eaLnBrk="1" latinLnBrk="0" hangingPunct="1">
        <a:lnSpc>
          <a:spcPct val="100000"/>
        </a:lnSpc>
        <a:spcBef>
          <a:spcPts val="400"/>
        </a:spcBef>
        <a:buSzPct val="90000"/>
        <a:buFont typeface="Verdana" pitchFamily="34" charset="0"/>
        <a:buChar char="□"/>
        <a:tabLst>
          <a:tab pos="252000" algn="l"/>
        </a:tabLst>
        <a:defRPr sz="2000" kern="1200" baseline="0">
          <a:solidFill>
            <a:srgbClr val="292929"/>
          </a:solidFill>
          <a:latin typeface="+mn-lt"/>
          <a:ea typeface="+mn-ea"/>
          <a:cs typeface="+mn-cs"/>
        </a:defRPr>
      </a:lvl4pPr>
      <a:lvl5pPr marL="1440000" marR="0" indent="-252000" algn="l" defTabSz="360000" rtl="0" eaLnBrk="1" fontAlgn="auto" latinLnBrk="0" hangingPunct="1">
        <a:lnSpc>
          <a:spcPct val="100000"/>
        </a:lnSpc>
        <a:spcBef>
          <a:spcPts val="400"/>
        </a:spcBef>
        <a:spcAft>
          <a:spcPts val="0"/>
        </a:spcAft>
        <a:buClr>
          <a:srgbClr val="333333"/>
        </a:buClr>
        <a:buSzPct val="70000"/>
        <a:buFont typeface="+mj-lt"/>
        <a:buAutoNum type="arabicParenR"/>
        <a:tabLst>
          <a:tab pos="252000" algn="l"/>
        </a:tabLst>
        <a:defRPr sz="2000" kern="1200" baseline="0">
          <a:solidFill>
            <a:srgbClr val="29292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p:cNvSpPr>
            <a:spLocks noGrp="1"/>
          </p:cNvSpPr>
          <p:nvPr>
            <p:ph type="body" sz="quarter" idx="12"/>
          </p:nvPr>
        </p:nvSpPr>
        <p:spPr/>
        <p:txBody>
          <a:bodyPr/>
          <a:lstStyle/>
          <a:p>
            <a:endParaRPr lang="sv-SE" dirty="0"/>
          </a:p>
        </p:txBody>
      </p:sp>
      <p:sp>
        <p:nvSpPr>
          <p:cNvPr id="3" name="Platshållare för text 2"/>
          <p:cNvSpPr>
            <a:spLocks noGrp="1"/>
          </p:cNvSpPr>
          <p:nvPr>
            <p:ph type="body" sz="quarter" idx="10"/>
          </p:nvPr>
        </p:nvSpPr>
        <p:spPr/>
        <p:txBody>
          <a:bodyPr/>
          <a:lstStyle/>
          <a:p>
            <a:endParaRPr lang="sv-SE" dirty="0"/>
          </a:p>
        </p:txBody>
      </p:sp>
      <p:sp>
        <p:nvSpPr>
          <p:cNvPr id="4" name="Platshållare för text 3"/>
          <p:cNvSpPr>
            <a:spLocks noGrp="1"/>
          </p:cNvSpPr>
          <p:nvPr>
            <p:ph type="body" idx="15"/>
          </p:nvPr>
        </p:nvSpPr>
        <p:spPr/>
        <p:txBody>
          <a:bodyPr/>
          <a:lstStyle/>
          <a:p>
            <a:endParaRPr lang="sv-SE" dirty="0"/>
          </a:p>
        </p:txBody>
      </p:sp>
      <p:sp>
        <p:nvSpPr>
          <p:cNvPr id="5" name="Rubrik 4"/>
          <p:cNvSpPr>
            <a:spLocks noGrp="1"/>
          </p:cNvSpPr>
          <p:nvPr>
            <p:ph type="title"/>
          </p:nvPr>
        </p:nvSpPr>
        <p:spPr/>
        <p:txBody>
          <a:bodyPr/>
          <a:lstStyle/>
          <a:p>
            <a:endParaRPr lang="sv-SE" dirty="0"/>
          </a:p>
        </p:txBody>
      </p:sp>
      <p:sp>
        <p:nvSpPr>
          <p:cNvPr id="6" name="Rektangel 5"/>
          <p:cNvSpPr/>
          <p:nvPr/>
        </p:nvSpPr>
        <p:spPr>
          <a:xfrm>
            <a:off x="0" y="0"/>
            <a:ext cx="6858000" cy="9144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25" name="Rectangle 1"/>
          <p:cNvSpPr>
            <a:spLocks noChangeArrowheads="1"/>
          </p:cNvSpPr>
          <p:nvPr/>
        </p:nvSpPr>
        <p:spPr bwMode="auto">
          <a:xfrm>
            <a:off x="0" y="5967266"/>
            <a:ext cx="6858000" cy="3016210"/>
          </a:xfrm>
          <a:prstGeom prst="rect">
            <a:avLst/>
          </a:prstGeom>
          <a:solidFill>
            <a:srgbClr val="CCECFF"/>
          </a:solidFill>
          <a:ln w="9525">
            <a:solidFill>
              <a:srgbClr val="000000"/>
            </a:solid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sv-SE" sz="1200" b="1" dirty="0" smtClean="0">
                <a:solidFill>
                  <a:srgbClr val="000000"/>
                </a:solidFill>
                <a:latin typeface="Times New Roman" pitchFamily="18" charset="0"/>
                <a:cs typeface="Times New Roman" pitchFamily="18" charset="0"/>
              </a:rPr>
              <a:t>Bedömningsunderlag för omvårdnadspersonal</a:t>
            </a:r>
          </a:p>
          <a:p>
            <a:pPr lvl="0" algn="just" fontAlgn="base">
              <a:spcBef>
                <a:spcPct val="0"/>
              </a:spcBef>
              <a:spcAft>
                <a:spcPct val="0"/>
              </a:spcAft>
            </a:pPr>
            <a:endParaRPr lang="sv-SE" sz="1200" b="1" dirty="0" smtClean="0">
              <a:solidFill>
                <a:srgbClr val="000000"/>
              </a:solidFill>
              <a:latin typeface="Times New Roman" pitchFamily="18" charset="0"/>
              <a:cs typeface="Times New Roman" pitchFamily="18" charset="0"/>
            </a:endParaRPr>
          </a:p>
          <a:p>
            <a:pPr lvl="0" algn="just" fontAlgn="base">
              <a:spcBef>
                <a:spcPct val="0"/>
              </a:spcBef>
              <a:spcAft>
                <a:spcPct val="0"/>
              </a:spcAft>
            </a:pPr>
            <a:r>
              <a:rPr lang="sv-SE" sz="1200" dirty="0" smtClean="0">
                <a:solidFill>
                  <a:srgbClr val="000000"/>
                </a:solidFill>
                <a:latin typeface="Times New Roman" pitchFamily="18" charset="0"/>
                <a:cs typeface="Times New Roman" pitchFamily="18" charset="0"/>
              </a:rPr>
              <a:t>När brytpunktsamtal har genomförts ska den palliativa checklistan användas för bedömning av patientens status. Detta för att säkerställa att eventuella problem /behov identifieras och följs upp. I omvårdnadsjournalens vårdplan hänvisas till  att checklistan används, t.ex. </a:t>
            </a:r>
          </a:p>
          <a:p>
            <a:pPr algn="just"/>
            <a:endParaRPr lang="sv-SE" sz="1200" dirty="0" smtClean="0">
              <a:solidFill>
                <a:srgbClr val="000000"/>
              </a:solidFill>
              <a:latin typeface="Times New Roman" pitchFamily="18" charset="0"/>
              <a:ea typeface="Calibri" pitchFamily="34" charset="0"/>
              <a:cs typeface="Times New Roman" pitchFamily="18" charset="0"/>
            </a:endParaRPr>
          </a:p>
          <a:p>
            <a:pPr algn="just"/>
            <a:r>
              <a:rPr lang="sv-SE" sz="1200" b="1" dirty="0" smtClean="0">
                <a:solidFill>
                  <a:srgbClr val="000000"/>
                </a:solidFill>
                <a:latin typeface="Times New Roman" pitchFamily="18" charset="0"/>
                <a:ea typeface="Calibri" pitchFamily="34" charset="0"/>
                <a:cs typeface="Times New Roman" pitchFamily="18" charset="0"/>
              </a:rPr>
              <a:t>Sammansatt status: </a:t>
            </a:r>
            <a:r>
              <a:rPr lang="sv-SE" sz="1200" dirty="0" smtClean="0">
                <a:solidFill>
                  <a:srgbClr val="000000"/>
                </a:solidFill>
                <a:latin typeface="Times New Roman" pitchFamily="18" charset="0"/>
                <a:ea typeface="Calibri" pitchFamily="34" charset="0"/>
                <a:cs typeface="Times New Roman" pitchFamily="18" charset="0"/>
              </a:rPr>
              <a:t>	Vård i livets slutskede, behov av  att uppmärksamma och förebygga 			 eventuella komplikationer och underlätta lindrande vård</a:t>
            </a:r>
          </a:p>
          <a:p>
            <a:pPr algn="just"/>
            <a:endParaRPr lang="sv-SE" sz="1200" dirty="0" smtClean="0">
              <a:solidFill>
                <a:srgbClr val="000000"/>
              </a:solidFill>
              <a:latin typeface="Times New Roman" pitchFamily="18" charset="0"/>
              <a:ea typeface="Calibri" pitchFamily="34" charset="0"/>
              <a:cs typeface="Times New Roman" pitchFamily="18" charset="0"/>
            </a:endParaRPr>
          </a:p>
          <a:p>
            <a:pPr algn="just"/>
            <a:r>
              <a:rPr lang="sv-SE" sz="1200" b="1" dirty="0" smtClean="0">
                <a:solidFill>
                  <a:srgbClr val="000000"/>
                </a:solidFill>
                <a:latin typeface="Times New Roman" pitchFamily="18" charset="0"/>
                <a:ea typeface="Calibri" pitchFamily="34" charset="0"/>
                <a:cs typeface="Times New Roman" pitchFamily="18" charset="0"/>
              </a:rPr>
              <a:t>Åtgärd: </a:t>
            </a:r>
            <a:r>
              <a:rPr lang="sv-SE" sz="1200" dirty="0" smtClean="0">
                <a:solidFill>
                  <a:srgbClr val="000000"/>
                </a:solidFill>
                <a:latin typeface="Times New Roman" pitchFamily="18" charset="0"/>
                <a:ea typeface="Calibri" pitchFamily="34" charset="0"/>
                <a:cs typeface="Times New Roman" pitchFamily="18" charset="0"/>
              </a:rPr>
              <a:t>	       	Övergår till områdets checklista för palliativ vård i pappersformat</a:t>
            </a:r>
          </a:p>
          <a:p>
            <a:pPr algn="just"/>
            <a:endParaRPr lang="sv-SE" sz="1200" dirty="0" smtClean="0">
              <a:solidFill>
                <a:srgbClr val="000000"/>
              </a:solidFill>
              <a:latin typeface="Times New Roman" pitchFamily="18" charset="0"/>
              <a:ea typeface="Calibri" pitchFamily="34" charset="0"/>
              <a:cs typeface="Times New Roman" pitchFamily="18" charset="0"/>
            </a:endParaRPr>
          </a:p>
          <a:p>
            <a:pPr algn="just"/>
            <a:r>
              <a:rPr lang="sv-SE" sz="1200" dirty="0" smtClean="0">
                <a:solidFill>
                  <a:srgbClr val="000000"/>
                </a:solidFill>
                <a:latin typeface="Times New Roman" pitchFamily="18" charset="0"/>
                <a:ea typeface="Calibri" pitchFamily="34" charset="0"/>
                <a:cs typeface="Times New Roman" pitchFamily="18" charset="0"/>
              </a:rPr>
              <a:t>När checklistan används är den i sig en dokumentation över patientens status. Den är även en dokumentation av att behovet av omvårdnad bedömts/utförts. Detta  innebär att e</a:t>
            </a:r>
            <a:r>
              <a:rPr lang="sv-SE" sz="1200" i="1" dirty="0" smtClean="0">
                <a:solidFill>
                  <a:srgbClr val="000000"/>
                </a:solidFill>
                <a:latin typeface="Times New Roman" pitchFamily="18" charset="0"/>
                <a:ea typeface="Calibri" pitchFamily="34" charset="0"/>
                <a:cs typeface="Times New Roman" pitchFamily="18" charset="0"/>
              </a:rPr>
              <a:t>ndast </a:t>
            </a:r>
            <a:r>
              <a:rPr lang="sv-SE" sz="1200" dirty="0" smtClean="0">
                <a:solidFill>
                  <a:srgbClr val="000000"/>
                </a:solidFill>
                <a:latin typeface="Times New Roman" pitchFamily="18" charset="0"/>
                <a:ea typeface="Calibri" pitchFamily="34" charset="0"/>
                <a:cs typeface="Times New Roman" pitchFamily="18" charset="0"/>
              </a:rPr>
              <a:t>det som är ett problem/behov som behöver åtgärdas dokumenteras i patientjournalen under respektive sökord. </a:t>
            </a:r>
          </a:p>
          <a:p>
            <a:pPr algn="just"/>
            <a:endParaRPr lang="sv-SE" sz="1100" dirty="0" smtClean="0">
              <a:solidFill>
                <a:srgbClr val="000000"/>
              </a:solidFill>
              <a:latin typeface="Times New Roman" pitchFamily="18" charset="0"/>
              <a:ea typeface="Calibri" pitchFamily="34" charset="0"/>
              <a:cs typeface="Times New Roman" pitchFamily="18" charset="0"/>
            </a:endParaRPr>
          </a:p>
          <a:p>
            <a:pPr algn="just"/>
            <a:endParaRPr lang="sv-SE" sz="1100" dirty="0" smtClean="0">
              <a:solidFill>
                <a:srgbClr val="000000"/>
              </a:solidFill>
              <a:latin typeface="Times New Roman" pitchFamily="18" charset="0"/>
              <a:ea typeface="Calibri" pitchFamily="34" charset="0"/>
              <a:cs typeface="Times New Roman" pitchFamily="18" charset="0"/>
            </a:endParaRPr>
          </a:p>
        </p:txBody>
      </p:sp>
      <p:sp>
        <p:nvSpPr>
          <p:cNvPr id="11" name="textruta 10"/>
          <p:cNvSpPr txBox="1"/>
          <p:nvPr/>
        </p:nvSpPr>
        <p:spPr>
          <a:xfrm>
            <a:off x="0" y="1"/>
            <a:ext cx="6858000" cy="3393237"/>
          </a:xfrm>
          <a:prstGeom prst="rect">
            <a:avLst/>
          </a:prstGeom>
          <a:solidFill>
            <a:srgbClr val="CCECFF"/>
          </a:solidFill>
          <a:ln>
            <a:solidFill>
              <a:srgbClr val="000000"/>
            </a:solidFill>
          </a:ln>
        </p:spPr>
        <p:txBody>
          <a:bodyPr wrap="square" rtlCol="0">
            <a:spAutoFit/>
          </a:bodyPr>
          <a:lstStyle/>
          <a:p>
            <a:pPr lvl="0" algn="just" fontAlgn="base">
              <a:spcBef>
                <a:spcPct val="0"/>
              </a:spcBef>
              <a:spcAft>
                <a:spcPct val="0"/>
              </a:spcAft>
            </a:pPr>
            <a:r>
              <a:rPr lang="sv-SE" sz="1200" b="1" dirty="0" smtClean="0">
                <a:solidFill>
                  <a:srgbClr val="000000"/>
                </a:solidFill>
                <a:latin typeface="Times New Roman" pitchFamily="18" charset="0"/>
                <a:ea typeface="Calibri" pitchFamily="34" charset="0"/>
                <a:cs typeface="Times New Roman" pitchFamily="18" charset="0"/>
              </a:rPr>
              <a:t>Checklista för palliativ </a:t>
            </a:r>
            <a:r>
              <a:rPr lang="sv-SE" sz="1200" b="1" dirty="0" smtClean="0">
                <a:solidFill>
                  <a:srgbClr val="000000"/>
                </a:solidFill>
                <a:latin typeface="Times New Roman" pitchFamily="18" charset="0"/>
                <a:ea typeface="Calibri" pitchFamily="34" charset="0"/>
                <a:cs typeface="Times New Roman" pitchFamily="18" charset="0"/>
              </a:rPr>
              <a:t>vård</a:t>
            </a:r>
          </a:p>
          <a:p>
            <a:pPr lvl="0" algn="just" fontAlgn="base">
              <a:spcBef>
                <a:spcPct val="0"/>
              </a:spcBef>
              <a:spcAft>
                <a:spcPct val="0"/>
              </a:spcAft>
            </a:pPr>
            <a:endParaRPr lang="sv-SE" sz="1200" dirty="0" smtClean="0">
              <a:solidFill>
                <a:srgbClr val="000000"/>
              </a:solidFill>
              <a:latin typeface="Times New Roman" pitchFamily="18" charset="0"/>
              <a:ea typeface="Calibri" pitchFamily="34" charset="0"/>
              <a:cs typeface="Times New Roman" pitchFamily="18" charset="0"/>
            </a:endParaRPr>
          </a:p>
          <a:p>
            <a:pPr lvl="0" algn="just" fontAlgn="base">
              <a:spcBef>
                <a:spcPct val="0"/>
              </a:spcBef>
              <a:spcAft>
                <a:spcPct val="0"/>
              </a:spcAft>
            </a:pPr>
            <a:r>
              <a:rPr lang="sv-SE" sz="1200" dirty="0" smtClean="0">
                <a:solidFill>
                  <a:srgbClr val="000000"/>
                </a:solidFill>
                <a:latin typeface="Times New Roman" pitchFamily="18" charset="0"/>
                <a:ea typeface="Calibri" pitchFamily="34" charset="0"/>
                <a:cs typeface="Times New Roman" pitchFamily="18" charset="0"/>
              </a:rPr>
              <a:t>Det blir allt vanligare att man använder sig av checklistor för att förbättra vården i livets slutskede. Kunskapsbaserade listor med tydliga mål och riktlinjer är ett effektivt sätt att höja vårdkvaliteten för den döende patienten samtidigt som den ger stöd och struktur till den personal som vårdar. </a:t>
            </a:r>
            <a:r>
              <a:rPr lang="sv-SE" sz="1200" dirty="0" smtClean="0">
                <a:solidFill>
                  <a:srgbClr val="000000"/>
                </a:solidFill>
                <a:latin typeface="Times New Roman" pitchFamily="18" charset="0"/>
                <a:cs typeface="Times New Roman" pitchFamily="18" charset="0"/>
              </a:rPr>
              <a:t>Checklistan som tagits fram för </a:t>
            </a:r>
            <a:r>
              <a:rPr lang="sv-SE" sz="1200" dirty="0" smtClean="0">
                <a:solidFill>
                  <a:srgbClr val="000000"/>
                </a:solidFill>
                <a:latin typeface="Times New Roman" pitchFamily="18" charset="0"/>
                <a:cs typeface="Times New Roman" pitchFamily="18" charset="0"/>
              </a:rPr>
              <a:t>område Medicin i </a:t>
            </a:r>
            <a:r>
              <a:rPr lang="sv-SE" sz="1200" dirty="0" smtClean="0">
                <a:solidFill>
                  <a:srgbClr val="000000"/>
                </a:solidFill>
                <a:latin typeface="Times New Roman" pitchFamily="18" charset="0"/>
                <a:cs typeface="Times New Roman" pitchFamily="18" charset="0"/>
              </a:rPr>
              <a:t>Östersund riktar sig till de allra sista dygnen i livet och syftar till att systematiskt följa upp olika symtom samtidigt som den  ska säkerställa att alla nödvändiga omvårdnadshandlingar utförs. </a:t>
            </a:r>
          </a:p>
          <a:p>
            <a:pPr lvl="0" algn="just" fontAlgn="base">
              <a:spcBef>
                <a:spcPct val="0"/>
              </a:spcBef>
              <a:spcAft>
                <a:spcPct val="0"/>
              </a:spcAft>
            </a:pPr>
            <a:endParaRPr lang="sv-SE" sz="1200" dirty="0" smtClean="0">
              <a:solidFill>
                <a:srgbClr val="000000"/>
              </a:solidFill>
              <a:latin typeface="Times New Roman" pitchFamily="18" charset="0"/>
              <a:ea typeface="Calibri" pitchFamily="34" charset="0"/>
              <a:cs typeface="Times New Roman" pitchFamily="18" charset="0"/>
            </a:endParaRPr>
          </a:p>
          <a:p>
            <a:pPr lvl="0" algn="just" fontAlgn="base">
              <a:spcBef>
                <a:spcPct val="0"/>
              </a:spcBef>
              <a:spcAft>
                <a:spcPct val="0"/>
              </a:spcAft>
            </a:pPr>
            <a:r>
              <a:rPr lang="sv-SE" sz="1200" dirty="0" smtClean="0">
                <a:solidFill>
                  <a:srgbClr val="000000"/>
                </a:solidFill>
                <a:latin typeface="Times New Roman" pitchFamily="18" charset="0"/>
                <a:ea typeface="Calibri" pitchFamily="34" charset="0"/>
                <a:cs typeface="Times New Roman" pitchFamily="18" charset="0"/>
              </a:rPr>
              <a:t>Checklistan, vilken är en journalhandling, består av tre separata delar/sidor</a:t>
            </a:r>
          </a:p>
          <a:p>
            <a:pPr lvl="0" algn="just" fontAlgn="base">
              <a:spcBef>
                <a:spcPct val="0"/>
              </a:spcBef>
              <a:spcAft>
                <a:spcPct val="0"/>
              </a:spcAft>
            </a:pPr>
            <a:endParaRPr lang="sv-SE" sz="1200" dirty="0" smtClean="0">
              <a:solidFill>
                <a:srgbClr val="000000"/>
              </a:solidFill>
              <a:latin typeface="Times New Roman" pitchFamily="18" charset="0"/>
              <a:ea typeface="Calibri" pitchFamily="34" charset="0"/>
              <a:cs typeface="Times New Roman" pitchFamily="18" charset="0"/>
            </a:endParaRPr>
          </a:p>
          <a:p>
            <a:pPr lvl="0" algn="just" fontAlgn="base">
              <a:spcBef>
                <a:spcPct val="0"/>
              </a:spcBef>
              <a:spcAft>
                <a:spcPct val="0"/>
              </a:spcAft>
            </a:pPr>
            <a:r>
              <a:rPr lang="sv-SE" sz="1200" dirty="0" smtClean="0">
                <a:solidFill>
                  <a:srgbClr val="000000"/>
                </a:solidFill>
                <a:latin typeface="Times New Roman" pitchFamily="18" charset="0"/>
                <a:ea typeface="Calibri" pitchFamily="34" charset="0"/>
                <a:cs typeface="Times New Roman" pitchFamily="18" charset="0"/>
              </a:rPr>
              <a:t>1.    Bedömningsunderlag för läkare när beslut om palliativ vård fattas, läkemedel ordineras etc.</a:t>
            </a:r>
          </a:p>
          <a:p>
            <a:pPr marL="228600" lvl="0" indent="-228600" algn="just" fontAlgn="base">
              <a:spcBef>
                <a:spcPct val="0"/>
              </a:spcBef>
              <a:spcAft>
                <a:spcPct val="0"/>
              </a:spcAft>
            </a:pPr>
            <a:r>
              <a:rPr lang="sv-SE" sz="1200" dirty="0" smtClean="0">
                <a:solidFill>
                  <a:srgbClr val="000000"/>
                </a:solidFill>
                <a:latin typeface="Times New Roman" pitchFamily="18" charset="0"/>
                <a:ea typeface="Calibri" pitchFamily="34" charset="0"/>
                <a:cs typeface="Times New Roman" pitchFamily="18" charset="0"/>
              </a:rPr>
              <a:t>2.	Bedömningsunderlag  för omvårdnadspersonal, fokus på de symtom som ska observeras/åtgärdas </a:t>
            </a:r>
          </a:p>
          <a:p>
            <a:pPr marL="228600" lvl="0" indent="-228600" algn="just" fontAlgn="base">
              <a:spcBef>
                <a:spcPct val="0"/>
              </a:spcBef>
              <a:spcAft>
                <a:spcPct val="0"/>
              </a:spcAft>
            </a:pPr>
            <a:r>
              <a:rPr lang="sv-SE" sz="1200" dirty="0" smtClean="0">
                <a:solidFill>
                  <a:srgbClr val="000000"/>
                </a:solidFill>
                <a:latin typeface="Times New Roman" pitchFamily="18" charset="0"/>
                <a:ea typeface="Calibri" pitchFamily="34" charset="0"/>
                <a:cs typeface="Times New Roman" pitchFamily="18" charset="0"/>
              </a:rPr>
              <a:t>3.	Bedömningsunderlag  för  omvårdnadspersonal, fokus på de omvårdnadsbehov som ska tillgodoses</a:t>
            </a:r>
          </a:p>
          <a:p>
            <a:pPr algn="just"/>
            <a:endParaRPr lang="sv-SE" sz="1200" dirty="0" smtClean="0">
              <a:solidFill>
                <a:srgbClr val="000000"/>
              </a:solidFill>
              <a:latin typeface="Times New Roman" pitchFamily="18" charset="0"/>
              <a:ea typeface="Calibri" pitchFamily="34" charset="0"/>
              <a:cs typeface="Times New Roman" pitchFamily="18" charset="0"/>
            </a:endParaRPr>
          </a:p>
          <a:p>
            <a:pPr algn="just"/>
            <a:r>
              <a:rPr lang="sv-SE" sz="1200" dirty="0" smtClean="0">
                <a:solidFill>
                  <a:srgbClr val="000000"/>
                </a:solidFill>
                <a:latin typeface="Times New Roman" pitchFamily="18" charset="0"/>
                <a:ea typeface="Calibri" pitchFamily="34" charset="0"/>
                <a:cs typeface="Times New Roman" pitchFamily="18" charset="0"/>
              </a:rPr>
              <a:t>Sidan 1 behöver endast fyllas i vid ett tillfälle. Sidan 2 och 3 </a:t>
            </a:r>
            <a:r>
              <a:rPr lang="sv-SE" sz="1200" dirty="0" smtClean="0">
                <a:solidFill>
                  <a:srgbClr val="000000"/>
                </a:solidFill>
                <a:latin typeface="Times New Roman" pitchFamily="18" charset="0"/>
                <a:cs typeface="Times New Roman" pitchFamily="18" charset="0"/>
              </a:rPr>
              <a:t>täcker de obligatoriska bedömningar som ska utföras under ett dygn. Nya bedömningsblad behövs därför varje dygn.  </a:t>
            </a:r>
          </a:p>
          <a:p>
            <a:pPr algn="just"/>
            <a:endParaRPr lang="sv-SE" sz="1050" dirty="0" smtClean="0">
              <a:solidFill>
                <a:srgbClr val="000000"/>
              </a:solidFill>
              <a:latin typeface="Times New Roman" pitchFamily="18" charset="0"/>
              <a:cs typeface="Times New Roman" pitchFamily="18" charset="0"/>
            </a:endParaRPr>
          </a:p>
        </p:txBody>
      </p:sp>
      <p:sp>
        <p:nvSpPr>
          <p:cNvPr id="13" name="textruta 12"/>
          <p:cNvSpPr txBox="1"/>
          <p:nvPr/>
        </p:nvSpPr>
        <p:spPr>
          <a:xfrm>
            <a:off x="0" y="3664634"/>
            <a:ext cx="6858000" cy="1923604"/>
          </a:xfrm>
          <a:prstGeom prst="rect">
            <a:avLst/>
          </a:prstGeom>
          <a:solidFill>
            <a:srgbClr val="CCECFF"/>
          </a:solidFill>
          <a:ln>
            <a:solidFill>
              <a:srgbClr val="000000"/>
            </a:solidFill>
          </a:ln>
        </p:spPr>
        <p:txBody>
          <a:bodyPr wrap="square" rtlCol="0">
            <a:spAutoFit/>
          </a:bodyPr>
          <a:lstStyle/>
          <a:p>
            <a:r>
              <a:rPr lang="sv-SE" sz="1200" b="1" dirty="0" smtClean="0">
                <a:solidFill>
                  <a:srgbClr val="000000"/>
                </a:solidFill>
                <a:latin typeface="Times New Roman" pitchFamily="18" charset="0"/>
                <a:cs typeface="Times New Roman" pitchFamily="18" charset="0"/>
              </a:rPr>
              <a:t>Bedömningsunderlag för läkare</a:t>
            </a:r>
          </a:p>
          <a:p>
            <a:endParaRPr lang="sv-SE" sz="1200" dirty="0" smtClean="0">
              <a:solidFill>
                <a:srgbClr val="000000"/>
              </a:solidFill>
              <a:latin typeface="Times New Roman" pitchFamily="18" charset="0"/>
              <a:cs typeface="Times New Roman" pitchFamily="18" charset="0"/>
            </a:endParaRPr>
          </a:p>
          <a:p>
            <a:pPr algn="just"/>
            <a:r>
              <a:rPr lang="sv-SE" sz="1200" dirty="0" smtClean="0">
                <a:solidFill>
                  <a:srgbClr val="000000"/>
                </a:solidFill>
                <a:latin typeface="Times New Roman" pitchFamily="18" charset="0"/>
                <a:cs typeface="Times New Roman" pitchFamily="18" charset="0"/>
              </a:rPr>
              <a:t>När döden förväntas vara  oundviklig inom några dygn är det aktuellt med ett sista brytpunktssamtal med den svårt sjuke och/eller dennes närstående.  Brytpunktssamtalet, som bygger på en helhetsbedömning av patientens tillstånd, leder fram till ett ställningstagande om förändringar i vårdens mål och innehåll. </a:t>
            </a:r>
          </a:p>
          <a:p>
            <a:pPr algn="just"/>
            <a:endParaRPr lang="sv-SE" sz="1200" dirty="0" smtClean="0">
              <a:solidFill>
                <a:srgbClr val="000000"/>
              </a:solidFill>
              <a:latin typeface="Times New Roman" pitchFamily="18" charset="0"/>
              <a:cs typeface="Times New Roman" pitchFamily="18" charset="0"/>
            </a:endParaRPr>
          </a:p>
          <a:p>
            <a:r>
              <a:rPr lang="sv-SE" sz="1200" dirty="0" smtClean="0">
                <a:solidFill>
                  <a:srgbClr val="000000"/>
                </a:solidFill>
                <a:latin typeface="Times New Roman" pitchFamily="18" charset="0"/>
                <a:cs typeface="Times New Roman" pitchFamily="18" charset="0"/>
              </a:rPr>
              <a:t>Enligt rutin för </a:t>
            </a:r>
            <a:r>
              <a:rPr lang="sv-SE" sz="1200" dirty="0">
                <a:solidFill>
                  <a:srgbClr val="000000"/>
                </a:solidFill>
                <a:latin typeface="Times New Roman" pitchFamily="18" charset="0"/>
                <a:cs typeface="Times New Roman" pitchFamily="18" charset="0"/>
              </a:rPr>
              <a:t>område Medicin </a:t>
            </a:r>
            <a:r>
              <a:rPr lang="sv-SE" sz="1200" b="1" dirty="0">
                <a:solidFill>
                  <a:srgbClr val="000000"/>
                </a:solidFill>
                <a:latin typeface="Times New Roman" pitchFamily="18" charset="0"/>
                <a:cs typeface="Times New Roman" pitchFamily="18" charset="0"/>
              </a:rPr>
              <a:t>ska</a:t>
            </a:r>
            <a:r>
              <a:rPr lang="sv-SE" sz="1200" i="1" dirty="0">
                <a:solidFill>
                  <a:srgbClr val="000000"/>
                </a:solidFill>
                <a:latin typeface="Times New Roman" pitchFamily="18" charset="0"/>
                <a:cs typeface="Times New Roman" pitchFamily="18" charset="0"/>
              </a:rPr>
              <a:t> </a:t>
            </a:r>
            <a:r>
              <a:rPr lang="sv-SE" sz="1200" dirty="0" smtClean="0">
                <a:solidFill>
                  <a:srgbClr val="000000"/>
                </a:solidFill>
                <a:latin typeface="Times New Roman" pitchFamily="18" charset="0"/>
                <a:cs typeface="Times New Roman" pitchFamily="18" charset="0"/>
              </a:rPr>
              <a:t>den palliativa checklistan användas och  bedömningsunderlaget för läkaren fokuserar på en välfungerande symtomkontroll och beslut om vilka medicinska åtgärder som kan vara aktuella.  </a:t>
            </a:r>
          </a:p>
          <a:p>
            <a:endParaRPr lang="sv-SE" sz="1100" dirty="0" smtClean="0">
              <a:solidFill>
                <a:srgbClr val="000000"/>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Pall checklista info">
  <a:themeElements>
    <a:clrScheme name="JLL-röd">
      <a:dk1>
        <a:srgbClr val="981E32"/>
      </a:dk1>
      <a:lt1>
        <a:sysClr val="window" lastClr="FFFFFF"/>
      </a:lt1>
      <a:dk2>
        <a:srgbClr val="A2AD00"/>
      </a:dk2>
      <a:lt2>
        <a:srgbClr val="FFFFFF"/>
      </a:lt2>
      <a:accent1>
        <a:srgbClr val="A59D95"/>
      </a:accent1>
      <a:accent2>
        <a:srgbClr val="004250"/>
      </a:accent2>
      <a:accent3>
        <a:srgbClr val="981E32"/>
      </a:accent3>
      <a:accent4>
        <a:srgbClr val="A2AD00"/>
      </a:accent4>
      <a:accent5>
        <a:srgbClr val="E98300"/>
      </a:accent5>
      <a:accent6>
        <a:srgbClr val="A59D95"/>
      </a:accent6>
      <a:hlink>
        <a:srgbClr val="004250"/>
      </a:hlink>
      <a:folHlink>
        <a:srgbClr val="A59D95"/>
      </a:folHlink>
    </a:clrScheme>
    <a:fontScheme name="JLL-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Pall checklista info</Template>
  <TotalTime>69</TotalTime>
  <Words>247</Words>
  <Application>Microsoft Office PowerPoint</Application>
  <PresentationFormat>Bildspel på skärmen (4:3)</PresentationFormat>
  <Paragraphs>25</Paragraphs>
  <Slides>1</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vt:i4>
      </vt:variant>
    </vt:vector>
  </HeadingPairs>
  <TitlesOfParts>
    <vt:vector size="7" baseType="lpstr">
      <vt:lpstr>Wingdings</vt:lpstr>
      <vt:lpstr>Calibri</vt:lpstr>
      <vt:lpstr>Arial</vt:lpstr>
      <vt:lpstr>Verdana</vt:lpstr>
      <vt:lpstr>Times New Roman</vt:lpstr>
      <vt:lpstr>Pall checklista info</vt:lpstr>
      <vt:lpstr>PowerPoint-presentation</vt:lpstr>
    </vt:vector>
  </TitlesOfParts>
  <Company>Jämtlands Läns Landsting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lebr</dc:creator>
  <cp:lastModifiedBy>man_user</cp:lastModifiedBy>
  <cp:revision>15</cp:revision>
  <dcterms:created xsi:type="dcterms:W3CDTF">2012-10-24T10:34:15Z</dcterms:created>
  <dcterms:modified xsi:type="dcterms:W3CDTF">2017-12-04T09:53:47Z</dcterms:modified>
</cp:coreProperties>
</file>