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  <p:sldId id="301" r:id="rId6"/>
    <p:sldId id="257" r:id="rId7"/>
    <p:sldId id="258" r:id="rId8"/>
    <p:sldId id="261" r:id="rId9"/>
    <p:sldId id="262" r:id="rId10"/>
    <p:sldId id="264" r:id="rId11"/>
    <p:sldId id="263" r:id="rId12"/>
    <p:sldId id="265" r:id="rId13"/>
    <p:sldId id="260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D5631F-E949-FA0B-38C3-DECA6E8F9002}" name="Helena Öhlén" initials="HÖ" userId="S::helena.ohlen@regionjh.se::9675a5eb-85c4-47aa-a0f7-b0d8d639379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200"/>
    <a:srgbClr val="16DC37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4D492-A0E1-47BA-AF24-1E4D4FEFC3D2}" v="7" dt="2025-10-24T12:38:41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Öhlén" userId="9675a5eb-85c4-47aa-a0f7-b0d8d6393797" providerId="ADAL" clId="{7219A643-19CD-43FB-8B56-0E3A710F9A62}"/>
    <pc:docChg chg="custSel modSld">
      <pc:chgData name="Helena Öhlén" userId="9675a5eb-85c4-47aa-a0f7-b0d8d6393797" providerId="ADAL" clId="{7219A643-19CD-43FB-8B56-0E3A710F9A62}" dt="2025-09-05T14:38:14.384" v="363" actId="20577"/>
      <pc:docMkLst>
        <pc:docMk/>
      </pc:docMkLst>
      <pc:sldChg chg="addSp delSp modSp mod modClrScheme chgLayout">
        <pc:chgData name="Helena Öhlén" userId="9675a5eb-85c4-47aa-a0f7-b0d8d6393797" providerId="ADAL" clId="{7219A643-19CD-43FB-8B56-0E3A710F9A62}" dt="2025-09-05T10:29:10.432" v="324" actId="1076"/>
        <pc:sldMkLst>
          <pc:docMk/>
          <pc:sldMk cId="1650485752" sldId="257"/>
        </pc:sldMkLst>
      </pc:sldChg>
      <pc:sldChg chg="delSp modSp mod modClrScheme chgLayout">
        <pc:chgData name="Helena Öhlén" userId="9675a5eb-85c4-47aa-a0f7-b0d8d6393797" providerId="ADAL" clId="{7219A643-19CD-43FB-8B56-0E3A710F9A62}" dt="2025-09-04T13:56:21.387" v="9" actId="27636"/>
        <pc:sldMkLst>
          <pc:docMk/>
          <pc:sldMk cId="3219364153" sldId="258"/>
        </pc:sldMkLst>
      </pc:sldChg>
      <pc:sldChg chg="delSp modSp mod modClrScheme chgLayout">
        <pc:chgData name="Helena Öhlén" userId="9675a5eb-85c4-47aa-a0f7-b0d8d6393797" providerId="ADAL" clId="{7219A643-19CD-43FB-8B56-0E3A710F9A62}" dt="2025-09-05T14:38:14.384" v="363" actId="20577"/>
        <pc:sldMkLst>
          <pc:docMk/>
          <pc:sldMk cId="2759185554" sldId="260"/>
        </pc:sldMkLst>
      </pc:sldChg>
      <pc:sldChg chg="delSp modSp mod modClrScheme chgLayout">
        <pc:chgData name="Helena Öhlén" userId="9675a5eb-85c4-47aa-a0f7-b0d8d6393797" providerId="ADAL" clId="{7219A643-19CD-43FB-8B56-0E3A710F9A62}" dt="2025-09-04T14:00:08.060" v="78" actId="20577"/>
        <pc:sldMkLst>
          <pc:docMk/>
          <pc:sldMk cId="2510341242" sldId="261"/>
        </pc:sldMkLst>
      </pc:sldChg>
      <pc:sldChg chg="delSp modSp mod modClrScheme chgLayout">
        <pc:chgData name="Helena Öhlén" userId="9675a5eb-85c4-47aa-a0f7-b0d8d6393797" providerId="ADAL" clId="{7219A643-19CD-43FB-8B56-0E3A710F9A62}" dt="2025-09-04T14:01:19.539" v="79" actId="700"/>
        <pc:sldMkLst>
          <pc:docMk/>
          <pc:sldMk cId="3630219859" sldId="262"/>
        </pc:sldMkLst>
      </pc:sldChg>
      <pc:sldChg chg="delSp modSp mod modClrScheme chgLayout">
        <pc:chgData name="Helena Öhlén" userId="9675a5eb-85c4-47aa-a0f7-b0d8d6393797" providerId="ADAL" clId="{7219A643-19CD-43FB-8B56-0E3A710F9A62}" dt="2025-09-04T14:07:31.681" v="175" actId="14100"/>
        <pc:sldMkLst>
          <pc:docMk/>
          <pc:sldMk cId="3316383704" sldId="263"/>
        </pc:sldMkLst>
      </pc:sldChg>
      <pc:sldChg chg="delSp modSp mod modClrScheme chgLayout">
        <pc:chgData name="Helena Öhlén" userId="9675a5eb-85c4-47aa-a0f7-b0d8d6393797" providerId="ADAL" clId="{7219A643-19CD-43FB-8B56-0E3A710F9A62}" dt="2025-09-04T14:03:05.139" v="81" actId="27636"/>
        <pc:sldMkLst>
          <pc:docMk/>
          <pc:sldMk cId="2964520712" sldId="264"/>
        </pc:sldMkLst>
      </pc:sldChg>
      <pc:sldChg chg="delSp modSp mod modClrScheme chgLayout">
        <pc:chgData name="Helena Öhlén" userId="9675a5eb-85c4-47aa-a0f7-b0d8d6393797" providerId="ADAL" clId="{7219A643-19CD-43FB-8B56-0E3A710F9A62}" dt="2025-09-04T14:08:06.158" v="195" actId="20577"/>
        <pc:sldMkLst>
          <pc:docMk/>
          <pc:sldMk cId="1517870962" sldId="265"/>
        </pc:sldMkLst>
      </pc:sldChg>
    </pc:docChg>
  </pc:docChgLst>
  <pc:docChgLst>
    <pc:chgData name="Helena Öhlén" userId="9675a5eb-85c4-47aa-a0f7-b0d8d6393797" providerId="ADAL" clId="{0EF4D492-A0E1-47BA-AF24-1E4D4FEFC3D2}"/>
    <pc:docChg chg="custSel addSld delSld modSld">
      <pc:chgData name="Helena Öhlén" userId="9675a5eb-85c4-47aa-a0f7-b0d8d6393797" providerId="ADAL" clId="{0EF4D492-A0E1-47BA-AF24-1E4D4FEFC3D2}" dt="2025-10-24T12:47:53.201" v="152" actId="14100"/>
      <pc:docMkLst>
        <pc:docMk/>
      </pc:docMkLst>
      <pc:sldChg chg="del">
        <pc:chgData name="Helena Öhlén" userId="9675a5eb-85c4-47aa-a0f7-b0d8d6393797" providerId="ADAL" clId="{0EF4D492-A0E1-47BA-AF24-1E4D4FEFC3D2}" dt="2025-10-24T12:24:35.625" v="83" actId="2696"/>
        <pc:sldMkLst>
          <pc:docMk/>
          <pc:sldMk cId="1340538214" sldId="256"/>
        </pc:sldMkLst>
      </pc:sldChg>
      <pc:sldChg chg="addSp delSp modSp mod">
        <pc:chgData name="Helena Öhlén" userId="9675a5eb-85c4-47aa-a0f7-b0d8d6393797" providerId="ADAL" clId="{0EF4D492-A0E1-47BA-AF24-1E4D4FEFC3D2}" dt="2025-10-24T12:40:52.179" v="100" actId="14100"/>
        <pc:sldMkLst>
          <pc:docMk/>
          <pc:sldMk cId="1650485752" sldId="257"/>
        </pc:sldMkLst>
        <pc:spChg chg="mod">
          <ac:chgData name="Helena Öhlén" userId="9675a5eb-85c4-47aa-a0f7-b0d8d6393797" providerId="ADAL" clId="{0EF4D492-A0E1-47BA-AF24-1E4D4FEFC3D2}" dt="2025-10-24T12:39:19.405" v="86" actId="20577"/>
          <ac:spMkLst>
            <pc:docMk/>
            <pc:sldMk cId="1650485752" sldId="257"/>
            <ac:spMk id="3" creationId="{4704CB0D-48AE-104D-5953-CABF9A1CA0A2}"/>
          </ac:spMkLst>
        </pc:spChg>
        <pc:spChg chg="add del mod">
          <ac:chgData name="Helena Öhlén" userId="9675a5eb-85c4-47aa-a0f7-b0d8d6393797" providerId="ADAL" clId="{0EF4D492-A0E1-47BA-AF24-1E4D4FEFC3D2}" dt="2025-10-24T12:40:41.245" v="96" actId="478"/>
          <ac:spMkLst>
            <pc:docMk/>
            <pc:sldMk cId="1650485752" sldId="257"/>
            <ac:spMk id="4" creationId="{DD055C92-36FD-D909-1D26-2E731747E176}"/>
          </ac:spMkLst>
        </pc:spChg>
        <pc:picChg chg="del mod">
          <ac:chgData name="Helena Öhlén" userId="9675a5eb-85c4-47aa-a0f7-b0d8d6393797" providerId="ADAL" clId="{0EF4D492-A0E1-47BA-AF24-1E4D4FEFC3D2}" dt="2025-10-24T12:40:30.418" v="95" actId="478"/>
          <ac:picMkLst>
            <pc:docMk/>
            <pc:sldMk cId="1650485752" sldId="257"/>
            <ac:picMk id="6" creationId="{F9B6F062-FF9E-5F75-ECA6-061FAEA78A70}"/>
          </ac:picMkLst>
        </pc:picChg>
        <pc:picChg chg="add mod">
          <ac:chgData name="Helena Öhlén" userId="9675a5eb-85c4-47aa-a0f7-b0d8d6393797" providerId="ADAL" clId="{0EF4D492-A0E1-47BA-AF24-1E4D4FEFC3D2}" dt="2025-10-24T12:40:52.179" v="100" actId="14100"/>
          <ac:picMkLst>
            <pc:docMk/>
            <pc:sldMk cId="1650485752" sldId="257"/>
            <ac:picMk id="7" creationId="{2118AEC2-5A83-F101-3CF3-644262A02E52}"/>
          </ac:picMkLst>
        </pc:picChg>
      </pc:sldChg>
      <pc:sldChg chg="modSp mod">
        <pc:chgData name="Helena Öhlén" userId="9675a5eb-85c4-47aa-a0f7-b0d8d6393797" providerId="ADAL" clId="{0EF4D492-A0E1-47BA-AF24-1E4D4FEFC3D2}" dt="2025-10-24T12:43:43.629" v="104" actId="27636"/>
        <pc:sldMkLst>
          <pc:docMk/>
          <pc:sldMk cId="3219364153" sldId="258"/>
        </pc:sldMkLst>
        <pc:spChg chg="mod">
          <ac:chgData name="Helena Öhlén" userId="9675a5eb-85c4-47aa-a0f7-b0d8d6393797" providerId="ADAL" clId="{0EF4D492-A0E1-47BA-AF24-1E4D4FEFC3D2}" dt="2025-10-24T12:43:43.629" v="104" actId="27636"/>
          <ac:spMkLst>
            <pc:docMk/>
            <pc:sldMk cId="3219364153" sldId="258"/>
            <ac:spMk id="3" creationId="{02AA691A-8174-B871-90EC-21C1BE46C6D2}"/>
          </ac:spMkLst>
        </pc:spChg>
      </pc:sldChg>
      <pc:sldChg chg="modSp mod">
        <pc:chgData name="Helena Öhlén" userId="9675a5eb-85c4-47aa-a0f7-b0d8d6393797" providerId="ADAL" clId="{0EF4D492-A0E1-47BA-AF24-1E4D4FEFC3D2}" dt="2025-10-24T12:46:31.972" v="105" actId="20577"/>
        <pc:sldMkLst>
          <pc:docMk/>
          <pc:sldMk cId="3630219859" sldId="262"/>
        </pc:sldMkLst>
        <pc:spChg chg="mod">
          <ac:chgData name="Helena Öhlén" userId="9675a5eb-85c4-47aa-a0f7-b0d8d6393797" providerId="ADAL" clId="{0EF4D492-A0E1-47BA-AF24-1E4D4FEFC3D2}" dt="2025-10-24T12:46:31.972" v="105" actId="20577"/>
          <ac:spMkLst>
            <pc:docMk/>
            <pc:sldMk cId="3630219859" sldId="262"/>
            <ac:spMk id="3" creationId="{6E450F2D-673D-CD3F-9DD1-F2B1817700C1}"/>
          </ac:spMkLst>
        </pc:spChg>
      </pc:sldChg>
      <pc:sldChg chg="modSp mod">
        <pc:chgData name="Helena Öhlén" userId="9675a5eb-85c4-47aa-a0f7-b0d8d6393797" providerId="ADAL" clId="{0EF4D492-A0E1-47BA-AF24-1E4D4FEFC3D2}" dt="2025-10-24T12:47:53.201" v="152" actId="14100"/>
        <pc:sldMkLst>
          <pc:docMk/>
          <pc:sldMk cId="3316383704" sldId="263"/>
        </pc:sldMkLst>
        <pc:spChg chg="mod">
          <ac:chgData name="Helena Öhlén" userId="9675a5eb-85c4-47aa-a0f7-b0d8d6393797" providerId="ADAL" clId="{0EF4D492-A0E1-47BA-AF24-1E4D4FEFC3D2}" dt="2025-10-24T12:47:31.670" v="150" actId="20577"/>
          <ac:spMkLst>
            <pc:docMk/>
            <pc:sldMk cId="3316383704" sldId="263"/>
            <ac:spMk id="3" creationId="{1C4B4340-A9C1-9D6E-66BC-2072703DD1A2}"/>
          </ac:spMkLst>
        </pc:spChg>
        <pc:picChg chg="mod">
          <ac:chgData name="Helena Öhlén" userId="9675a5eb-85c4-47aa-a0f7-b0d8d6393797" providerId="ADAL" clId="{0EF4D492-A0E1-47BA-AF24-1E4D4FEFC3D2}" dt="2025-10-24T12:47:53.201" v="152" actId="14100"/>
          <ac:picMkLst>
            <pc:docMk/>
            <pc:sldMk cId="3316383704" sldId="263"/>
            <ac:picMk id="6" creationId="{C91B787B-07AD-8DD5-E31C-249383918AD7}"/>
          </ac:picMkLst>
        </pc:picChg>
      </pc:sldChg>
      <pc:sldChg chg="modSp mod">
        <pc:chgData name="Helena Öhlén" userId="9675a5eb-85c4-47aa-a0f7-b0d8d6393797" providerId="ADAL" clId="{0EF4D492-A0E1-47BA-AF24-1E4D4FEFC3D2}" dt="2025-10-24T12:47:06.699" v="149" actId="20577"/>
        <pc:sldMkLst>
          <pc:docMk/>
          <pc:sldMk cId="2964520712" sldId="264"/>
        </pc:sldMkLst>
        <pc:spChg chg="mod">
          <ac:chgData name="Helena Öhlén" userId="9675a5eb-85c4-47aa-a0f7-b0d8d6393797" providerId="ADAL" clId="{0EF4D492-A0E1-47BA-AF24-1E4D4FEFC3D2}" dt="2025-10-24T12:47:06.699" v="149" actId="20577"/>
          <ac:spMkLst>
            <pc:docMk/>
            <pc:sldMk cId="2964520712" sldId="264"/>
            <ac:spMk id="3" creationId="{038BF9EE-9DF8-4ABC-0E41-2C70D92C8FB0}"/>
          </ac:spMkLst>
        </pc:spChg>
      </pc:sldChg>
      <pc:sldChg chg="addSp modSp add mod">
        <pc:chgData name="Helena Öhlén" userId="9675a5eb-85c4-47aa-a0f7-b0d8d6393797" providerId="ADAL" clId="{0EF4D492-A0E1-47BA-AF24-1E4D4FEFC3D2}" dt="2025-10-24T12:23:43.424" v="82" actId="255"/>
        <pc:sldMkLst>
          <pc:docMk/>
          <pc:sldMk cId="2251801914" sldId="270"/>
        </pc:sldMkLst>
        <pc:spChg chg="add mod">
          <ac:chgData name="Helena Öhlén" userId="9675a5eb-85c4-47aa-a0f7-b0d8d6393797" providerId="ADAL" clId="{0EF4D492-A0E1-47BA-AF24-1E4D4FEFC3D2}" dt="2025-10-24T12:23:43.424" v="82" actId="255"/>
          <ac:spMkLst>
            <pc:docMk/>
            <pc:sldMk cId="2251801914" sldId="270"/>
            <ac:spMk id="3" creationId="{6204BDB2-69FF-A49E-5B88-1FDAC0C3DFAE}"/>
          </ac:spMkLst>
        </pc:spChg>
        <pc:graphicFrameChg chg="mod">
          <ac:chgData name="Helena Öhlén" userId="9675a5eb-85c4-47aa-a0f7-b0d8d6393797" providerId="ADAL" clId="{0EF4D492-A0E1-47BA-AF24-1E4D4FEFC3D2}" dt="2025-10-24T12:23:33.977" v="81" actId="255"/>
          <ac:graphicFrameMkLst>
            <pc:docMk/>
            <pc:sldMk cId="2251801914" sldId="270"/>
            <ac:graphicFrameMk id="5" creationId="{0FEF1070-A4CC-EB0B-5A54-E64A0E610AB1}"/>
          </ac:graphicFrameMkLst>
        </pc:graphicFrameChg>
      </pc:sldChg>
      <pc:sldChg chg="add">
        <pc:chgData name="Helena Öhlén" userId="9675a5eb-85c4-47aa-a0f7-b0d8d6393797" providerId="ADAL" clId="{0EF4D492-A0E1-47BA-AF24-1E4D4FEFC3D2}" dt="2025-10-24T12:38:41.122" v="84"/>
        <pc:sldMkLst>
          <pc:docMk/>
          <pc:sldMk cId="2062022200" sldId="301"/>
        </pc:sldMkLst>
      </pc:sldChg>
    </pc:docChg>
  </pc:docChgLst>
  <pc:docChgLst>
    <pc:chgData name="Helena Öhlén" userId="9675a5eb-85c4-47aa-a0f7-b0d8d6393797" providerId="ADAL" clId="{0FF40339-99C3-42E6-AB60-B47EB8706760}"/>
    <pc:docChg chg="undo custSel addSld delSld modSld">
      <pc:chgData name="Helena Öhlén" userId="9675a5eb-85c4-47aa-a0f7-b0d8d6393797" providerId="ADAL" clId="{0FF40339-99C3-42E6-AB60-B47EB8706760}" dt="2025-09-04T09:22:39.924" v="6490" actId="5793"/>
      <pc:docMkLst>
        <pc:docMk/>
      </pc:docMkLst>
      <pc:sldChg chg="modSp mod">
        <pc:chgData name="Helena Öhlén" userId="9675a5eb-85c4-47aa-a0f7-b0d8d6393797" providerId="ADAL" clId="{0FF40339-99C3-42E6-AB60-B47EB8706760}" dt="2025-09-03T13:47:00.806" v="4423" actId="20577"/>
        <pc:sldMkLst>
          <pc:docMk/>
          <pc:sldMk cId="1340538214" sldId="256"/>
        </pc:sldMkLst>
      </pc:sldChg>
      <pc:sldChg chg="addSp delSp modSp mod">
        <pc:chgData name="Helena Öhlén" userId="9675a5eb-85c4-47aa-a0f7-b0d8d6393797" providerId="ADAL" clId="{0FF40339-99C3-42E6-AB60-B47EB8706760}" dt="2025-09-03T13:48:28.891" v="4444" actId="1076"/>
        <pc:sldMkLst>
          <pc:docMk/>
          <pc:sldMk cId="1650485752" sldId="257"/>
        </pc:sldMkLst>
      </pc:sldChg>
      <pc:sldChg chg="modSp mod">
        <pc:chgData name="Helena Öhlén" userId="9675a5eb-85c4-47aa-a0f7-b0d8d6393797" providerId="ADAL" clId="{0FF40339-99C3-42E6-AB60-B47EB8706760}" dt="2025-09-03T13:51:49.179" v="4451" actId="20577"/>
        <pc:sldMkLst>
          <pc:docMk/>
          <pc:sldMk cId="3219364153" sldId="258"/>
        </pc:sldMkLst>
      </pc:sldChg>
      <pc:sldChg chg="modSp del mod">
        <pc:chgData name="Helena Öhlén" userId="9675a5eb-85c4-47aa-a0f7-b0d8d6393797" providerId="ADAL" clId="{0FF40339-99C3-42E6-AB60-B47EB8706760}" dt="2025-09-03T14:42:03.253" v="4875" actId="2696"/>
        <pc:sldMkLst>
          <pc:docMk/>
          <pc:sldMk cId="629452144" sldId="259"/>
        </pc:sldMkLst>
      </pc:sldChg>
      <pc:sldChg chg="modSp mod">
        <pc:chgData name="Helena Öhlén" userId="9675a5eb-85c4-47aa-a0f7-b0d8d6393797" providerId="ADAL" clId="{0FF40339-99C3-42E6-AB60-B47EB8706760}" dt="2025-09-04T09:22:39.924" v="6490" actId="5793"/>
        <pc:sldMkLst>
          <pc:docMk/>
          <pc:sldMk cId="2759185554" sldId="260"/>
        </pc:sldMkLst>
      </pc:sldChg>
      <pc:sldChg chg="modSp new mod">
        <pc:chgData name="Helena Öhlén" userId="9675a5eb-85c4-47aa-a0f7-b0d8d6393797" providerId="ADAL" clId="{0FF40339-99C3-42E6-AB60-B47EB8706760}" dt="2025-09-03T13:53:22.467" v="4459" actId="20577"/>
        <pc:sldMkLst>
          <pc:docMk/>
          <pc:sldMk cId="2510341242" sldId="261"/>
        </pc:sldMkLst>
      </pc:sldChg>
      <pc:sldChg chg="modSp new mod">
        <pc:chgData name="Helena Öhlén" userId="9675a5eb-85c4-47aa-a0f7-b0d8d6393797" providerId="ADAL" clId="{0FF40339-99C3-42E6-AB60-B47EB8706760}" dt="2025-09-03T13:56:11.622" v="4579" actId="20577"/>
        <pc:sldMkLst>
          <pc:docMk/>
          <pc:sldMk cId="3630219859" sldId="262"/>
        </pc:sldMkLst>
      </pc:sldChg>
      <pc:sldChg chg="addSp modSp new mod">
        <pc:chgData name="Helena Öhlén" userId="9675a5eb-85c4-47aa-a0f7-b0d8d6393797" providerId="ADAL" clId="{0FF40339-99C3-42E6-AB60-B47EB8706760}" dt="2025-09-03T14:10:13.581" v="4604" actId="14100"/>
        <pc:sldMkLst>
          <pc:docMk/>
          <pc:sldMk cId="3316383704" sldId="263"/>
        </pc:sldMkLst>
      </pc:sldChg>
      <pc:sldChg chg="addSp modSp new mod">
        <pc:chgData name="Helena Öhlén" userId="9675a5eb-85c4-47aa-a0f7-b0d8d6393797" providerId="ADAL" clId="{0FF40339-99C3-42E6-AB60-B47EB8706760}" dt="2025-09-03T13:46:16.542" v="4356" actId="27636"/>
        <pc:sldMkLst>
          <pc:docMk/>
          <pc:sldMk cId="2964520712" sldId="264"/>
        </pc:sldMkLst>
      </pc:sldChg>
      <pc:sldChg chg="modSp new mod">
        <pc:chgData name="Helena Öhlén" userId="9675a5eb-85c4-47aa-a0f7-b0d8d6393797" providerId="ADAL" clId="{0FF40339-99C3-42E6-AB60-B47EB8706760}" dt="2025-09-03T14:34:30.206" v="4874" actId="114"/>
        <pc:sldMkLst>
          <pc:docMk/>
          <pc:sldMk cId="1517870962" sldId="26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048ED8-8A0F-42D0-A5BE-6A03AAEF180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CC50CB2-999B-4F95-BC1E-21B7767484AF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Integritetsspärr</a:t>
          </a:r>
        </a:p>
      </dgm:t>
    </dgm:pt>
    <dgm:pt modelId="{945AA48B-4ECD-4589-8479-6C83B4F72219}" type="parTrans" cxnId="{5869884F-249E-4F1B-9B7E-421ECEF68B3E}">
      <dgm:prSet/>
      <dgm:spPr/>
      <dgm:t>
        <a:bodyPr/>
        <a:lstStyle/>
        <a:p>
          <a:endParaRPr lang="en-US"/>
        </a:p>
      </dgm:t>
    </dgm:pt>
    <dgm:pt modelId="{D9FEECA3-3EFA-46D9-8002-A8854CDD4BA3}" type="sibTrans" cxnId="{5869884F-249E-4F1B-9B7E-421ECEF68B3E}">
      <dgm:prSet/>
      <dgm:spPr/>
      <dgm:t>
        <a:bodyPr/>
        <a:lstStyle/>
        <a:p>
          <a:endParaRPr lang="en-US"/>
        </a:p>
      </dgm:t>
    </dgm:pt>
    <dgm:pt modelId="{9FC6D6C3-9F06-4191-AD9C-D5B9DFD02B8A}">
      <dgm:prSet custT="1"/>
      <dgm:spPr/>
      <dgm:t>
        <a:bodyPr/>
        <a:lstStyle/>
        <a:p>
          <a:r>
            <a:rPr lang="en-US" sz="2000" dirty="0" err="1"/>
            <a:t>Patienten</a:t>
          </a:r>
          <a:r>
            <a:rPr lang="en-US" sz="2000" dirty="0"/>
            <a:t> </a:t>
          </a:r>
          <a:r>
            <a:rPr lang="en-US" sz="2000" dirty="0" err="1"/>
            <a:t>kan</a:t>
          </a:r>
          <a:r>
            <a:rPr lang="en-US" sz="2000" dirty="0"/>
            <a:t> </a:t>
          </a:r>
          <a:r>
            <a:rPr lang="en-US" sz="2000" dirty="0" err="1"/>
            <a:t>dölja</a:t>
          </a:r>
          <a:r>
            <a:rPr lang="en-US" sz="2000" dirty="0"/>
            <a:t> </a:t>
          </a:r>
          <a:r>
            <a:rPr lang="en-US" sz="2000" dirty="0" err="1"/>
            <a:t>behandlingsorsak</a:t>
          </a:r>
          <a:r>
            <a:rPr lang="en-US" sz="2000" dirty="0"/>
            <a:t> för </a:t>
          </a:r>
          <a:r>
            <a:rPr lang="en-US" sz="2000" dirty="0" err="1"/>
            <a:t>apotekspersonal</a:t>
          </a:r>
          <a:r>
            <a:rPr lang="en-US" sz="2000" dirty="0"/>
            <a:t> </a:t>
          </a:r>
          <a:r>
            <a:rPr lang="en-US" sz="2000" dirty="0" err="1"/>
            <a:t>samt</a:t>
          </a:r>
          <a:r>
            <a:rPr lang="en-US" sz="2000" dirty="0"/>
            <a:t> </a:t>
          </a:r>
          <a:r>
            <a:rPr lang="en-US" sz="2000" dirty="0" err="1"/>
            <a:t>förskrivningar</a:t>
          </a:r>
          <a:r>
            <a:rPr lang="en-US" sz="2000" dirty="0"/>
            <a:t> </a:t>
          </a:r>
          <a:r>
            <a:rPr lang="en-US" sz="2000" dirty="0" err="1"/>
            <a:t>och</a:t>
          </a:r>
          <a:r>
            <a:rPr lang="en-US" sz="2000" dirty="0"/>
            <a:t> </a:t>
          </a:r>
          <a:r>
            <a:rPr lang="en-US" sz="2000" dirty="0" err="1"/>
            <a:t>uttag</a:t>
          </a:r>
          <a:r>
            <a:rPr lang="en-US" sz="2000" dirty="0"/>
            <a:t> för </a:t>
          </a:r>
          <a:r>
            <a:rPr lang="en-US" sz="2000" dirty="0" err="1"/>
            <a:t>vårdpersonal</a:t>
          </a:r>
          <a:endParaRPr lang="en-US" sz="2000" dirty="0"/>
        </a:p>
      </dgm:t>
    </dgm:pt>
    <dgm:pt modelId="{075A367D-A027-4A63-89A2-A05345625375}" type="parTrans" cxnId="{A7A8B33F-FCFE-4EA2-BD9D-22921AC30EA9}">
      <dgm:prSet/>
      <dgm:spPr/>
      <dgm:t>
        <a:bodyPr/>
        <a:lstStyle/>
        <a:p>
          <a:endParaRPr lang="en-US"/>
        </a:p>
      </dgm:t>
    </dgm:pt>
    <dgm:pt modelId="{5703F205-47C5-4547-A51C-86E521FD9456}" type="sibTrans" cxnId="{A7A8B33F-FCFE-4EA2-BD9D-22921AC30EA9}">
      <dgm:prSet/>
      <dgm:spPr/>
      <dgm:t>
        <a:bodyPr/>
        <a:lstStyle/>
        <a:p>
          <a:endParaRPr lang="en-US"/>
        </a:p>
      </dgm:t>
    </dgm:pt>
    <dgm:pt modelId="{46765294-D791-4B8A-8552-9E16ADFBC581}">
      <dgm:prSet custT="1"/>
      <dgm:spPr/>
      <dgm:t>
        <a:bodyPr/>
        <a:lstStyle/>
        <a:p>
          <a:r>
            <a:rPr lang="en-US" sz="2000" dirty="0" err="1"/>
            <a:t>Integritetsspärrar</a:t>
          </a:r>
          <a:r>
            <a:rPr lang="en-US" sz="2000" dirty="0"/>
            <a:t> </a:t>
          </a:r>
          <a:r>
            <a:rPr lang="en-US" sz="2000" dirty="0" err="1"/>
            <a:t>i</a:t>
          </a:r>
          <a:r>
            <a:rPr lang="en-US" sz="2000" dirty="0"/>
            <a:t> NLL </a:t>
          </a:r>
          <a:r>
            <a:rPr lang="en-US" sz="2000" dirty="0" err="1"/>
            <a:t>är</a:t>
          </a:r>
          <a:r>
            <a:rPr lang="en-US" sz="2000" dirty="0"/>
            <a:t> </a:t>
          </a:r>
          <a:r>
            <a:rPr lang="en-US" sz="2000" b="1" dirty="0" err="1"/>
            <a:t>inte</a:t>
          </a:r>
          <a:r>
            <a:rPr lang="en-US" sz="2000" dirty="0"/>
            <a:t> </a:t>
          </a:r>
          <a:r>
            <a:rPr lang="en-US" sz="2000" dirty="0" err="1"/>
            <a:t>synkroniserade</a:t>
          </a:r>
          <a:r>
            <a:rPr lang="en-US" sz="2000" dirty="0"/>
            <a:t> med </a:t>
          </a:r>
          <a:r>
            <a:rPr lang="en-US" sz="2000" dirty="0" err="1"/>
            <a:t>integritetsspärrar</a:t>
          </a:r>
          <a:r>
            <a:rPr lang="en-US" sz="2000" dirty="0"/>
            <a:t> </a:t>
          </a:r>
          <a:r>
            <a:rPr lang="en-US" sz="2000" dirty="0" err="1"/>
            <a:t>i</a:t>
          </a:r>
          <a:r>
            <a:rPr lang="en-US" sz="2000" dirty="0"/>
            <a:t> Cosmic</a:t>
          </a:r>
        </a:p>
      </dgm:t>
    </dgm:pt>
    <dgm:pt modelId="{D1A05059-22F8-4706-AD38-2407806C8D04}" type="parTrans" cxnId="{80763B62-AFDE-49F5-AF98-7A4EB4C20EED}">
      <dgm:prSet/>
      <dgm:spPr/>
      <dgm:t>
        <a:bodyPr/>
        <a:lstStyle/>
        <a:p>
          <a:endParaRPr lang="en-US"/>
        </a:p>
      </dgm:t>
    </dgm:pt>
    <dgm:pt modelId="{60CA561A-1912-470D-9EA6-E431D79F9F0E}" type="sibTrans" cxnId="{80763B62-AFDE-49F5-AF98-7A4EB4C20EED}">
      <dgm:prSet/>
      <dgm:spPr/>
      <dgm:t>
        <a:bodyPr/>
        <a:lstStyle/>
        <a:p>
          <a:endParaRPr lang="en-US"/>
        </a:p>
      </dgm:t>
    </dgm:pt>
    <dgm:pt modelId="{FE597EEC-5F8B-4660-8A21-A0D19B6DDF08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Sekretesspärr</a:t>
          </a:r>
        </a:p>
      </dgm:t>
    </dgm:pt>
    <dgm:pt modelId="{E563B334-0DD2-4B09-8C95-CC9BC415CD0F}" type="parTrans" cxnId="{6DEAADAC-8EE7-41B3-94A4-6672EAC8B715}">
      <dgm:prSet/>
      <dgm:spPr/>
      <dgm:t>
        <a:bodyPr/>
        <a:lstStyle/>
        <a:p>
          <a:endParaRPr lang="en-US"/>
        </a:p>
      </dgm:t>
    </dgm:pt>
    <dgm:pt modelId="{5EC092F6-22F8-4960-96A6-E30FBFFD8070}" type="sibTrans" cxnId="{6DEAADAC-8EE7-41B3-94A4-6672EAC8B715}">
      <dgm:prSet/>
      <dgm:spPr/>
      <dgm:t>
        <a:bodyPr/>
        <a:lstStyle/>
        <a:p>
          <a:endParaRPr lang="en-US"/>
        </a:p>
      </dgm:t>
    </dgm:pt>
    <dgm:pt modelId="{96DC1604-FAE4-4676-AFC5-1D6A7B7B37C3}">
      <dgm:prSet custT="1"/>
      <dgm:spPr/>
      <dgm:t>
        <a:bodyPr/>
        <a:lstStyle/>
        <a:p>
          <a:r>
            <a:rPr lang="en-US" sz="2000" dirty="0" err="1"/>
            <a:t>Förskrivare</a:t>
          </a:r>
          <a:r>
            <a:rPr lang="en-US" sz="2000" dirty="0"/>
            <a:t> </a:t>
          </a:r>
          <a:r>
            <a:rPr lang="en-US" sz="2000" dirty="0" err="1"/>
            <a:t>kan</a:t>
          </a:r>
          <a:r>
            <a:rPr lang="en-US" sz="2000" dirty="0"/>
            <a:t> </a:t>
          </a:r>
          <a:r>
            <a:rPr lang="en-US" sz="2000" dirty="0" err="1"/>
            <a:t>dölja</a:t>
          </a:r>
          <a:r>
            <a:rPr lang="en-US" sz="2000" dirty="0"/>
            <a:t> </a:t>
          </a:r>
          <a:r>
            <a:rPr lang="en-US" sz="2000" dirty="0" err="1"/>
            <a:t>behandlingsorsak</a:t>
          </a:r>
          <a:r>
            <a:rPr lang="en-US" sz="2000" dirty="0"/>
            <a:t> för </a:t>
          </a:r>
          <a:r>
            <a:rPr lang="en-US" sz="2000" dirty="0" err="1"/>
            <a:t>patienten</a:t>
          </a:r>
          <a:endParaRPr lang="en-US" sz="2000" dirty="0"/>
        </a:p>
      </dgm:t>
    </dgm:pt>
    <dgm:pt modelId="{558EC8C6-D896-4E4C-A334-A0EACFDFEE46}" type="parTrans" cxnId="{ED5B0CE7-199A-4C68-B400-D0EF57715630}">
      <dgm:prSet/>
      <dgm:spPr/>
      <dgm:t>
        <a:bodyPr/>
        <a:lstStyle/>
        <a:p>
          <a:endParaRPr lang="en-US"/>
        </a:p>
      </dgm:t>
    </dgm:pt>
    <dgm:pt modelId="{B9433D0B-5EEC-4651-BCEB-0E666FED950D}" type="sibTrans" cxnId="{ED5B0CE7-199A-4C68-B400-D0EF57715630}">
      <dgm:prSet/>
      <dgm:spPr/>
      <dgm:t>
        <a:bodyPr/>
        <a:lstStyle/>
        <a:p>
          <a:endParaRPr lang="en-US"/>
        </a:p>
      </dgm:t>
    </dgm:pt>
    <dgm:pt modelId="{0A111375-0B8C-4C97-B232-51FB7551ED10}">
      <dgm:prSet custT="1"/>
      <dgm:spPr/>
      <dgm:t>
        <a:bodyPr/>
        <a:lstStyle/>
        <a:p>
          <a:r>
            <a:rPr lang="en-US" sz="2000" dirty="0" err="1"/>
            <a:t>Förskrivningar</a:t>
          </a:r>
          <a:r>
            <a:rPr lang="en-US" sz="2000" dirty="0"/>
            <a:t> </a:t>
          </a:r>
          <a:r>
            <a:rPr lang="en-US" sz="2000" dirty="0" err="1"/>
            <a:t>kan</a:t>
          </a:r>
          <a:r>
            <a:rPr lang="en-US" sz="2000" dirty="0"/>
            <a:t> </a:t>
          </a:r>
          <a:r>
            <a:rPr lang="en-US" sz="2000" dirty="0" err="1"/>
            <a:t>döljas</a:t>
          </a:r>
          <a:r>
            <a:rPr lang="en-US" sz="2000" dirty="0"/>
            <a:t> för </a:t>
          </a:r>
          <a:r>
            <a:rPr lang="en-US" sz="2000" dirty="0" err="1"/>
            <a:t>vårdnadshavare</a:t>
          </a:r>
          <a:endParaRPr lang="en-US" sz="2000" dirty="0"/>
        </a:p>
      </dgm:t>
    </dgm:pt>
    <dgm:pt modelId="{7A0A6169-02E2-4559-95B0-5861ACF991A0}" type="parTrans" cxnId="{D21A8B5F-3480-401C-8374-69F9626CF686}">
      <dgm:prSet/>
      <dgm:spPr/>
      <dgm:t>
        <a:bodyPr/>
        <a:lstStyle/>
        <a:p>
          <a:endParaRPr lang="en-US"/>
        </a:p>
      </dgm:t>
    </dgm:pt>
    <dgm:pt modelId="{5FF0A214-D68D-45A3-BEE8-3ECEEA808B32}" type="sibTrans" cxnId="{D21A8B5F-3480-401C-8374-69F9626CF686}">
      <dgm:prSet/>
      <dgm:spPr/>
      <dgm:t>
        <a:bodyPr/>
        <a:lstStyle/>
        <a:p>
          <a:endParaRPr lang="en-US"/>
        </a:p>
      </dgm:t>
    </dgm:pt>
    <dgm:pt modelId="{AE56517A-D053-4ADC-B89D-EB7575C7E4AE}" type="pres">
      <dgm:prSet presAssocID="{3D048ED8-8A0F-42D0-A5BE-6A03AAEF180D}" presName="Name0" presStyleCnt="0">
        <dgm:presLayoutVars>
          <dgm:dir/>
          <dgm:animLvl val="lvl"/>
          <dgm:resizeHandles val="exact"/>
        </dgm:presLayoutVars>
      </dgm:prSet>
      <dgm:spPr/>
    </dgm:pt>
    <dgm:pt modelId="{C9C9D0AE-9E28-45BD-95B9-5650F96D0300}" type="pres">
      <dgm:prSet presAssocID="{6CC50CB2-999B-4F95-BC1E-21B7767484AF}" presName="linNode" presStyleCnt="0"/>
      <dgm:spPr/>
    </dgm:pt>
    <dgm:pt modelId="{8218756A-5A72-4878-99DD-E1D1FBF9F728}" type="pres">
      <dgm:prSet presAssocID="{6CC50CB2-999B-4F95-BC1E-21B7767484A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80D12BA2-36EA-4454-A254-900FC61FCAD1}" type="pres">
      <dgm:prSet presAssocID="{6CC50CB2-999B-4F95-BC1E-21B7767484AF}" presName="descendantText" presStyleLbl="alignAccFollowNode1" presStyleIdx="0" presStyleCnt="2" custLinFactNeighborX="0" custLinFactNeighborY="-440">
        <dgm:presLayoutVars>
          <dgm:bulletEnabled val="1"/>
        </dgm:presLayoutVars>
      </dgm:prSet>
      <dgm:spPr/>
    </dgm:pt>
    <dgm:pt modelId="{20A592D1-51E5-4364-890A-D576B7DB222A}" type="pres">
      <dgm:prSet presAssocID="{D9FEECA3-3EFA-46D9-8002-A8854CDD4BA3}" presName="sp" presStyleCnt="0"/>
      <dgm:spPr/>
    </dgm:pt>
    <dgm:pt modelId="{162F9AAB-7853-4F33-B5D8-C987B1D73D4D}" type="pres">
      <dgm:prSet presAssocID="{FE597EEC-5F8B-4660-8A21-A0D19B6DDF08}" presName="linNode" presStyleCnt="0"/>
      <dgm:spPr/>
    </dgm:pt>
    <dgm:pt modelId="{29AB5AFC-CB3B-414B-8889-3FC24C4AD802}" type="pres">
      <dgm:prSet presAssocID="{FE597EEC-5F8B-4660-8A21-A0D19B6DDF0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346CB07-786C-46DE-93B0-01821F5C70DF}" type="pres">
      <dgm:prSet presAssocID="{FE597EEC-5F8B-4660-8A21-A0D19B6DDF0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E7255D0C-EC25-4D06-B2D3-6086D38E78AD}" type="presOf" srcId="{6CC50CB2-999B-4F95-BC1E-21B7767484AF}" destId="{8218756A-5A72-4878-99DD-E1D1FBF9F728}" srcOrd="0" destOrd="0" presId="urn:microsoft.com/office/officeart/2005/8/layout/vList5"/>
    <dgm:cxn modelId="{EAE2FA3A-FF6E-4BBB-B9EA-634BCF0C5480}" type="presOf" srcId="{3D048ED8-8A0F-42D0-A5BE-6A03AAEF180D}" destId="{AE56517A-D053-4ADC-B89D-EB7575C7E4AE}" srcOrd="0" destOrd="0" presId="urn:microsoft.com/office/officeart/2005/8/layout/vList5"/>
    <dgm:cxn modelId="{A7A8B33F-FCFE-4EA2-BD9D-22921AC30EA9}" srcId="{6CC50CB2-999B-4F95-BC1E-21B7767484AF}" destId="{9FC6D6C3-9F06-4191-AD9C-D5B9DFD02B8A}" srcOrd="0" destOrd="0" parTransId="{075A367D-A027-4A63-89A2-A05345625375}" sibTransId="{5703F205-47C5-4547-A51C-86E521FD9456}"/>
    <dgm:cxn modelId="{D21A8B5F-3480-401C-8374-69F9626CF686}" srcId="{FE597EEC-5F8B-4660-8A21-A0D19B6DDF08}" destId="{0A111375-0B8C-4C97-B232-51FB7551ED10}" srcOrd="1" destOrd="0" parTransId="{7A0A6169-02E2-4559-95B0-5861ACF991A0}" sibTransId="{5FF0A214-D68D-45A3-BEE8-3ECEEA808B32}"/>
    <dgm:cxn modelId="{80763B62-AFDE-49F5-AF98-7A4EB4C20EED}" srcId="{6CC50CB2-999B-4F95-BC1E-21B7767484AF}" destId="{46765294-D791-4B8A-8552-9E16ADFBC581}" srcOrd="1" destOrd="0" parTransId="{D1A05059-22F8-4706-AD38-2407806C8D04}" sibTransId="{60CA561A-1912-470D-9EA6-E431D79F9F0E}"/>
    <dgm:cxn modelId="{5869884F-249E-4F1B-9B7E-421ECEF68B3E}" srcId="{3D048ED8-8A0F-42D0-A5BE-6A03AAEF180D}" destId="{6CC50CB2-999B-4F95-BC1E-21B7767484AF}" srcOrd="0" destOrd="0" parTransId="{945AA48B-4ECD-4589-8479-6C83B4F72219}" sibTransId="{D9FEECA3-3EFA-46D9-8002-A8854CDD4BA3}"/>
    <dgm:cxn modelId="{7519A48E-3E86-4AD9-BC4C-6ABB7E7231F3}" type="presOf" srcId="{FE597EEC-5F8B-4660-8A21-A0D19B6DDF08}" destId="{29AB5AFC-CB3B-414B-8889-3FC24C4AD802}" srcOrd="0" destOrd="0" presId="urn:microsoft.com/office/officeart/2005/8/layout/vList5"/>
    <dgm:cxn modelId="{44585592-9F57-4989-A915-506465FB548D}" type="presOf" srcId="{9FC6D6C3-9F06-4191-AD9C-D5B9DFD02B8A}" destId="{80D12BA2-36EA-4454-A254-900FC61FCAD1}" srcOrd="0" destOrd="0" presId="urn:microsoft.com/office/officeart/2005/8/layout/vList5"/>
    <dgm:cxn modelId="{9E2E49A1-9235-4A5E-B5D2-214ABA84ECE3}" type="presOf" srcId="{46765294-D791-4B8A-8552-9E16ADFBC581}" destId="{80D12BA2-36EA-4454-A254-900FC61FCAD1}" srcOrd="0" destOrd="1" presId="urn:microsoft.com/office/officeart/2005/8/layout/vList5"/>
    <dgm:cxn modelId="{B0DA4EA9-C93C-4880-90EE-5F9EFEF3AF59}" type="presOf" srcId="{96DC1604-FAE4-4676-AFC5-1D6A7B7B37C3}" destId="{9346CB07-786C-46DE-93B0-01821F5C70DF}" srcOrd="0" destOrd="0" presId="urn:microsoft.com/office/officeart/2005/8/layout/vList5"/>
    <dgm:cxn modelId="{6DEAADAC-8EE7-41B3-94A4-6672EAC8B715}" srcId="{3D048ED8-8A0F-42D0-A5BE-6A03AAEF180D}" destId="{FE597EEC-5F8B-4660-8A21-A0D19B6DDF08}" srcOrd="1" destOrd="0" parTransId="{E563B334-0DD2-4B09-8C95-CC9BC415CD0F}" sibTransId="{5EC092F6-22F8-4960-96A6-E30FBFFD8070}"/>
    <dgm:cxn modelId="{29B819B0-3D1D-479E-9BA2-B919C665AD36}" type="presOf" srcId="{0A111375-0B8C-4C97-B232-51FB7551ED10}" destId="{9346CB07-786C-46DE-93B0-01821F5C70DF}" srcOrd="0" destOrd="1" presId="urn:microsoft.com/office/officeart/2005/8/layout/vList5"/>
    <dgm:cxn modelId="{ED5B0CE7-199A-4C68-B400-D0EF57715630}" srcId="{FE597EEC-5F8B-4660-8A21-A0D19B6DDF08}" destId="{96DC1604-FAE4-4676-AFC5-1D6A7B7B37C3}" srcOrd="0" destOrd="0" parTransId="{558EC8C6-D896-4E4C-A334-A0EACFDFEE46}" sibTransId="{B9433D0B-5EEC-4651-BCEB-0E666FED950D}"/>
    <dgm:cxn modelId="{621FF508-7DAD-44DA-8D67-5B013867FC24}" type="presParOf" srcId="{AE56517A-D053-4ADC-B89D-EB7575C7E4AE}" destId="{C9C9D0AE-9E28-45BD-95B9-5650F96D0300}" srcOrd="0" destOrd="0" presId="urn:microsoft.com/office/officeart/2005/8/layout/vList5"/>
    <dgm:cxn modelId="{6DFCE0D0-2791-4515-BB02-FD67D0BE7BFC}" type="presParOf" srcId="{C9C9D0AE-9E28-45BD-95B9-5650F96D0300}" destId="{8218756A-5A72-4878-99DD-E1D1FBF9F728}" srcOrd="0" destOrd="0" presId="urn:microsoft.com/office/officeart/2005/8/layout/vList5"/>
    <dgm:cxn modelId="{BD65369C-2B1C-446B-820E-A1191294BD38}" type="presParOf" srcId="{C9C9D0AE-9E28-45BD-95B9-5650F96D0300}" destId="{80D12BA2-36EA-4454-A254-900FC61FCAD1}" srcOrd="1" destOrd="0" presId="urn:microsoft.com/office/officeart/2005/8/layout/vList5"/>
    <dgm:cxn modelId="{CD026889-0BDC-4463-A158-27256CE9D3FB}" type="presParOf" srcId="{AE56517A-D053-4ADC-B89D-EB7575C7E4AE}" destId="{20A592D1-51E5-4364-890A-D576B7DB222A}" srcOrd="1" destOrd="0" presId="urn:microsoft.com/office/officeart/2005/8/layout/vList5"/>
    <dgm:cxn modelId="{6A28A5DC-ACEA-43E9-A3FB-C577F0BE08AD}" type="presParOf" srcId="{AE56517A-D053-4ADC-B89D-EB7575C7E4AE}" destId="{162F9AAB-7853-4F33-B5D8-C987B1D73D4D}" srcOrd="2" destOrd="0" presId="urn:microsoft.com/office/officeart/2005/8/layout/vList5"/>
    <dgm:cxn modelId="{C288A6F2-F77C-4A2A-9FFA-78338856EAF0}" type="presParOf" srcId="{162F9AAB-7853-4F33-B5D8-C987B1D73D4D}" destId="{29AB5AFC-CB3B-414B-8889-3FC24C4AD802}" srcOrd="0" destOrd="0" presId="urn:microsoft.com/office/officeart/2005/8/layout/vList5"/>
    <dgm:cxn modelId="{FAD92975-2F2A-411A-A6F5-83033E0C2FA1}" type="presParOf" srcId="{162F9AAB-7853-4F33-B5D8-C987B1D73D4D}" destId="{9346CB07-786C-46DE-93B0-01821F5C70D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12BA2-36EA-4454-A254-900FC61FCAD1}">
      <dsp:nvSpPr>
        <dsp:cNvPr id="0" name=""/>
        <dsp:cNvSpPr/>
      </dsp:nvSpPr>
      <dsp:spPr>
        <a:xfrm rot="5400000">
          <a:off x="6292648" y="-2376311"/>
          <a:ext cx="1517982" cy="66368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Patienten</a:t>
          </a:r>
          <a:r>
            <a:rPr lang="en-US" sz="2000" kern="1200" dirty="0"/>
            <a:t> </a:t>
          </a:r>
          <a:r>
            <a:rPr lang="en-US" sz="2000" kern="1200" dirty="0" err="1"/>
            <a:t>kan</a:t>
          </a:r>
          <a:r>
            <a:rPr lang="en-US" sz="2000" kern="1200" dirty="0"/>
            <a:t> </a:t>
          </a:r>
          <a:r>
            <a:rPr lang="en-US" sz="2000" kern="1200" dirty="0" err="1"/>
            <a:t>dölja</a:t>
          </a:r>
          <a:r>
            <a:rPr lang="en-US" sz="2000" kern="1200" dirty="0"/>
            <a:t> </a:t>
          </a:r>
          <a:r>
            <a:rPr lang="en-US" sz="2000" kern="1200" dirty="0" err="1"/>
            <a:t>behandlingsorsak</a:t>
          </a:r>
          <a:r>
            <a:rPr lang="en-US" sz="2000" kern="1200" dirty="0"/>
            <a:t> för </a:t>
          </a:r>
          <a:r>
            <a:rPr lang="en-US" sz="2000" kern="1200" dirty="0" err="1"/>
            <a:t>apotekspersonal</a:t>
          </a:r>
          <a:r>
            <a:rPr lang="en-US" sz="2000" kern="1200" dirty="0"/>
            <a:t> </a:t>
          </a:r>
          <a:r>
            <a:rPr lang="en-US" sz="2000" kern="1200" dirty="0" err="1"/>
            <a:t>samt</a:t>
          </a:r>
          <a:r>
            <a:rPr lang="en-US" sz="2000" kern="1200" dirty="0"/>
            <a:t> </a:t>
          </a:r>
          <a:r>
            <a:rPr lang="en-US" sz="2000" kern="1200" dirty="0" err="1"/>
            <a:t>förskrivningar</a:t>
          </a:r>
          <a:r>
            <a:rPr lang="en-US" sz="2000" kern="1200" dirty="0"/>
            <a:t> </a:t>
          </a:r>
          <a:r>
            <a:rPr lang="en-US" sz="2000" kern="1200" dirty="0" err="1"/>
            <a:t>och</a:t>
          </a:r>
          <a:r>
            <a:rPr lang="en-US" sz="2000" kern="1200" dirty="0"/>
            <a:t> </a:t>
          </a:r>
          <a:r>
            <a:rPr lang="en-US" sz="2000" kern="1200" dirty="0" err="1"/>
            <a:t>uttag</a:t>
          </a:r>
          <a:r>
            <a:rPr lang="en-US" sz="2000" kern="1200" dirty="0"/>
            <a:t> för </a:t>
          </a:r>
          <a:r>
            <a:rPr lang="en-US" sz="2000" kern="1200" dirty="0" err="1"/>
            <a:t>vårdpersonal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Integritetsspärrar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NLL </a:t>
          </a:r>
          <a:r>
            <a:rPr lang="en-US" sz="2000" kern="1200" dirty="0" err="1"/>
            <a:t>är</a:t>
          </a:r>
          <a:r>
            <a:rPr lang="en-US" sz="2000" kern="1200" dirty="0"/>
            <a:t> </a:t>
          </a:r>
          <a:r>
            <a:rPr lang="en-US" sz="2000" b="1" kern="1200" dirty="0" err="1"/>
            <a:t>inte</a:t>
          </a:r>
          <a:r>
            <a:rPr lang="en-US" sz="2000" kern="1200" dirty="0"/>
            <a:t> </a:t>
          </a:r>
          <a:r>
            <a:rPr lang="en-US" sz="2000" kern="1200" dirty="0" err="1"/>
            <a:t>synkroniserade</a:t>
          </a:r>
          <a:r>
            <a:rPr lang="en-US" sz="2000" kern="1200" dirty="0"/>
            <a:t> med </a:t>
          </a:r>
          <a:r>
            <a:rPr lang="en-US" sz="2000" kern="1200" dirty="0" err="1"/>
            <a:t>integritetsspärrar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Cosmic</a:t>
          </a:r>
        </a:p>
      </dsp:txBody>
      <dsp:txXfrm rot="-5400000">
        <a:off x="3733221" y="257218"/>
        <a:ext cx="6562735" cy="1369778"/>
      </dsp:txXfrm>
    </dsp:sp>
    <dsp:sp modelId="{8218756A-5A72-4878-99DD-E1D1FBF9F728}">
      <dsp:nvSpPr>
        <dsp:cNvPr id="0" name=""/>
        <dsp:cNvSpPr/>
      </dsp:nvSpPr>
      <dsp:spPr>
        <a:xfrm>
          <a:off x="0" y="47"/>
          <a:ext cx="3733220" cy="1897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>
              <a:solidFill>
                <a:schemeClr val="tx1"/>
              </a:solidFill>
            </a:rPr>
            <a:t>Integritetsspärr</a:t>
          </a:r>
        </a:p>
      </dsp:txBody>
      <dsp:txXfrm>
        <a:off x="92627" y="92674"/>
        <a:ext cx="3547966" cy="1712224"/>
      </dsp:txXfrm>
    </dsp:sp>
    <dsp:sp modelId="{9346CB07-786C-46DE-93B0-01821F5C70DF}">
      <dsp:nvSpPr>
        <dsp:cNvPr id="0" name=""/>
        <dsp:cNvSpPr/>
      </dsp:nvSpPr>
      <dsp:spPr>
        <a:xfrm rot="5400000">
          <a:off x="6292648" y="-377280"/>
          <a:ext cx="1517982" cy="66368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Förskrivare</a:t>
          </a:r>
          <a:r>
            <a:rPr lang="en-US" sz="2000" kern="1200" dirty="0"/>
            <a:t> </a:t>
          </a:r>
          <a:r>
            <a:rPr lang="en-US" sz="2000" kern="1200" dirty="0" err="1"/>
            <a:t>kan</a:t>
          </a:r>
          <a:r>
            <a:rPr lang="en-US" sz="2000" kern="1200" dirty="0"/>
            <a:t> </a:t>
          </a:r>
          <a:r>
            <a:rPr lang="en-US" sz="2000" kern="1200" dirty="0" err="1"/>
            <a:t>dölja</a:t>
          </a:r>
          <a:r>
            <a:rPr lang="en-US" sz="2000" kern="1200" dirty="0"/>
            <a:t> </a:t>
          </a:r>
          <a:r>
            <a:rPr lang="en-US" sz="2000" kern="1200" dirty="0" err="1"/>
            <a:t>behandlingsorsak</a:t>
          </a:r>
          <a:r>
            <a:rPr lang="en-US" sz="2000" kern="1200" dirty="0"/>
            <a:t> för </a:t>
          </a:r>
          <a:r>
            <a:rPr lang="en-US" sz="2000" kern="1200" dirty="0" err="1"/>
            <a:t>patienten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Förskrivningar</a:t>
          </a:r>
          <a:r>
            <a:rPr lang="en-US" sz="2000" kern="1200" dirty="0"/>
            <a:t> </a:t>
          </a:r>
          <a:r>
            <a:rPr lang="en-US" sz="2000" kern="1200" dirty="0" err="1"/>
            <a:t>kan</a:t>
          </a:r>
          <a:r>
            <a:rPr lang="en-US" sz="2000" kern="1200" dirty="0"/>
            <a:t> </a:t>
          </a:r>
          <a:r>
            <a:rPr lang="en-US" sz="2000" kern="1200" dirty="0" err="1"/>
            <a:t>döljas</a:t>
          </a:r>
          <a:r>
            <a:rPr lang="en-US" sz="2000" kern="1200" dirty="0"/>
            <a:t> för </a:t>
          </a:r>
          <a:r>
            <a:rPr lang="en-US" sz="2000" kern="1200" dirty="0" err="1"/>
            <a:t>vårdnadshavare</a:t>
          </a:r>
          <a:endParaRPr lang="en-US" sz="2000" kern="1200" dirty="0"/>
        </a:p>
      </dsp:txBody>
      <dsp:txXfrm rot="-5400000">
        <a:off x="3733221" y="2256249"/>
        <a:ext cx="6562735" cy="1369778"/>
      </dsp:txXfrm>
    </dsp:sp>
    <dsp:sp modelId="{29AB5AFC-CB3B-414B-8889-3FC24C4AD802}">
      <dsp:nvSpPr>
        <dsp:cNvPr id="0" name=""/>
        <dsp:cNvSpPr/>
      </dsp:nvSpPr>
      <dsp:spPr>
        <a:xfrm>
          <a:off x="0" y="1992399"/>
          <a:ext cx="3733220" cy="1897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>
              <a:solidFill>
                <a:schemeClr val="tx1"/>
              </a:solidFill>
            </a:rPr>
            <a:t>Sekretesspärr</a:t>
          </a:r>
        </a:p>
      </dsp:txBody>
      <dsp:txXfrm>
        <a:off x="92627" y="2085026"/>
        <a:ext cx="3547966" cy="1712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4000" y="1989120"/>
            <a:ext cx="104652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762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640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384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0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70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719999"/>
            <a:ext cx="6172200" cy="500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22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7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7977"/>
            <a:ext cx="1944053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3999" y="1569719"/>
            <a:ext cx="104652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780736" y="6532878"/>
            <a:ext cx="7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2025-10-24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53823" y="65328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519720" y="6532878"/>
            <a:ext cx="4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9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64" r:id="rId3"/>
    <p:sldLayoutId id="2147483668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A19252-25E1-41BF-2EBE-0B2A08B5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Spärrar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0FEF1070-A4CC-EB0B-5A54-E64A0E610A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876855"/>
              </p:ext>
            </p:extLst>
          </p:nvPr>
        </p:nvGraphicFramePr>
        <p:xfrm>
          <a:off x="862801" y="2090057"/>
          <a:ext cx="10370058" cy="3889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6204BDB2-69FF-A49E-5B88-1FDAC0C3DFAE}"/>
              </a:ext>
            </a:extLst>
          </p:cNvPr>
          <p:cNvSpPr txBox="1"/>
          <p:nvPr/>
        </p:nvSpPr>
        <p:spPr>
          <a:xfrm>
            <a:off x="862800" y="1368000"/>
            <a:ext cx="103700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En spärr innebär att vissa uppgifter i Nationella läkemedelslistan döljs. Det finns två typer av spärrar.</a:t>
            </a:r>
          </a:p>
          <a:p>
            <a:endParaRPr lang="sv-SE" sz="22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180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7E9FFD-CF00-5AED-7264-05D51E992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 patienter med behov </a:t>
            </a:r>
            <a:r>
              <a:rPr lang="sv-SE"/>
              <a:t>av skyddsåtgärder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179A36-DF58-769E-5BF4-E0FAFC403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612" y="1800831"/>
            <a:ext cx="10465200" cy="425164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De skyddsåtgärder som idag finns för att patientens information inte ska synas för vårdpersonal (Cosmic och NPÖ) eller för invånaren (1177.se) är inte samma som i NLL samt i Läkemedelskollen och Förskrivningskollen (inklusive e-handelsapotek)</a:t>
            </a:r>
          </a:p>
          <a:p>
            <a:r>
              <a:rPr lang="sv-SE" dirty="0"/>
              <a:t>Det innebär att fler åtgärder </a:t>
            </a:r>
            <a:r>
              <a:rPr lang="sv-SE" b="1" dirty="0"/>
              <a:t>tillkommit</a:t>
            </a:r>
            <a:r>
              <a:rPr lang="sv-SE" dirty="0"/>
              <a:t> för att patientens skydd ska bli korrekt:</a:t>
            </a:r>
          </a:p>
          <a:p>
            <a:pPr lvl="1"/>
            <a:r>
              <a:rPr lang="sv-SE" dirty="0"/>
              <a:t>Vårdnadshavarspärr i Förskrivningskollen (eller i NLL-vyn i Cosmic) för minderårig patient som lever under hot från en eller flera vårdnadshavare. Observera att spärr måste läggas för varje förskrivning</a:t>
            </a:r>
          </a:p>
          <a:p>
            <a:pPr lvl="1"/>
            <a:r>
              <a:rPr lang="sv-SE" dirty="0"/>
              <a:t>När risk finns för att obehörig tvingar till sig åtkomst till patientens journal och den förseglats samt e-tjänster låsts så ska Förskrivningskollen inte användas och recept ska inte skickas från Cosmic. Pappersrecept utan de fyra sista siffrorna ska användas eftersom information om recept inte kan döljas i Läkemedelskollen och e-apotek</a:t>
            </a:r>
          </a:p>
          <a:p>
            <a:pPr lvl="1"/>
            <a:r>
              <a:rPr lang="sv-SE" dirty="0"/>
              <a:t>Om patienten vill dölja förskrivning för annan vårdpersonal ska integritetsspärr sättas på förskrivningen i Förskrivningskollen (NLL-vyn i Cosmic)</a:t>
            </a:r>
          </a:p>
          <a:p>
            <a:pPr marL="2520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918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87183205-210F-B916-3C94-2BC1379B10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"/>
          <a:ext cx="12192001" cy="68580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063103">
                  <a:extLst>
                    <a:ext uri="{9D8B030D-6E8A-4147-A177-3AD203B41FA5}">
                      <a16:colId xmlns:a16="http://schemas.microsoft.com/office/drawing/2014/main" val="3267543652"/>
                    </a:ext>
                  </a:extLst>
                </a:gridCol>
                <a:gridCol w="4064449">
                  <a:extLst>
                    <a:ext uri="{9D8B030D-6E8A-4147-A177-3AD203B41FA5}">
                      <a16:colId xmlns:a16="http://schemas.microsoft.com/office/drawing/2014/main" val="2153580484"/>
                    </a:ext>
                  </a:extLst>
                </a:gridCol>
                <a:gridCol w="4064449">
                  <a:extLst>
                    <a:ext uri="{9D8B030D-6E8A-4147-A177-3AD203B41FA5}">
                      <a16:colId xmlns:a16="http://schemas.microsoft.com/office/drawing/2014/main" val="4002835047"/>
                    </a:ext>
                  </a:extLst>
                </a:gridCol>
              </a:tblGrid>
              <a:tr h="739040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a-Latn" sz="2800">
                          <a:effectLst/>
                          <a:latin typeface="+mj-lt"/>
                        </a:rPr>
                        <a:t>Integritetsspärr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400">
                          <a:effectLst/>
                          <a:latin typeface="+mj-lt"/>
                        </a:rPr>
                        <a:t>Patienten döljer</a:t>
                      </a:r>
                      <a:endParaRPr lang="sv-SE" sz="24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400">
                          <a:effectLst/>
                          <a:latin typeface="+mj-lt"/>
                        </a:rPr>
                        <a:t>För vem och i vilken situation?</a:t>
                      </a:r>
                      <a:endParaRPr lang="sv-SE" sz="24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6292202"/>
                  </a:ext>
                </a:extLst>
              </a:tr>
              <a:tr h="739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behandlingsorsak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apotekspersonal vi</a:t>
                      </a:r>
                      <a:r>
                        <a:rPr lang="sv-SE" sz="2000">
                          <a:effectLst/>
                        </a:rPr>
                        <a:t>d</a:t>
                      </a:r>
                      <a:r>
                        <a:rPr lang="la-Latn" sz="2000">
                          <a:effectLst/>
                        </a:rPr>
                        <a:t> expediering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7042048"/>
                  </a:ext>
                </a:extLst>
              </a:tr>
              <a:tr h="1108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förskrivningar inklusive tillhörande uttag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vårdpersonal och apotekspersonal vid rådgivning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8710289"/>
                  </a:ext>
                </a:extLst>
              </a:tr>
              <a:tr h="1108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uttag på pappersrecept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vårdpersonal och apotekspersonal vid rådgivning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743931"/>
                  </a:ext>
                </a:extLst>
              </a:tr>
              <a:tr h="3695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6111483"/>
                  </a:ext>
                </a:extLst>
              </a:tr>
              <a:tr h="576164">
                <a:tc row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a-Latn" sz="2800">
                          <a:effectLst/>
                          <a:latin typeface="+mj-lt"/>
                        </a:rPr>
                        <a:t>Sekretesspärr</a:t>
                      </a:r>
                      <a:endParaRPr lang="la-Latn" sz="240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4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Förskrivare spärrar</a:t>
                      </a:r>
                      <a:endParaRPr lang="sv-SE" sz="24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a-Latn" sz="24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För vem och i vilken situation?</a:t>
                      </a:r>
                      <a:endParaRPr lang="sv-SE" sz="24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30506"/>
                  </a:ext>
                </a:extLst>
              </a:tr>
              <a:tr h="739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behandlingsorsak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patienten när hen se</a:t>
                      </a:r>
                      <a:r>
                        <a:rPr lang="sv-SE" sz="2000">
                          <a:effectLst/>
                        </a:rPr>
                        <a:t>r</a:t>
                      </a:r>
                      <a:r>
                        <a:rPr lang="la-Latn" sz="2000">
                          <a:effectLst/>
                        </a:rPr>
                        <a:t> receptinformation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35538"/>
                  </a:ext>
                </a:extLst>
              </a:tr>
              <a:tr h="14780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förskrivningar inklusive tillhörande uttag 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la-Latn" sz="2000">
                          <a:effectLst/>
                        </a:rPr>
                        <a:t>patientens vårdnadshavare eller ombud, när de ser receptinformation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3758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02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2BD8CF-6576-A602-B660-6F532D9E5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04CB0D-48AE-104D-5953-CABF9A1CA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Om patienten har valt att integritetsspärra minst ett läkemedel för hälso- och sjukvården visas ett informationsmeddelande och i verktygsfältet knappen </a:t>
            </a:r>
            <a:r>
              <a:rPr lang="sv-SE" b="1" dirty="0"/>
              <a:t>Öppna spärrad information</a:t>
            </a:r>
          </a:p>
          <a:p>
            <a:endParaRPr lang="sv-SE" b="1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118AEC2-5A83-F101-3CF3-644262A02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464" y="2948372"/>
            <a:ext cx="8935403" cy="346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85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82EF37-D7D9-7EE5-06FE-BE2269F3F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AA691A-8174-B871-90EC-21C1BE46C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Spärrade förskrivningar visas inte i listan förrän patientens samtycke inhämtats eller bedömning gjorts att det är en nödsituation</a:t>
            </a:r>
          </a:p>
          <a:p>
            <a:r>
              <a:rPr lang="sv-SE" dirty="0"/>
              <a:t>I följande fall visas alltid spärrade förskrivningar och inget samtycke behövs: </a:t>
            </a:r>
          </a:p>
          <a:p>
            <a:pPr lvl="1"/>
            <a:r>
              <a:rPr lang="sv-SE" dirty="0"/>
              <a:t>För dospatienter</a:t>
            </a:r>
          </a:p>
          <a:p>
            <a:pPr lvl="1"/>
            <a:r>
              <a:rPr lang="sv-SE" dirty="0"/>
              <a:t>Om valet Nödsituation använts för att öppna fönstret Nationella Läkemedelslistan. </a:t>
            </a:r>
          </a:p>
          <a:p>
            <a:r>
              <a:rPr lang="sv-SE" dirty="0"/>
              <a:t>Om valet Förmodat samtycke använts för att öppna fönstret Nationella Läkemedelslistan kan spärrad information inte öppnas eftersom patienten är oförmögen att ge samtycke</a:t>
            </a:r>
          </a:p>
        </p:txBody>
      </p:sp>
    </p:spTree>
    <p:extLst>
      <p:ext uri="{BB962C8B-B14F-4D97-AF65-F5344CB8AC3E}">
        <p14:creationId xmlns:p14="http://schemas.microsoft.com/office/powerpoint/2010/main" val="321936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C3A44-FAA3-2013-0187-1B1658D91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0747C8-F0E7-1C3C-49A6-E2E813960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Spärr via NLL och spärr via den nationella spärrtjänsten (dvs att man spärrar information i Cosmic) påverkar olika delar av patientens läkemedelsinformation och det finns ingen synkning mellan dessa spärrar</a:t>
            </a:r>
          </a:p>
          <a:p>
            <a:pPr lvl="1"/>
            <a:r>
              <a:rPr lang="sv-SE" dirty="0"/>
              <a:t>När patienten gör en integritetsspärr i Läkemedelskollen spärras information i Cosmic NLL-integration och i Förskrivningskollen</a:t>
            </a:r>
          </a:p>
          <a:p>
            <a:pPr lvl="1"/>
            <a:r>
              <a:rPr lang="sv-SE" dirty="0"/>
              <a:t>För att patientens information ska spärras även i Cosmic Läkemedelslista och i NPÖ så behöver patienten göra en spärr via nationella spärrtjänsten (</a:t>
            </a:r>
            <a:r>
              <a:rPr lang="sv-SE" dirty="0" err="1"/>
              <a:t>Inera</a:t>
            </a:r>
            <a:r>
              <a:rPr lang="sv-SE" dirty="0"/>
              <a:t>). Detta görs i 1177 eller via blankett som tillhandahålls av vården</a:t>
            </a:r>
          </a:p>
        </p:txBody>
      </p:sp>
    </p:spTree>
    <p:extLst>
      <p:ext uri="{BB962C8B-B14F-4D97-AF65-F5344CB8AC3E}">
        <p14:creationId xmlns:p14="http://schemas.microsoft.com/office/powerpoint/2010/main" val="251034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736F90-9CD6-5A58-D420-B62186FD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450F2D-673D-CD3F-9DD1-F2B181770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</a:t>
            </a:r>
            <a:r>
              <a:rPr lang="sv-SE" dirty="0" err="1"/>
              <a:t>sekretesspärr</a:t>
            </a:r>
            <a:r>
              <a:rPr lang="sv-SE" dirty="0"/>
              <a:t> innebär att förskrivare spärrar information som därmed döljs för patienten eller för vårdnadshavare</a:t>
            </a:r>
          </a:p>
          <a:p>
            <a:r>
              <a:rPr lang="sv-SE" dirty="0" err="1"/>
              <a:t>Sekretesspärr</a:t>
            </a:r>
            <a:r>
              <a:rPr lang="sv-SE" dirty="0"/>
              <a:t> kan skapas i direkt anslutning till förskrivning eller vid ett senare tillfälle</a:t>
            </a:r>
          </a:p>
          <a:p>
            <a:r>
              <a:rPr lang="sv-SE" dirty="0"/>
              <a:t>Förskrivningar spärras enskilt</a:t>
            </a:r>
          </a:p>
          <a:p>
            <a:r>
              <a:rPr lang="sv-SE" dirty="0" err="1"/>
              <a:t>Sekretesspärr</a:t>
            </a:r>
            <a:r>
              <a:rPr lang="sv-SE" dirty="0"/>
              <a:t> kan sättas eller hävas genom att högerklicka på förskrivningen i NLL-vyn</a:t>
            </a:r>
          </a:p>
        </p:txBody>
      </p:sp>
    </p:spTree>
    <p:extLst>
      <p:ext uri="{BB962C8B-B14F-4D97-AF65-F5344CB8AC3E}">
        <p14:creationId xmlns:p14="http://schemas.microsoft.com/office/powerpoint/2010/main" val="363021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A13FCB-8653-0C0B-497B-49DE1240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r>
              <a:rPr lang="sv-SE" dirty="0"/>
              <a:t> - behandlingsorsak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8BF9EE-9DF8-4ABC-0E41-2C70D92C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Behandlingsorsak kan spärras och inte visas för patienten om det bedöms att hen skulle ta skada av att se informationen. Förskrivningar är dock fortfarande synliga för patienten</a:t>
            </a:r>
          </a:p>
          <a:p>
            <a:endParaRPr lang="sv-SE" dirty="0">
              <a:highlight>
                <a:srgbClr val="FFFF00"/>
              </a:highlight>
            </a:endParaRP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Vid spärr av behandlingsorsak visas inte informationen i Läkemedelskollen, däremot synd den i läkemedelslistan i 1177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F89AFE2-15D7-5FF3-3B35-1EB95B8D2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1" y="3130456"/>
            <a:ext cx="8874821" cy="172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20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5C135-8FEC-8252-4B9E-2B46576B7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r>
              <a:rPr lang="sv-SE" dirty="0"/>
              <a:t> -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4B4340-A9C1-9D6E-66BC-2072703DD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spärr gentemot vårdnadshavare på en förskrivning och dess uttag</a:t>
            </a:r>
          </a:p>
          <a:p>
            <a:r>
              <a:rPr lang="sv-SE" dirty="0"/>
              <a:t>Används för att skydda patienter under 18 år från att vårdnadshavare/ombud ska ta del av information om förskrivningar och dess uttag i NLL</a:t>
            </a:r>
          </a:p>
          <a:p>
            <a:r>
              <a:rPr lang="sv-SE" dirty="0"/>
              <a:t>Vid vårdnadshavarspärr visas inte förskrivningen eller dess uttag i Läkemedelskollen, på utskrifter från NLL (”Mina aktuella recept”) eller i apotekens e-handelssystem</a:t>
            </a:r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91B787B-07AD-8DD5-E31C-249383918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23" y="4168291"/>
            <a:ext cx="9999842" cy="157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383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F76FB8-EBAA-67F0-81E4-91F19A3FA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29A483-F200-B115-0B05-B23828393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Spärr via NLL och spärr via </a:t>
            </a:r>
            <a:r>
              <a:rPr lang="sv-SE" dirty="0" err="1"/>
              <a:t>Inera</a:t>
            </a:r>
            <a:r>
              <a:rPr lang="sv-SE" dirty="0"/>
              <a:t> påverkar olika delar av patientens läkemedelsinformation och det finns ingen synkning mellan spärrarna</a:t>
            </a:r>
          </a:p>
          <a:p>
            <a:pPr lvl="1"/>
            <a:r>
              <a:rPr lang="sv-SE" dirty="0" err="1"/>
              <a:t>Sekretesspärr</a:t>
            </a:r>
            <a:r>
              <a:rPr lang="sv-SE" dirty="0"/>
              <a:t> i NLL slår mot Läkemedelskollen och alla e-apotek, och måste anges för varje enskild förskrivning</a:t>
            </a:r>
          </a:p>
          <a:p>
            <a:pPr lvl="1"/>
            <a:r>
              <a:rPr lang="sv-SE" dirty="0"/>
              <a:t>För att vårdnadshavare inte ska ha tillgång till sitt barns journal via 1177 behöver åtgärder som försegling, borttag av direktåtkomst för vårdnadshavare samt låsa invånarkonto på 1177 göras. I RJH hanteras detta av </a:t>
            </a:r>
            <a:r>
              <a:rPr lang="sv-SE" i="1" dirty="0"/>
              <a:t>central support för e-tjänsten journalen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7870962"/>
      </p:ext>
    </p:extLst>
  </p:cSld>
  <p:clrMapOvr>
    <a:masterClrMapping/>
  </p:clrMapOvr>
</p:sld>
</file>

<file path=ppt/theme/theme1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02EBD1554A864C955C501E709CD871" ma:contentTypeVersion="8" ma:contentTypeDescription="Skapa ett nytt dokument." ma:contentTypeScope="" ma:versionID="0f3348eee2126fd0c53a50567e920247">
  <xsd:schema xmlns:xsd="http://www.w3.org/2001/XMLSchema" xmlns:xs="http://www.w3.org/2001/XMLSchema" xmlns:p="http://schemas.microsoft.com/office/2006/metadata/properties" xmlns:ns2="37046d66-f9f1-43bf-939b-b6552d0ba332" targetNamespace="http://schemas.microsoft.com/office/2006/metadata/properties" ma:root="true" ma:fieldsID="3a8aa5eb8196b57ece8a0e37f361fb1d" ns2:_="">
    <xsd:import namespace="37046d66-f9f1-43bf-939b-b6552d0ba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46d66-f9f1-43bf-939b-b6552d0ba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140775-080D-40E3-979C-7C047E12F63F}">
  <ds:schemaRefs>
    <ds:schemaRef ds:uri="http://www.w3.org/XML/1998/namespace"/>
    <ds:schemaRef ds:uri="37046d66-f9f1-43bf-939b-b6552d0ba332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2D2DFD7-0DDF-40DE-B4D7-BAAD98E906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46d66-f9f1-43bf-939b-b6552d0ba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A7EE36-7E0A-48E1-819D-02272034CDC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b0b0de0-301b-43bc-be01-b232acb4eea4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690</Words>
  <Application>Microsoft Office PowerPoint</Application>
  <PresentationFormat>Bredbild</PresentationFormat>
  <Paragraphs>66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Verdana</vt:lpstr>
      <vt:lpstr>Wingdings</vt:lpstr>
      <vt:lpstr>RJH</vt:lpstr>
      <vt:lpstr>Spärrar</vt:lpstr>
      <vt:lpstr>PowerPoint-presentation</vt:lpstr>
      <vt:lpstr>Integritetsspärr</vt:lpstr>
      <vt:lpstr>Integritetsspärr</vt:lpstr>
      <vt:lpstr>Integritetsspärr</vt:lpstr>
      <vt:lpstr>Sekretesspärr</vt:lpstr>
      <vt:lpstr>Sekretesspärr - behandlingsorsak</vt:lpstr>
      <vt:lpstr>Sekretesspärr - vårdnadshavare</vt:lpstr>
      <vt:lpstr>Sekretesspärr</vt:lpstr>
      <vt:lpstr>För patienter med behov av skyddsåtgärder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Öhlén</dc:creator>
  <cp:lastModifiedBy>Helena Öhlén</cp:lastModifiedBy>
  <cp:revision>1</cp:revision>
  <dcterms:created xsi:type="dcterms:W3CDTF">2025-09-02T12:59:24Z</dcterms:created>
  <dcterms:modified xsi:type="dcterms:W3CDTF">2025-10-24T12:47:58Z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0x010100A702EBD1554A864C955C501E709CD871</vt:lpwstr>
  </property>
</Properties>
</file>