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handoutMasterIdLst>
    <p:handoutMasterId r:id="rId38"/>
  </p:handoutMasterIdLst>
  <p:sldIdLst>
    <p:sldId id="10249" r:id="rId5"/>
    <p:sldId id="10295" r:id="rId6"/>
    <p:sldId id="10251" r:id="rId7"/>
    <p:sldId id="10191" r:id="rId8"/>
    <p:sldId id="269" r:id="rId9"/>
    <p:sldId id="10280" r:id="rId10"/>
    <p:sldId id="10288" r:id="rId11"/>
    <p:sldId id="10263" r:id="rId12"/>
    <p:sldId id="275" r:id="rId13"/>
    <p:sldId id="10286" r:id="rId14"/>
    <p:sldId id="10297" r:id="rId15"/>
    <p:sldId id="10276" r:id="rId16"/>
    <p:sldId id="10277" r:id="rId17"/>
    <p:sldId id="10278" r:id="rId18"/>
    <p:sldId id="10279" r:id="rId19"/>
    <p:sldId id="10296" r:id="rId20"/>
    <p:sldId id="10252" r:id="rId21"/>
    <p:sldId id="10285" r:id="rId22"/>
    <p:sldId id="10287" r:id="rId23"/>
    <p:sldId id="10253" r:id="rId24"/>
    <p:sldId id="10281" r:id="rId25"/>
    <p:sldId id="276" r:id="rId26"/>
    <p:sldId id="10284" r:id="rId27"/>
    <p:sldId id="10283" r:id="rId28"/>
    <p:sldId id="10282" r:id="rId29"/>
    <p:sldId id="10289" r:id="rId30"/>
    <p:sldId id="10290" r:id="rId31"/>
    <p:sldId id="10291" r:id="rId32"/>
    <p:sldId id="10292" r:id="rId33"/>
    <p:sldId id="10293" r:id="rId34"/>
    <p:sldId id="10294" r:id="rId35"/>
    <p:sldId id="10227" r:id="rId3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2F9893-51AC-41A7-9B45-8C1F997CFF35}" v="16" dt="2026-05-26T11:20:38.081"/>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38" autoAdjust="0"/>
    <p:restoredTop sz="94660"/>
  </p:normalViewPr>
  <p:slideViewPr>
    <p:cSldViewPr snapToGrid="0">
      <p:cViewPr varScale="1">
        <p:scale>
          <a:sx n="110" d="100"/>
          <a:sy n="110" d="100"/>
        </p:scale>
        <p:origin x="132" y="1140"/>
      </p:cViewPr>
      <p:guideLst/>
    </p:cSldViewPr>
  </p:slideViewPr>
  <p:notesTextViewPr>
    <p:cViewPr>
      <p:scale>
        <a:sx n="1" d="1"/>
        <a:sy n="1" d="1"/>
      </p:scale>
      <p:origin x="0" y="0"/>
    </p:cViewPr>
  </p:notesTextViewPr>
  <p:notesViewPr>
    <p:cSldViewPr snapToGrid="0" showGuide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dra Cedervall" userId="fd4944f3-4680-441e-a5b4-0056ee3cd784" providerId="ADAL" clId="{312CF9F5-9858-4B95-A2E3-55AF1CC2BBA5}"/>
    <pc:docChg chg="undo custSel addSld delSld modSld sldOrd">
      <pc:chgData name="Sandra Cedervall" userId="fd4944f3-4680-441e-a5b4-0056ee3cd784" providerId="ADAL" clId="{312CF9F5-9858-4B95-A2E3-55AF1CC2BBA5}" dt="2026-05-27T04:33:32.089" v="3333" actId="6549"/>
      <pc:docMkLst>
        <pc:docMk/>
      </pc:docMkLst>
      <pc:sldChg chg="addSp delSp modSp mod">
        <pc:chgData name="Sandra Cedervall" userId="fd4944f3-4680-441e-a5b4-0056ee3cd784" providerId="ADAL" clId="{312CF9F5-9858-4B95-A2E3-55AF1CC2BBA5}" dt="2026-05-20T05:12:38.583" v="1071" actId="1076"/>
        <pc:sldMkLst>
          <pc:docMk/>
          <pc:sldMk cId="4131809445" sldId="269"/>
        </pc:sldMkLst>
        <pc:spChg chg="add mod">
          <ac:chgData name="Sandra Cedervall" userId="fd4944f3-4680-441e-a5b4-0056ee3cd784" providerId="ADAL" clId="{312CF9F5-9858-4B95-A2E3-55AF1CC2BBA5}" dt="2026-05-20T05:12:29.564" v="1070" actId="12"/>
          <ac:spMkLst>
            <pc:docMk/>
            <pc:sldMk cId="4131809445" sldId="269"/>
            <ac:spMk id="2" creationId="{29AA45EE-360E-EA80-723A-EF3883448441}"/>
          </ac:spMkLst>
        </pc:spChg>
        <pc:spChg chg="add mod">
          <ac:chgData name="Sandra Cedervall" userId="fd4944f3-4680-441e-a5b4-0056ee3cd784" providerId="ADAL" clId="{312CF9F5-9858-4B95-A2E3-55AF1CC2BBA5}" dt="2026-05-20T05:12:38.583" v="1071" actId="1076"/>
          <ac:spMkLst>
            <pc:docMk/>
            <pc:sldMk cId="4131809445" sldId="269"/>
            <ac:spMk id="5" creationId="{F2094A22-B0CF-1797-9D72-A28D54F3917A}"/>
          </ac:spMkLst>
        </pc:spChg>
        <pc:picChg chg="add mod">
          <ac:chgData name="Sandra Cedervall" userId="fd4944f3-4680-441e-a5b4-0056ee3cd784" providerId="ADAL" clId="{312CF9F5-9858-4B95-A2E3-55AF1CC2BBA5}" dt="2026-05-19T05:47:48.345" v="484" actId="1076"/>
          <ac:picMkLst>
            <pc:docMk/>
            <pc:sldMk cId="4131809445" sldId="269"/>
            <ac:picMk id="7" creationId="{8EB489C0-D344-7B6A-3C26-6CC78A0CF4E9}"/>
          </ac:picMkLst>
        </pc:picChg>
      </pc:sldChg>
      <pc:sldChg chg="addSp delSp modSp new mod ord">
        <pc:chgData name="Sandra Cedervall" userId="fd4944f3-4680-441e-a5b4-0056ee3cd784" providerId="ADAL" clId="{312CF9F5-9858-4B95-A2E3-55AF1CC2BBA5}" dt="2026-05-26T07:48:32.769" v="3099"/>
        <pc:sldMkLst>
          <pc:docMk/>
          <pc:sldMk cId="2496370106" sldId="275"/>
        </pc:sldMkLst>
        <pc:spChg chg="mod">
          <ac:chgData name="Sandra Cedervall" userId="fd4944f3-4680-441e-a5b4-0056ee3cd784" providerId="ADAL" clId="{312CF9F5-9858-4B95-A2E3-55AF1CC2BBA5}" dt="2026-05-22T04:49:48.674" v="2550" actId="108"/>
          <ac:spMkLst>
            <pc:docMk/>
            <pc:sldMk cId="2496370106" sldId="275"/>
            <ac:spMk id="2" creationId="{7B3ABE01-855C-0072-F9E5-929CFADE3FA4}"/>
          </ac:spMkLst>
        </pc:spChg>
        <pc:spChg chg="add mod">
          <ac:chgData name="Sandra Cedervall" userId="fd4944f3-4680-441e-a5b4-0056ee3cd784" providerId="ADAL" clId="{312CF9F5-9858-4B95-A2E3-55AF1CC2BBA5}" dt="2026-05-20T05:13:36.749" v="1076" actId="207"/>
          <ac:spMkLst>
            <pc:docMk/>
            <pc:sldMk cId="2496370106" sldId="275"/>
            <ac:spMk id="7" creationId="{42BA5B42-53BA-2732-1503-F63E0FF6E36A}"/>
          </ac:spMkLst>
        </pc:spChg>
        <pc:picChg chg="add mod">
          <ac:chgData name="Sandra Cedervall" userId="fd4944f3-4680-441e-a5b4-0056ee3cd784" providerId="ADAL" clId="{312CF9F5-9858-4B95-A2E3-55AF1CC2BBA5}" dt="2026-05-19T06:02:33.336" v="527" actId="1076"/>
          <ac:picMkLst>
            <pc:docMk/>
            <pc:sldMk cId="2496370106" sldId="275"/>
            <ac:picMk id="5" creationId="{CF055E19-1915-47E9-CAA8-FA5C8EA0CE15}"/>
          </ac:picMkLst>
        </pc:picChg>
        <pc:picChg chg="add mod">
          <ac:chgData name="Sandra Cedervall" userId="fd4944f3-4680-441e-a5b4-0056ee3cd784" providerId="ADAL" clId="{312CF9F5-9858-4B95-A2E3-55AF1CC2BBA5}" dt="2026-05-19T06:02:37.537" v="528" actId="1076"/>
          <ac:picMkLst>
            <pc:docMk/>
            <pc:sldMk cId="2496370106" sldId="275"/>
            <ac:picMk id="6" creationId="{1AD5DDA1-983D-4CD4-A3D1-C329E8D3E99C}"/>
          </ac:picMkLst>
        </pc:picChg>
      </pc:sldChg>
      <pc:sldChg chg="addSp delSp modSp new mod">
        <pc:chgData name="Sandra Cedervall" userId="fd4944f3-4680-441e-a5b4-0056ee3cd784" providerId="ADAL" clId="{312CF9F5-9858-4B95-A2E3-55AF1CC2BBA5}" dt="2026-05-22T06:47:11.753" v="2607" actId="478"/>
        <pc:sldMkLst>
          <pc:docMk/>
          <pc:sldMk cId="2267024503" sldId="276"/>
        </pc:sldMkLst>
        <pc:spChg chg="mod">
          <ac:chgData name="Sandra Cedervall" userId="fd4944f3-4680-441e-a5b4-0056ee3cd784" providerId="ADAL" clId="{312CF9F5-9858-4B95-A2E3-55AF1CC2BBA5}" dt="2026-05-20T11:53:15.865" v="1639" actId="255"/>
          <ac:spMkLst>
            <pc:docMk/>
            <pc:sldMk cId="2267024503" sldId="276"/>
            <ac:spMk id="2" creationId="{4C7FDC8C-15D0-F225-46C8-C8C1C5017A8E}"/>
          </ac:spMkLst>
        </pc:spChg>
        <pc:spChg chg="add mod">
          <ac:chgData name="Sandra Cedervall" userId="fd4944f3-4680-441e-a5b4-0056ee3cd784" providerId="ADAL" clId="{312CF9F5-9858-4B95-A2E3-55AF1CC2BBA5}" dt="2026-05-21T07:37:23.311" v="1933" actId="21"/>
          <ac:spMkLst>
            <pc:docMk/>
            <pc:sldMk cId="2267024503" sldId="276"/>
            <ac:spMk id="11" creationId="{794FEB54-B476-BED9-7890-6D98D44F2376}"/>
          </ac:spMkLst>
        </pc:spChg>
        <pc:spChg chg="add mod">
          <ac:chgData name="Sandra Cedervall" userId="fd4944f3-4680-441e-a5b4-0056ee3cd784" providerId="ADAL" clId="{312CF9F5-9858-4B95-A2E3-55AF1CC2BBA5}" dt="2026-05-21T07:37:35.634" v="1938" actId="1076"/>
          <ac:spMkLst>
            <pc:docMk/>
            <pc:sldMk cId="2267024503" sldId="276"/>
            <ac:spMk id="12" creationId="{F9E47962-59F8-85D0-C035-CC2AAE662B9C}"/>
          </ac:spMkLst>
        </pc:spChg>
        <pc:spChg chg="mod">
          <ac:chgData name="Sandra Cedervall" userId="fd4944f3-4680-441e-a5b4-0056ee3cd784" providerId="ADAL" clId="{312CF9F5-9858-4B95-A2E3-55AF1CC2BBA5}" dt="2026-05-22T04:55:42.140" v="2571"/>
          <ac:spMkLst>
            <pc:docMk/>
            <pc:sldMk cId="2267024503" sldId="276"/>
            <ac:spMk id="17" creationId="{DC558981-E2DA-69D8-BA39-5551E50D4911}"/>
          </ac:spMkLst>
        </pc:spChg>
        <pc:grpChg chg="add mod">
          <ac:chgData name="Sandra Cedervall" userId="fd4944f3-4680-441e-a5b4-0056ee3cd784" providerId="ADAL" clId="{312CF9F5-9858-4B95-A2E3-55AF1CC2BBA5}" dt="2026-05-22T04:55:59.719" v="2573" actId="1076"/>
          <ac:grpSpMkLst>
            <pc:docMk/>
            <pc:sldMk cId="2267024503" sldId="276"/>
            <ac:grpSpMk id="16" creationId="{50799CFB-126B-ECA5-D0B8-A028F8831C22}"/>
          </ac:grpSpMkLst>
        </pc:grpChg>
        <pc:picChg chg="add mod">
          <ac:chgData name="Sandra Cedervall" userId="fd4944f3-4680-441e-a5b4-0056ee3cd784" providerId="ADAL" clId="{312CF9F5-9858-4B95-A2E3-55AF1CC2BBA5}" dt="2026-05-20T11:51:38.679" v="1618" actId="1076"/>
          <ac:picMkLst>
            <pc:docMk/>
            <pc:sldMk cId="2267024503" sldId="276"/>
            <ac:picMk id="5" creationId="{46E94FBB-06B6-6CB8-1D7F-5A6EF7A86155}"/>
          </ac:picMkLst>
        </pc:picChg>
        <pc:picChg chg="add mod">
          <ac:chgData name="Sandra Cedervall" userId="fd4944f3-4680-441e-a5b4-0056ee3cd784" providerId="ADAL" clId="{312CF9F5-9858-4B95-A2E3-55AF1CC2BBA5}" dt="2026-05-20T11:51:47.141" v="1620" actId="1076"/>
          <ac:picMkLst>
            <pc:docMk/>
            <pc:sldMk cId="2267024503" sldId="276"/>
            <ac:picMk id="6" creationId="{5F2CB916-01C0-5620-EA44-630C988F715F}"/>
          </ac:picMkLst>
        </pc:picChg>
        <pc:picChg chg="add mod">
          <ac:chgData name="Sandra Cedervall" userId="fd4944f3-4680-441e-a5b4-0056ee3cd784" providerId="ADAL" clId="{312CF9F5-9858-4B95-A2E3-55AF1CC2BBA5}" dt="2026-05-20T11:52:08.205" v="1624" actId="1076"/>
          <ac:picMkLst>
            <pc:docMk/>
            <pc:sldMk cId="2267024503" sldId="276"/>
            <ac:picMk id="7" creationId="{5E795168-B5BD-22BF-EA18-7BBFE60BAC6E}"/>
          </ac:picMkLst>
        </pc:picChg>
        <pc:picChg chg="add mod">
          <ac:chgData name="Sandra Cedervall" userId="fd4944f3-4680-441e-a5b4-0056ee3cd784" providerId="ADAL" clId="{312CF9F5-9858-4B95-A2E3-55AF1CC2BBA5}" dt="2026-05-20T11:52:42.940" v="1628" actId="1076"/>
          <ac:picMkLst>
            <pc:docMk/>
            <pc:sldMk cId="2267024503" sldId="276"/>
            <ac:picMk id="10" creationId="{AD93C1B6-8878-F20D-833B-D4F91118E628}"/>
          </ac:picMkLst>
        </pc:picChg>
        <pc:picChg chg="mod">
          <ac:chgData name="Sandra Cedervall" userId="fd4944f3-4680-441e-a5b4-0056ee3cd784" providerId="ADAL" clId="{312CF9F5-9858-4B95-A2E3-55AF1CC2BBA5}" dt="2026-05-22T04:55:42.140" v="2571"/>
          <ac:picMkLst>
            <pc:docMk/>
            <pc:sldMk cId="2267024503" sldId="276"/>
            <ac:picMk id="18" creationId="{D2D0360A-CE0B-37FC-15D7-F8FFC05928B6}"/>
          </ac:picMkLst>
        </pc:picChg>
      </pc:sldChg>
      <pc:sldChg chg="add">
        <pc:chgData name="Sandra Cedervall" userId="fd4944f3-4680-441e-a5b4-0056ee3cd784" providerId="ADAL" clId="{312CF9F5-9858-4B95-A2E3-55AF1CC2BBA5}" dt="2026-05-19T05:32:49.837" v="230"/>
        <pc:sldMkLst>
          <pc:docMk/>
          <pc:sldMk cId="3441663810" sldId="10191"/>
        </pc:sldMkLst>
      </pc:sldChg>
      <pc:sldChg chg="modSp add mod">
        <pc:chgData name="Sandra Cedervall" userId="fd4944f3-4680-441e-a5b4-0056ee3cd784" providerId="ADAL" clId="{312CF9F5-9858-4B95-A2E3-55AF1CC2BBA5}" dt="2026-05-27T04:33:32.089" v="3333" actId="6549"/>
        <pc:sldMkLst>
          <pc:docMk/>
          <pc:sldMk cId="720089617" sldId="10227"/>
        </pc:sldMkLst>
        <pc:spChg chg="mod">
          <ac:chgData name="Sandra Cedervall" userId="fd4944f3-4680-441e-a5b4-0056ee3cd784" providerId="ADAL" clId="{312CF9F5-9858-4B95-A2E3-55AF1CC2BBA5}" dt="2026-05-26T11:49:47.696" v="3216" actId="1076"/>
          <ac:spMkLst>
            <pc:docMk/>
            <pc:sldMk cId="720089617" sldId="10227"/>
            <ac:spMk id="13" creationId="{E3C61129-B198-841E-C474-6D69226D2D16}"/>
          </ac:spMkLst>
        </pc:spChg>
        <pc:spChg chg="mod">
          <ac:chgData name="Sandra Cedervall" userId="fd4944f3-4680-441e-a5b4-0056ee3cd784" providerId="ADAL" clId="{312CF9F5-9858-4B95-A2E3-55AF1CC2BBA5}" dt="2026-05-27T04:33:32.089" v="3333" actId="6549"/>
          <ac:spMkLst>
            <pc:docMk/>
            <pc:sldMk cId="720089617" sldId="10227"/>
            <ac:spMk id="14" creationId="{4DE9749F-8B4E-5639-A882-B84AD957BAB6}"/>
          </ac:spMkLst>
        </pc:spChg>
        <pc:picChg chg="mod">
          <ac:chgData name="Sandra Cedervall" userId="fd4944f3-4680-441e-a5b4-0056ee3cd784" providerId="ADAL" clId="{312CF9F5-9858-4B95-A2E3-55AF1CC2BBA5}" dt="2026-05-26T12:02:16.803" v="3304" actId="1076"/>
          <ac:picMkLst>
            <pc:docMk/>
            <pc:sldMk cId="720089617" sldId="10227"/>
            <ac:picMk id="16" creationId="{2679DFE6-4BAC-37D0-5E20-EB49D023F5E1}"/>
          </ac:picMkLst>
        </pc:picChg>
      </pc:sldChg>
      <pc:sldChg chg="add">
        <pc:chgData name="Sandra Cedervall" userId="fd4944f3-4680-441e-a5b4-0056ee3cd784" providerId="ADAL" clId="{312CF9F5-9858-4B95-A2E3-55AF1CC2BBA5}" dt="2026-05-19T05:32:49.837" v="230"/>
        <pc:sldMkLst>
          <pc:docMk/>
          <pc:sldMk cId="3037092424" sldId="10249"/>
        </pc:sldMkLst>
      </pc:sldChg>
      <pc:sldChg chg="modSp add del mod">
        <pc:chgData name="Sandra Cedervall" userId="fd4944f3-4680-441e-a5b4-0056ee3cd784" providerId="ADAL" clId="{312CF9F5-9858-4B95-A2E3-55AF1CC2BBA5}" dt="2026-05-26T07:59:12.160" v="3126" actId="47"/>
        <pc:sldMkLst>
          <pc:docMk/>
          <pc:sldMk cId="2347738065" sldId="10250"/>
        </pc:sldMkLst>
      </pc:sldChg>
      <pc:sldChg chg="addSp delSp modSp add mod">
        <pc:chgData name="Sandra Cedervall" userId="fd4944f3-4680-441e-a5b4-0056ee3cd784" providerId="ADAL" clId="{312CF9F5-9858-4B95-A2E3-55AF1CC2BBA5}" dt="2026-05-20T06:26:27.588" v="1388" actId="14100"/>
        <pc:sldMkLst>
          <pc:docMk/>
          <pc:sldMk cId="2942790164" sldId="10251"/>
        </pc:sldMkLst>
        <pc:spChg chg="mod">
          <ac:chgData name="Sandra Cedervall" userId="fd4944f3-4680-441e-a5b4-0056ee3cd784" providerId="ADAL" clId="{312CF9F5-9858-4B95-A2E3-55AF1CC2BBA5}" dt="2026-05-20T06:26:27.588" v="1388" actId="14100"/>
          <ac:spMkLst>
            <pc:docMk/>
            <pc:sldMk cId="2942790164" sldId="10251"/>
            <ac:spMk id="3" creationId="{499EF2A6-550D-010C-FF90-E2E1F2C4DA63}"/>
          </ac:spMkLst>
        </pc:spChg>
        <pc:spChg chg="add mod">
          <ac:chgData name="Sandra Cedervall" userId="fd4944f3-4680-441e-a5b4-0056ee3cd784" providerId="ADAL" clId="{312CF9F5-9858-4B95-A2E3-55AF1CC2BBA5}" dt="2026-05-20T06:26:22.187" v="1387" actId="20577"/>
          <ac:spMkLst>
            <pc:docMk/>
            <pc:sldMk cId="2942790164" sldId="10251"/>
            <ac:spMk id="5" creationId="{C77A6CCC-94E3-F367-B2A8-1C585DF20637}"/>
          </ac:spMkLst>
        </pc:spChg>
        <pc:picChg chg="add mod">
          <ac:chgData name="Sandra Cedervall" userId="fd4944f3-4680-441e-a5b4-0056ee3cd784" providerId="ADAL" clId="{312CF9F5-9858-4B95-A2E3-55AF1CC2BBA5}" dt="2026-05-20T05:12:00.267" v="1066" actId="1076"/>
          <ac:picMkLst>
            <pc:docMk/>
            <pc:sldMk cId="2942790164" sldId="10251"/>
            <ac:picMk id="10" creationId="{83CA5B2D-B976-4397-0137-2C05D2438E6A}"/>
          </ac:picMkLst>
        </pc:picChg>
        <pc:picChg chg="add mod">
          <ac:chgData name="Sandra Cedervall" userId="fd4944f3-4680-441e-a5b4-0056ee3cd784" providerId="ADAL" clId="{312CF9F5-9858-4B95-A2E3-55AF1CC2BBA5}" dt="2026-05-20T05:11:53.361" v="1063" actId="1076"/>
          <ac:picMkLst>
            <pc:docMk/>
            <pc:sldMk cId="2942790164" sldId="10251"/>
            <ac:picMk id="13" creationId="{C10CCE1A-807C-F311-7AD0-BC81D603761F}"/>
          </ac:picMkLst>
        </pc:picChg>
        <pc:picChg chg="add mod">
          <ac:chgData name="Sandra Cedervall" userId="fd4944f3-4680-441e-a5b4-0056ee3cd784" providerId="ADAL" clId="{312CF9F5-9858-4B95-A2E3-55AF1CC2BBA5}" dt="2026-05-20T05:12:03.206" v="1067" actId="1076"/>
          <ac:picMkLst>
            <pc:docMk/>
            <pc:sldMk cId="2942790164" sldId="10251"/>
            <ac:picMk id="15" creationId="{2653AF1D-335C-7E49-7936-6720903032A8}"/>
          </ac:picMkLst>
        </pc:picChg>
        <pc:picChg chg="add mod">
          <ac:chgData name="Sandra Cedervall" userId="fd4944f3-4680-441e-a5b4-0056ee3cd784" providerId="ADAL" clId="{312CF9F5-9858-4B95-A2E3-55AF1CC2BBA5}" dt="2026-05-20T06:26:08.506" v="1363" actId="1076"/>
          <ac:picMkLst>
            <pc:docMk/>
            <pc:sldMk cId="2942790164" sldId="10251"/>
            <ac:picMk id="17" creationId="{7BA094A0-603A-896C-176E-36B0BC444B4E}"/>
          </ac:picMkLst>
        </pc:picChg>
      </pc:sldChg>
      <pc:sldChg chg="delSp modSp new mod">
        <pc:chgData name="Sandra Cedervall" userId="fd4944f3-4680-441e-a5b4-0056ee3cd784" providerId="ADAL" clId="{312CF9F5-9858-4B95-A2E3-55AF1CC2BBA5}" dt="2026-05-22T06:46:24.709" v="2591" actId="478"/>
        <pc:sldMkLst>
          <pc:docMk/>
          <pc:sldMk cId="2608401229" sldId="10252"/>
        </pc:sldMkLst>
        <pc:spChg chg="mod">
          <ac:chgData name="Sandra Cedervall" userId="fd4944f3-4680-441e-a5b4-0056ee3cd784" providerId="ADAL" clId="{312CF9F5-9858-4B95-A2E3-55AF1CC2BBA5}" dt="2026-05-20T05:32:02.330" v="1256" actId="255"/>
          <ac:spMkLst>
            <pc:docMk/>
            <pc:sldMk cId="2608401229" sldId="10252"/>
            <ac:spMk id="2" creationId="{2D6AAFE5-06A3-8213-EE51-6FBE2C590791}"/>
          </ac:spMkLst>
        </pc:spChg>
      </pc:sldChg>
      <pc:sldChg chg="addSp delSp modSp new mod">
        <pc:chgData name="Sandra Cedervall" userId="fd4944f3-4680-441e-a5b4-0056ee3cd784" providerId="ADAL" clId="{312CF9F5-9858-4B95-A2E3-55AF1CC2BBA5}" dt="2026-05-26T07:58:53.853" v="3125" actId="14100"/>
        <pc:sldMkLst>
          <pc:docMk/>
          <pc:sldMk cId="3448623723" sldId="10253"/>
        </pc:sldMkLst>
        <pc:spChg chg="add mod">
          <ac:chgData name="Sandra Cedervall" userId="fd4944f3-4680-441e-a5b4-0056ee3cd784" providerId="ADAL" clId="{312CF9F5-9858-4B95-A2E3-55AF1CC2BBA5}" dt="2026-05-26T07:58:42.195" v="3120" actId="1076"/>
          <ac:spMkLst>
            <pc:docMk/>
            <pc:sldMk cId="3448623723" sldId="10253"/>
            <ac:spMk id="7" creationId="{2EE66644-2D28-E93A-8349-6E9CFBE81A94}"/>
          </ac:spMkLst>
        </pc:spChg>
        <pc:picChg chg="add mod">
          <ac:chgData name="Sandra Cedervall" userId="fd4944f3-4680-441e-a5b4-0056ee3cd784" providerId="ADAL" clId="{312CF9F5-9858-4B95-A2E3-55AF1CC2BBA5}" dt="2026-05-26T07:58:53.853" v="3125" actId="14100"/>
          <ac:picMkLst>
            <pc:docMk/>
            <pc:sldMk cId="3448623723" sldId="10253"/>
            <ac:picMk id="5" creationId="{A29C88A7-C447-A809-8D22-140D874F5F91}"/>
          </ac:picMkLst>
        </pc:picChg>
        <pc:picChg chg="add mod">
          <ac:chgData name="Sandra Cedervall" userId="fd4944f3-4680-441e-a5b4-0056ee3cd784" providerId="ADAL" clId="{312CF9F5-9858-4B95-A2E3-55AF1CC2BBA5}" dt="2026-05-26T07:58:49.154" v="3124" actId="1076"/>
          <ac:picMkLst>
            <pc:docMk/>
            <pc:sldMk cId="3448623723" sldId="10253"/>
            <ac:picMk id="6" creationId="{959AD463-094A-ED04-8059-5BC9D82CFEA8}"/>
          </ac:picMkLst>
        </pc:picChg>
      </pc:sldChg>
      <pc:sldChg chg="addSp delSp modSp add mod ord">
        <pc:chgData name="Sandra Cedervall" userId="fd4944f3-4680-441e-a5b4-0056ee3cd784" providerId="ADAL" clId="{312CF9F5-9858-4B95-A2E3-55AF1CC2BBA5}" dt="2026-05-26T11:21:29.152" v="3199" actId="478"/>
        <pc:sldMkLst>
          <pc:docMk/>
          <pc:sldMk cId="1977954823" sldId="10263"/>
        </pc:sldMkLst>
        <pc:spChg chg="add del mod">
          <ac:chgData name="Sandra Cedervall" userId="fd4944f3-4680-441e-a5b4-0056ee3cd784" providerId="ADAL" clId="{312CF9F5-9858-4B95-A2E3-55AF1CC2BBA5}" dt="2026-05-26T11:21:29.152" v="3199" actId="478"/>
          <ac:spMkLst>
            <pc:docMk/>
            <pc:sldMk cId="1977954823" sldId="10263"/>
            <ac:spMk id="2" creationId="{7BB03FC1-793B-E724-2581-7DEF14C542C6}"/>
          </ac:spMkLst>
        </pc:spChg>
        <pc:spChg chg="add mod">
          <ac:chgData name="Sandra Cedervall" userId="fd4944f3-4680-441e-a5b4-0056ee3cd784" providerId="ADAL" clId="{312CF9F5-9858-4B95-A2E3-55AF1CC2BBA5}" dt="2026-05-26T11:20:18.432" v="3184"/>
          <ac:spMkLst>
            <pc:docMk/>
            <pc:sldMk cId="1977954823" sldId="10263"/>
            <ac:spMk id="3" creationId="{0B37D1E2-1E62-2B04-1733-2799E288B038}"/>
          </ac:spMkLst>
        </pc:spChg>
        <pc:spChg chg="add mod">
          <ac:chgData name="Sandra Cedervall" userId="fd4944f3-4680-441e-a5b4-0056ee3cd784" providerId="ADAL" clId="{312CF9F5-9858-4B95-A2E3-55AF1CC2BBA5}" dt="2026-05-26T11:21:06.134" v="3195" actId="208"/>
          <ac:spMkLst>
            <pc:docMk/>
            <pc:sldMk cId="1977954823" sldId="10263"/>
            <ac:spMk id="4" creationId="{46C79950-94EE-1AF3-F00D-403474599C8D}"/>
          </ac:spMkLst>
        </pc:spChg>
        <pc:spChg chg="mod">
          <ac:chgData name="Sandra Cedervall" userId="fd4944f3-4680-441e-a5b4-0056ee3cd784" providerId="ADAL" clId="{312CF9F5-9858-4B95-A2E3-55AF1CC2BBA5}" dt="2026-05-22T04:49:24.082" v="2548" actId="207"/>
          <ac:spMkLst>
            <pc:docMk/>
            <pc:sldMk cId="1977954823" sldId="10263"/>
            <ac:spMk id="6" creationId="{2091E05E-A738-507D-DE19-82D513051702}"/>
          </ac:spMkLst>
        </pc:spChg>
        <pc:spChg chg="add mod">
          <ac:chgData name="Sandra Cedervall" userId="fd4944f3-4680-441e-a5b4-0056ee3cd784" providerId="ADAL" clId="{312CF9F5-9858-4B95-A2E3-55AF1CC2BBA5}" dt="2026-05-26T11:21:25.693" v="3198" actId="207"/>
          <ac:spMkLst>
            <pc:docMk/>
            <pc:sldMk cId="1977954823" sldId="10263"/>
            <ac:spMk id="7" creationId="{C3504E8F-E6F2-02E1-0A63-D91CDE761A4A}"/>
          </ac:spMkLst>
        </pc:spChg>
        <pc:picChg chg="mod">
          <ac:chgData name="Sandra Cedervall" userId="fd4944f3-4680-441e-a5b4-0056ee3cd784" providerId="ADAL" clId="{312CF9F5-9858-4B95-A2E3-55AF1CC2BBA5}" dt="2026-05-26T11:20:36.271" v="3190" actId="1076"/>
          <ac:picMkLst>
            <pc:docMk/>
            <pc:sldMk cId="1977954823" sldId="10263"/>
            <ac:picMk id="8" creationId="{0CB42312-97DD-A5A3-494D-3B2E380C121E}"/>
          </ac:picMkLst>
        </pc:picChg>
        <pc:picChg chg="add mod">
          <ac:chgData name="Sandra Cedervall" userId="fd4944f3-4680-441e-a5b4-0056ee3cd784" providerId="ADAL" clId="{312CF9F5-9858-4B95-A2E3-55AF1CC2BBA5}" dt="2026-05-26T11:20:38.079" v="3191" actId="1076"/>
          <ac:picMkLst>
            <pc:docMk/>
            <pc:sldMk cId="1977954823" sldId="10263"/>
            <ac:picMk id="3076" creationId="{992AFA7B-22DB-3E86-9941-2EB1AABEE9F5}"/>
          </ac:picMkLst>
        </pc:picChg>
      </pc:sldChg>
      <pc:sldChg chg="delSp modSp add mod ord delAnim">
        <pc:chgData name="Sandra Cedervall" userId="fd4944f3-4680-441e-a5b4-0056ee3cd784" providerId="ADAL" clId="{312CF9F5-9858-4B95-A2E3-55AF1CC2BBA5}" dt="2026-05-26T07:48:32.769" v="3099"/>
        <pc:sldMkLst>
          <pc:docMk/>
          <pc:sldMk cId="3820711687" sldId="10276"/>
        </pc:sldMkLst>
        <pc:spChg chg="mod">
          <ac:chgData name="Sandra Cedervall" userId="fd4944f3-4680-441e-a5b4-0056ee3cd784" providerId="ADAL" clId="{312CF9F5-9858-4B95-A2E3-55AF1CC2BBA5}" dt="2026-05-20T05:47:46.031" v="1314" actId="20577"/>
          <ac:spMkLst>
            <pc:docMk/>
            <pc:sldMk cId="3820711687" sldId="10276"/>
            <ac:spMk id="11" creationId="{114DE245-1A7F-F995-BA05-A5A418660784}"/>
          </ac:spMkLst>
        </pc:spChg>
      </pc:sldChg>
      <pc:sldChg chg="addSp delSp modSp new mod ord">
        <pc:chgData name="Sandra Cedervall" userId="fd4944f3-4680-441e-a5b4-0056ee3cd784" providerId="ADAL" clId="{312CF9F5-9858-4B95-A2E3-55AF1CC2BBA5}" dt="2026-05-26T07:48:32.769" v="3099"/>
        <pc:sldMkLst>
          <pc:docMk/>
          <pc:sldMk cId="551896321" sldId="10277"/>
        </pc:sldMkLst>
        <pc:spChg chg="add mod">
          <ac:chgData name="Sandra Cedervall" userId="fd4944f3-4680-441e-a5b4-0056ee3cd784" providerId="ADAL" clId="{312CF9F5-9858-4B95-A2E3-55AF1CC2BBA5}" dt="2026-05-20T11:11:48.928" v="1595" actId="1076"/>
          <ac:spMkLst>
            <pc:docMk/>
            <pc:sldMk cId="551896321" sldId="10277"/>
            <ac:spMk id="12" creationId="{F11FD0CB-8DA9-CFEB-5AD8-16538729D7B2}"/>
          </ac:spMkLst>
        </pc:spChg>
        <pc:graphicFrameChg chg="add mod">
          <ac:chgData name="Sandra Cedervall" userId="fd4944f3-4680-441e-a5b4-0056ee3cd784" providerId="ADAL" clId="{312CF9F5-9858-4B95-A2E3-55AF1CC2BBA5}" dt="2026-05-20T07:44:06.815" v="1400" actId="14100"/>
          <ac:graphicFrameMkLst>
            <pc:docMk/>
            <pc:sldMk cId="551896321" sldId="10277"/>
            <ac:graphicFrameMk id="5" creationId="{4518A951-C340-902D-E91B-F1711EE9A32D}"/>
          </ac:graphicFrameMkLst>
        </pc:graphicFrameChg>
        <pc:graphicFrameChg chg="add mod">
          <ac:chgData name="Sandra Cedervall" userId="fd4944f3-4680-441e-a5b4-0056ee3cd784" providerId="ADAL" clId="{312CF9F5-9858-4B95-A2E3-55AF1CC2BBA5}" dt="2026-05-20T07:43:59.864" v="1399" actId="14100"/>
          <ac:graphicFrameMkLst>
            <pc:docMk/>
            <pc:sldMk cId="551896321" sldId="10277"/>
            <ac:graphicFrameMk id="6" creationId="{7BD2D0EC-2240-A345-D2A9-9CA4233F0DDF}"/>
          </ac:graphicFrameMkLst>
        </pc:graphicFrameChg>
        <pc:graphicFrameChg chg="add mod modGraphic">
          <ac:chgData name="Sandra Cedervall" userId="fd4944f3-4680-441e-a5b4-0056ee3cd784" providerId="ADAL" clId="{312CF9F5-9858-4B95-A2E3-55AF1CC2BBA5}" dt="2026-05-20T07:49:13.420" v="1439" actId="20577"/>
          <ac:graphicFrameMkLst>
            <pc:docMk/>
            <pc:sldMk cId="551896321" sldId="10277"/>
            <ac:graphicFrameMk id="10" creationId="{D83AA1F4-BC79-4850-99D2-4478D0A0D545}"/>
          </ac:graphicFrameMkLst>
        </pc:graphicFrameChg>
        <pc:graphicFrameChg chg="add mod modGraphic">
          <ac:chgData name="Sandra Cedervall" userId="fd4944f3-4680-441e-a5b4-0056ee3cd784" providerId="ADAL" clId="{312CF9F5-9858-4B95-A2E3-55AF1CC2BBA5}" dt="2026-05-20T07:49:57.076" v="1458" actId="14100"/>
          <ac:graphicFrameMkLst>
            <pc:docMk/>
            <pc:sldMk cId="551896321" sldId="10277"/>
            <ac:graphicFrameMk id="11" creationId="{F77ABD55-EB1E-AB0A-0EA9-660377D58FFC}"/>
          </ac:graphicFrameMkLst>
        </pc:graphicFrameChg>
      </pc:sldChg>
      <pc:sldChg chg="addSp delSp modSp new mod ord">
        <pc:chgData name="Sandra Cedervall" userId="fd4944f3-4680-441e-a5b4-0056ee3cd784" providerId="ADAL" clId="{312CF9F5-9858-4B95-A2E3-55AF1CC2BBA5}" dt="2026-05-26T07:48:32.769" v="3099"/>
        <pc:sldMkLst>
          <pc:docMk/>
          <pc:sldMk cId="643255000" sldId="10278"/>
        </pc:sldMkLst>
        <pc:spChg chg="add mod">
          <ac:chgData name="Sandra Cedervall" userId="fd4944f3-4680-441e-a5b4-0056ee3cd784" providerId="ADAL" clId="{312CF9F5-9858-4B95-A2E3-55AF1CC2BBA5}" dt="2026-05-20T07:55:33.181" v="1552" actId="207"/>
          <ac:spMkLst>
            <pc:docMk/>
            <pc:sldMk cId="643255000" sldId="10278"/>
            <ac:spMk id="9" creationId="{40B07A22-8139-65E9-2986-B2EFA67903B6}"/>
          </ac:spMkLst>
        </pc:spChg>
        <pc:graphicFrameChg chg="add mod">
          <ac:chgData name="Sandra Cedervall" userId="fd4944f3-4680-441e-a5b4-0056ee3cd784" providerId="ADAL" clId="{312CF9F5-9858-4B95-A2E3-55AF1CC2BBA5}" dt="2026-05-20T07:54:56.579" v="1527" actId="1076"/>
          <ac:graphicFrameMkLst>
            <pc:docMk/>
            <pc:sldMk cId="643255000" sldId="10278"/>
            <ac:graphicFrameMk id="6" creationId="{C52DECC0-F28B-A790-FAB1-3A9ED8A02BC6}"/>
          </ac:graphicFrameMkLst>
        </pc:graphicFrameChg>
        <pc:graphicFrameChg chg="add mod modGraphic">
          <ac:chgData name="Sandra Cedervall" userId="fd4944f3-4680-441e-a5b4-0056ee3cd784" providerId="ADAL" clId="{312CF9F5-9858-4B95-A2E3-55AF1CC2BBA5}" dt="2026-05-20T07:55:05.894" v="1529" actId="1076"/>
          <ac:graphicFrameMkLst>
            <pc:docMk/>
            <pc:sldMk cId="643255000" sldId="10278"/>
            <ac:graphicFrameMk id="8" creationId="{09E46C82-B715-50C5-2B61-33AD1A758E61}"/>
          </ac:graphicFrameMkLst>
        </pc:graphicFrameChg>
        <pc:picChg chg="add mod">
          <ac:chgData name="Sandra Cedervall" userId="fd4944f3-4680-441e-a5b4-0056ee3cd784" providerId="ADAL" clId="{312CF9F5-9858-4B95-A2E3-55AF1CC2BBA5}" dt="2026-05-20T11:15:17.819" v="1609" actId="14861"/>
          <ac:picMkLst>
            <pc:docMk/>
            <pc:sldMk cId="643255000" sldId="10278"/>
            <ac:picMk id="10" creationId="{BB1CDEBE-4215-DFB1-D457-7B5393ECB53D}"/>
          </ac:picMkLst>
        </pc:picChg>
        <pc:picChg chg="add mod">
          <ac:chgData name="Sandra Cedervall" userId="fd4944f3-4680-441e-a5b4-0056ee3cd784" providerId="ADAL" clId="{312CF9F5-9858-4B95-A2E3-55AF1CC2BBA5}" dt="2026-05-20T11:15:46.273" v="1614" actId="14100"/>
          <ac:picMkLst>
            <pc:docMk/>
            <pc:sldMk cId="643255000" sldId="10278"/>
            <ac:picMk id="12" creationId="{7F458926-38BF-98D6-78EE-F568BBF25B04}"/>
          </ac:picMkLst>
        </pc:picChg>
      </pc:sldChg>
      <pc:sldChg chg="addSp delSp modSp new mod ord">
        <pc:chgData name="Sandra Cedervall" userId="fd4944f3-4680-441e-a5b4-0056ee3cd784" providerId="ADAL" clId="{312CF9F5-9858-4B95-A2E3-55AF1CC2BBA5}" dt="2026-05-26T07:48:32.769" v="3099"/>
        <pc:sldMkLst>
          <pc:docMk/>
          <pc:sldMk cId="205048766" sldId="10279"/>
        </pc:sldMkLst>
        <pc:spChg chg="add mod">
          <ac:chgData name="Sandra Cedervall" userId="fd4944f3-4680-441e-a5b4-0056ee3cd784" providerId="ADAL" clId="{312CF9F5-9858-4B95-A2E3-55AF1CC2BBA5}" dt="2026-05-20T07:58:20.696" v="1593" actId="1076"/>
          <ac:spMkLst>
            <pc:docMk/>
            <pc:sldMk cId="205048766" sldId="10279"/>
            <ac:spMk id="7" creationId="{F3244643-F760-310D-048E-55284FC6AD8E}"/>
          </ac:spMkLst>
        </pc:spChg>
        <pc:graphicFrameChg chg="add mod">
          <ac:chgData name="Sandra Cedervall" userId="fd4944f3-4680-441e-a5b4-0056ee3cd784" providerId="ADAL" clId="{312CF9F5-9858-4B95-A2E3-55AF1CC2BBA5}" dt="2026-05-20T07:57:27.898" v="1553" actId="1076"/>
          <ac:graphicFrameMkLst>
            <pc:docMk/>
            <pc:sldMk cId="205048766" sldId="10279"/>
            <ac:graphicFrameMk id="5" creationId="{1AF20980-4B39-DD7A-BE73-B9E330189CD7}"/>
          </ac:graphicFrameMkLst>
        </pc:graphicFrameChg>
        <pc:graphicFrameChg chg="add mod modGraphic">
          <ac:chgData name="Sandra Cedervall" userId="fd4944f3-4680-441e-a5b4-0056ee3cd784" providerId="ADAL" clId="{312CF9F5-9858-4B95-A2E3-55AF1CC2BBA5}" dt="2026-05-20T07:57:58.588" v="1573" actId="113"/>
          <ac:graphicFrameMkLst>
            <pc:docMk/>
            <pc:sldMk cId="205048766" sldId="10279"/>
            <ac:graphicFrameMk id="6" creationId="{B57A24D8-A77C-4B55-BB13-6B001DCD93C6}"/>
          </ac:graphicFrameMkLst>
        </pc:graphicFrameChg>
      </pc:sldChg>
      <pc:sldChg chg="addSp delSp modSp new mod">
        <pc:chgData name="Sandra Cedervall" userId="fd4944f3-4680-441e-a5b4-0056ee3cd784" providerId="ADAL" clId="{312CF9F5-9858-4B95-A2E3-55AF1CC2BBA5}" dt="2026-05-22T06:46:19.339" v="2589" actId="478"/>
        <pc:sldMkLst>
          <pc:docMk/>
          <pc:sldMk cId="3325993114" sldId="10280"/>
        </pc:sldMkLst>
        <pc:spChg chg="mod">
          <ac:chgData name="Sandra Cedervall" userId="fd4944f3-4680-441e-a5b4-0056ee3cd784" providerId="ADAL" clId="{312CF9F5-9858-4B95-A2E3-55AF1CC2BBA5}" dt="2026-05-22T04:42:29.060" v="2386" actId="1076"/>
          <ac:spMkLst>
            <pc:docMk/>
            <pc:sldMk cId="3325993114" sldId="10280"/>
            <ac:spMk id="2" creationId="{044E8682-FF7C-C254-7CD5-B023D00CA944}"/>
          </ac:spMkLst>
        </pc:spChg>
        <pc:spChg chg="add mod">
          <ac:chgData name="Sandra Cedervall" userId="fd4944f3-4680-441e-a5b4-0056ee3cd784" providerId="ADAL" clId="{312CF9F5-9858-4B95-A2E3-55AF1CC2BBA5}" dt="2026-05-22T04:48:52.946" v="2545" actId="1076"/>
          <ac:spMkLst>
            <pc:docMk/>
            <pc:sldMk cId="3325993114" sldId="10280"/>
            <ac:spMk id="13" creationId="{26E28588-9BCA-2E27-38D5-0D89E96D0112}"/>
          </ac:spMkLst>
        </pc:spChg>
        <pc:picChg chg="add mod">
          <ac:chgData name="Sandra Cedervall" userId="fd4944f3-4680-441e-a5b4-0056ee3cd784" providerId="ADAL" clId="{312CF9F5-9858-4B95-A2E3-55AF1CC2BBA5}" dt="2026-05-22T04:48:55.248" v="2546" actId="14100"/>
          <ac:picMkLst>
            <pc:docMk/>
            <pc:sldMk cId="3325993114" sldId="10280"/>
            <ac:picMk id="10" creationId="{E7068C51-7BD6-95C8-F6BD-E625C04DD97A}"/>
          </ac:picMkLst>
        </pc:picChg>
        <pc:picChg chg="add mod">
          <ac:chgData name="Sandra Cedervall" userId="fd4944f3-4680-441e-a5b4-0056ee3cd784" providerId="ADAL" clId="{312CF9F5-9858-4B95-A2E3-55AF1CC2BBA5}" dt="2026-05-22T04:48:58.755" v="2547" actId="14100"/>
          <ac:picMkLst>
            <pc:docMk/>
            <pc:sldMk cId="3325993114" sldId="10280"/>
            <ac:picMk id="12" creationId="{C3329C1D-DD26-4290-3C33-E0168BE489B7}"/>
          </ac:picMkLst>
        </pc:picChg>
      </pc:sldChg>
      <pc:sldChg chg="addSp delSp modSp new mod ord">
        <pc:chgData name="Sandra Cedervall" userId="fd4944f3-4680-441e-a5b4-0056ee3cd784" providerId="ADAL" clId="{312CF9F5-9858-4B95-A2E3-55AF1CC2BBA5}" dt="2026-05-22T06:47:06.613" v="2605" actId="478"/>
        <pc:sldMkLst>
          <pc:docMk/>
          <pc:sldMk cId="1434919289" sldId="10281"/>
        </pc:sldMkLst>
        <pc:spChg chg="add mod">
          <ac:chgData name="Sandra Cedervall" userId="fd4944f3-4680-441e-a5b4-0056ee3cd784" providerId="ADAL" clId="{312CF9F5-9858-4B95-A2E3-55AF1CC2BBA5}" dt="2026-05-21T08:43:20.932" v="2344" actId="1076"/>
          <ac:spMkLst>
            <pc:docMk/>
            <pc:sldMk cId="1434919289" sldId="10281"/>
            <ac:spMk id="8" creationId="{5FC21858-F616-4E95-DBAF-281772351440}"/>
          </ac:spMkLst>
        </pc:spChg>
        <pc:spChg chg="add mod">
          <ac:chgData name="Sandra Cedervall" userId="fd4944f3-4680-441e-a5b4-0056ee3cd784" providerId="ADAL" clId="{312CF9F5-9858-4B95-A2E3-55AF1CC2BBA5}" dt="2026-05-21T08:11:56.283" v="2341" actId="20577"/>
          <ac:spMkLst>
            <pc:docMk/>
            <pc:sldMk cId="1434919289" sldId="10281"/>
            <ac:spMk id="9" creationId="{164B33E7-1A99-489D-AA88-21B203B21E7E}"/>
          </ac:spMkLst>
        </pc:spChg>
        <pc:graphicFrameChg chg="add mod modGraphic">
          <ac:chgData name="Sandra Cedervall" userId="fd4944f3-4680-441e-a5b4-0056ee3cd784" providerId="ADAL" clId="{312CF9F5-9858-4B95-A2E3-55AF1CC2BBA5}" dt="2026-05-21T07:45:23.405" v="2000" actId="1076"/>
          <ac:graphicFrameMkLst>
            <pc:docMk/>
            <pc:sldMk cId="1434919289" sldId="10281"/>
            <ac:graphicFrameMk id="6" creationId="{E1A2B208-26F4-5369-3886-3AA9890EA88F}"/>
          </ac:graphicFrameMkLst>
        </pc:graphicFrameChg>
      </pc:sldChg>
      <pc:sldChg chg="addSp delSp modSp new mod ord">
        <pc:chgData name="Sandra Cedervall" userId="fd4944f3-4680-441e-a5b4-0056ee3cd784" providerId="ADAL" clId="{312CF9F5-9858-4B95-A2E3-55AF1CC2BBA5}" dt="2026-05-22T06:47:25.874" v="2613" actId="478"/>
        <pc:sldMkLst>
          <pc:docMk/>
          <pc:sldMk cId="3053406242" sldId="10282"/>
        </pc:sldMkLst>
        <pc:spChg chg="add mod">
          <ac:chgData name="Sandra Cedervall" userId="fd4944f3-4680-441e-a5b4-0056ee3cd784" providerId="ADAL" clId="{312CF9F5-9858-4B95-A2E3-55AF1CC2BBA5}" dt="2026-05-21T05:14:10.030" v="1761" actId="207"/>
          <ac:spMkLst>
            <pc:docMk/>
            <pc:sldMk cId="3053406242" sldId="10282"/>
            <ac:spMk id="5" creationId="{9192D2FA-66B8-9AC0-8FDC-26E36444B18E}"/>
          </ac:spMkLst>
        </pc:spChg>
        <pc:picChg chg="add mod">
          <ac:chgData name="Sandra Cedervall" userId="fd4944f3-4680-441e-a5b4-0056ee3cd784" providerId="ADAL" clId="{312CF9F5-9858-4B95-A2E3-55AF1CC2BBA5}" dt="2026-05-21T08:46:12.113" v="2373" actId="14100"/>
          <ac:picMkLst>
            <pc:docMk/>
            <pc:sldMk cId="3053406242" sldId="10282"/>
            <ac:picMk id="33" creationId="{DCCD6BD9-2C19-FFCF-8B87-FB9E5B294ECE}"/>
          </ac:picMkLst>
        </pc:picChg>
        <pc:picChg chg="add mod">
          <ac:chgData name="Sandra Cedervall" userId="fd4944f3-4680-441e-a5b4-0056ee3cd784" providerId="ADAL" clId="{312CF9F5-9858-4B95-A2E3-55AF1CC2BBA5}" dt="2026-05-21T08:46:36.607" v="2376" actId="14100"/>
          <ac:picMkLst>
            <pc:docMk/>
            <pc:sldMk cId="3053406242" sldId="10282"/>
            <ac:picMk id="35" creationId="{82AF9459-C760-0D38-A520-03C4613D208C}"/>
          </ac:picMkLst>
        </pc:picChg>
        <pc:picChg chg="add mod">
          <ac:chgData name="Sandra Cedervall" userId="fd4944f3-4680-441e-a5b4-0056ee3cd784" providerId="ADAL" clId="{312CF9F5-9858-4B95-A2E3-55AF1CC2BBA5}" dt="2026-05-21T08:47:10.449" v="2381" actId="1076"/>
          <ac:picMkLst>
            <pc:docMk/>
            <pc:sldMk cId="3053406242" sldId="10282"/>
            <ac:picMk id="37" creationId="{812FE67F-70F0-DC22-A153-5F8D7899EAE7}"/>
          </ac:picMkLst>
        </pc:picChg>
        <pc:picChg chg="add mod">
          <ac:chgData name="Sandra Cedervall" userId="fd4944f3-4680-441e-a5b4-0056ee3cd784" providerId="ADAL" clId="{312CF9F5-9858-4B95-A2E3-55AF1CC2BBA5}" dt="2026-05-21T08:47:36.446" v="2384" actId="14100"/>
          <ac:picMkLst>
            <pc:docMk/>
            <pc:sldMk cId="3053406242" sldId="10282"/>
            <ac:picMk id="39" creationId="{C57730FB-75EA-E6FE-824B-6077848E4955}"/>
          </ac:picMkLst>
        </pc:picChg>
      </pc:sldChg>
      <pc:sldChg chg="addSp delSp modSp new mod modAnim">
        <pc:chgData name="Sandra Cedervall" userId="fd4944f3-4680-441e-a5b4-0056ee3cd784" providerId="ADAL" clId="{312CF9F5-9858-4B95-A2E3-55AF1CC2BBA5}" dt="2026-05-22T06:47:22.696" v="2611" actId="478"/>
        <pc:sldMkLst>
          <pc:docMk/>
          <pc:sldMk cId="247847956" sldId="10283"/>
        </pc:sldMkLst>
        <pc:spChg chg="add mod">
          <ac:chgData name="Sandra Cedervall" userId="fd4944f3-4680-441e-a5b4-0056ee3cd784" providerId="ADAL" clId="{312CF9F5-9858-4B95-A2E3-55AF1CC2BBA5}" dt="2026-05-21T07:36:24.201" v="1895" actId="20577"/>
          <ac:spMkLst>
            <pc:docMk/>
            <pc:sldMk cId="247847956" sldId="10283"/>
            <ac:spMk id="9" creationId="{7343750A-98C2-9372-D496-C1E65E66A461}"/>
          </ac:spMkLst>
        </pc:spChg>
        <pc:picChg chg="add mod">
          <ac:chgData name="Sandra Cedervall" userId="fd4944f3-4680-441e-a5b4-0056ee3cd784" providerId="ADAL" clId="{312CF9F5-9858-4B95-A2E3-55AF1CC2BBA5}" dt="2026-05-21T07:35:08.175" v="1822" actId="1076"/>
          <ac:picMkLst>
            <pc:docMk/>
            <pc:sldMk cId="247847956" sldId="10283"/>
            <ac:picMk id="6" creationId="{646DF19C-7E76-D197-3E36-68222332F462}"/>
          </ac:picMkLst>
        </pc:picChg>
      </pc:sldChg>
      <pc:sldChg chg="addSp delSp modSp new mod modAnim">
        <pc:chgData name="Sandra Cedervall" userId="fd4944f3-4680-441e-a5b4-0056ee3cd784" providerId="ADAL" clId="{312CF9F5-9858-4B95-A2E3-55AF1CC2BBA5}" dt="2026-05-22T06:47:17.062" v="2609" actId="478"/>
        <pc:sldMkLst>
          <pc:docMk/>
          <pc:sldMk cId="2502724040" sldId="10284"/>
        </pc:sldMkLst>
        <pc:spChg chg="add mod">
          <ac:chgData name="Sandra Cedervall" userId="fd4944f3-4680-441e-a5b4-0056ee3cd784" providerId="ADAL" clId="{312CF9F5-9858-4B95-A2E3-55AF1CC2BBA5}" dt="2026-05-22T06:45:57.599" v="2586" actId="1076"/>
          <ac:spMkLst>
            <pc:docMk/>
            <pc:sldMk cId="2502724040" sldId="10284"/>
            <ac:spMk id="11" creationId="{7FAF3FC2-CD53-B4ED-D926-E7D27FB94EE3}"/>
          </ac:spMkLst>
        </pc:spChg>
        <pc:spChg chg="add mod">
          <ac:chgData name="Sandra Cedervall" userId="fd4944f3-4680-441e-a5b4-0056ee3cd784" providerId="ADAL" clId="{312CF9F5-9858-4B95-A2E3-55AF1CC2BBA5}" dt="2026-05-22T06:45:39.236" v="2581" actId="1076"/>
          <ac:spMkLst>
            <pc:docMk/>
            <pc:sldMk cId="2502724040" sldId="10284"/>
            <ac:spMk id="12" creationId="{C9CF1207-4D46-F8AF-AC37-7CE7E62E85A8}"/>
          </ac:spMkLst>
        </pc:spChg>
        <pc:spChg chg="add mod">
          <ac:chgData name="Sandra Cedervall" userId="fd4944f3-4680-441e-a5b4-0056ee3cd784" providerId="ADAL" clId="{312CF9F5-9858-4B95-A2E3-55AF1CC2BBA5}" dt="2026-05-21T07:44:51.773" v="1996" actId="207"/>
          <ac:spMkLst>
            <pc:docMk/>
            <pc:sldMk cId="2502724040" sldId="10284"/>
            <ac:spMk id="13" creationId="{DF1AD184-88F8-9649-E582-CAC27E7DEFC1}"/>
          </ac:spMkLst>
        </pc:spChg>
        <pc:spChg chg="add mod">
          <ac:chgData name="Sandra Cedervall" userId="fd4944f3-4680-441e-a5b4-0056ee3cd784" providerId="ADAL" clId="{312CF9F5-9858-4B95-A2E3-55AF1CC2BBA5}" dt="2026-05-22T06:46:03.830" v="2587" actId="1076"/>
          <ac:spMkLst>
            <pc:docMk/>
            <pc:sldMk cId="2502724040" sldId="10284"/>
            <ac:spMk id="14" creationId="{40DD4AC5-AB3A-049E-8EE5-85B1E2E4A9EE}"/>
          </ac:spMkLst>
        </pc:spChg>
        <pc:picChg chg="add mod">
          <ac:chgData name="Sandra Cedervall" userId="fd4944f3-4680-441e-a5b4-0056ee3cd784" providerId="ADAL" clId="{312CF9F5-9858-4B95-A2E3-55AF1CC2BBA5}" dt="2026-05-22T06:45:35.462" v="2580" actId="1076"/>
          <ac:picMkLst>
            <pc:docMk/>
            <pc:sldMk cId="2502724040" sldId="10284"/>
            <ac:picMk id="8" creationId="{BFCC05A1-1AED-EF88-C44E-F2D9CF5CA5A3}"/>
          </ac:picMkLst>
        </pc:picChg>
        <pc:picChg chg="add mod">
          <ac:chgData name="Sandra Cedervall" userId="fd4944f3-4680-441e-a5b4-0056ee3cd784" providerId="ADAL" clId="{312CF9F5-9858-4B95-A2E3-55AF1CC2BBA5}" dt="2026-05-22T06:45:46.947" v="2583" actId="1076"/>
          <ac:picMkLst>
            <pc:docMk/>
            <pc:sldMk cId="2502724040" sldId="10284"/>
            <ac:picMk id="10" creationId="{26DDC1EC-058E-AA1F-8237-5133DA900F9B}"/>
          </ac:picMkLst>
        </pc:picChg>
        <pc:picChg chg="add mod">
          <ac:chgData name="Sandra Cedervall" userId="fd4944f3-4680-441e-a5b4-0056ee3cd784" providerId="ADAL" clId="{312CF9F5-9858-4B95-A2E3-55AF1CC2BBA5}" dt="2026-05-22T06:45:53.349" v="2585" actId="1076"/>
          <ac:picMkLst>
            <pc:docMk/>
            <pc:sldMk cId="2502724040" sldId="10284"/>
            <ac:picMk id="2050" creationId="{283FCFC2-F504-5090-4BA6-968E6DD4458B}"/>
          </ac:picMkLst>
        </pc:picChg>
      </pc:sldChg>
      <pc:sldChg chg="delSp modSp mod delAnim">
        <pc:chgData name="Sandra Cedervall" userId="fd4944f3-4680-441e-a5b4-0056ee3cd784" providerId="ADAL" clId="{312CF9F5-9858-4B95-A2E3-55AF1CC2BBA5}" dt="2026-05-26T11:31:39.464" v="3206" actId="1076"/>
        <pc:sldMkLst>
          <pc:docMk/>
          <pc:sldMk cId="3567465557" sldId="10285"/>
        </pc:sldMkLst>
        <pc:picChg chg="mod">
          <ac:chgData name="Sandra Cedervall" userId="fd4944f3-4680-441e-a5b4-0056ee3cd784" providerId="ADAL" clId="{312CF9F5-9858-4B95-A2E3-55AF1CC2BBA5}" dt="2026-05-26T11:31:39.464" v="3206" actId="1076"/>
          <ac:picMkLst>
            <pc:docMk/>
            <pc:sldMk cId="3567465557" sldId="10285"/>
            <ac:picMk id="17" creationId="{57A2739D-84BA-5AFA-8BA6-A0D0A1819F3B}"/>
          </ac:picMkLst>
        </pc:picChg>
        <pc:picChg chg="mod">
          <ac:chgData name="Sandra Cedervall" userId="fd4944f3-4680-441e-a5b4-0056ee3cd784" providerId="ADAL" clId="{312CF9F5-9858-4B95-A2E3-55AF1CC2BBA5}" dt="2026-05-26T11:31:21.590" v="3202" actId="1076"/>
          <ac:picMkLst>
            <pc:docMk/>
            <pc:sldMk cId="3567465557" sldId="10285"/>
            <ac:picMk id="21" creationId="{A108BE45-B3F5-4292-8AAC-0C3FA4520FB1}"/>
          </ac:picMkLst>
        </pc:picChg>
        <pc:picChg chg="del">
          <ac:chgData name="Sandra Cedervall" userId="fd4944f3-4680-441e-a5b4-0056ee3cd784" providerId="ADAL" clId="{312CF9F5-9858-4B95-A2E3-55AF1CC2BBA5}" dt="2026-05-26T11:31:12.199" v="3200" actId="478"/>
          <ac:picMkLst>
            <pc:docMk/>
            <pc:sldMk cId="3567465557" sldId="10285"/>
            <ac:picMk id="23" creationId="{46A05F47-30A7-F891-5406-AFF298B9777D}"/>
          </ac:picMkLst>
        </pc:picChg>
      </pc:sldChg>
      <pc:sldChg chg="addSp delSp modSp new mod ord">
        <pc:chgData name="Sandra Cedervall" userId="fd4944f3-4680-441e-a5b4-0056ee3cd784" providerId="ADAL" clId="{312CF9F5-9858-4B95-A2E3-55AF1CC2BBA5}" dt="2026-05-26T07:48:32.769" v="3099"/>
        <pc:sldMkLst>
          <pc:docMk/>
          <pc:sldMk cId="2634212738" sldId="10286"/>
        </pc:sldMkLst>
        <pc:spChg chg="add mod">
          <ac:chgData name="Sandra Cedervall" userId="fd4944f3-4680-441e-a5b4-0056ee3cd784" providerId="ADAL" clId="{312CF9F5-9858-4B95-A2E3-55AF1CC2BBA5}" dt="2026-05-26T05:26:29.292" v="3002" actId="1076"/>
          <ac:spMkLst>
            <pc:docMk/>
            <pc:sldMk cId="2634212738" sldId="10286"/>
            <ac:spMk id="9" creationId="{F4285931-C79A-AF14-F558-E2D1A79B10CB}"/>
          </ac:spMkLst>
        </pc:spChg>
        <pc:spChg chg="add mod">
          <ac:chgData name="Sandra Cedervall" userId="fd4944f3-4680-441e-a5b4-0056ee3cd784" providerId="ADAL" clId="{312CF9F5-9858-4B95-A2E3-55AF1CC2BBA5}" dt="2026-05-26T05:25:43.031" v="2981" actId="1076"/>
          <ac:spMkLst>
            <pc:docMk/>
            <pc:sldMk cId="2634212738" sldId="10286"/>
            <ac:spMk id="12" creationId="{9BBEE19B-F611-1CBA-FB3E-D7BDD3A0A3D2}"/>
          </ac:spMkLst>
        </pc:spChg>
        <pc:spChg chg="add mod">
          <ac:chgData name="Sandra Cedervall" userId="fd4944f3-4680-441e-a5b4-0056ee3cd784" providerId="ADAL" clId="{312CF9F5-9858-4B95-A2E3-55AF1CC2BBA5}" dt="2026-05-26T05:25:35.266" v="2979" actId="255"/>
          <ac:spMkLst>
            <pc:docMk/>
            <pc:sldMk cId="2634212738" sldId="10286"/>
            <ac:spMk id="13" creationId="{D84E02CC-D8DB-2065-FCDA-BD6FFBBD7C02}"/>
          </ac:spMkLst>
        </pc:spChg>
        <pc:spChg chg="add mod">
          <ac:chgData name="Sandra Cedervall" userId="fd4944f3-4680-441e-a5b4-0056ee3cd784" providerId="ADAL" clId="{312CF9F5-9858-4B95-A2E3-55AF1CC2BBA5}" dt="2026-05-26T05:26:24.475" v="3001" actId="1076"/>
          <ac:spMkLst>
            <pc:docMk/>
            <pc:sldMk cId="2634212738" sldId="10286"/>
            <ac:spMk id="14" creationId="{216931AE-A98E-6C47-1BBB-3D99255006F0}"/>
          </ac:spMkLst>
        </pc:spChg>
        <pc:picChg chg="add mod">
          <ac:chgData name="Sandra Cedervall" userId="fd4944f3-4680-441e-a5b4-0056ee3cd784" providerId="ADAL" clId="{312CF9F5-9858-4B95-A2E3-55AF1CC2BBA5}" dt="2026-05-26T05:25:40.174" v="2980" actId="1076"/>
          <ac:picMkLst>
            <pc:docMk/>
            <pc:sldMk cId="2634212738" sldId="10286"/>
            <ac:picMk id="8" creationId="{4CAB7B79-4E75-1B63-ABD1-8FE89120D2BB}"/>
          </ac:picMkLst>
        </pc:picChg>
        <pc:cxnChg chg="add mod">
          <ac:chgData name="Sandra Cedervall" userId="fd4944f3-4680-441e-a5b4-0056ee3cd784" providerId="ADAL" clId="{312CF9F5-9858-4B95-A2E3-55AF1CC2BBA5}" dt="2026-05-22T08:44:21.246" v="2855" actId="1582"/>
          <ac:cxnSpMkLst>
            <pc:docMk/>
            <pc:sldMk cId="2634212738" sldId="10286"/>
            <ac:cxnSpMk id="11" creationId="{9D54FB62-D48D-C77F-28F3-7910A8159D64}"/>
          </ac:cxnSpMkLst>
        </pc:cxnChg>
      </pc:sldChg>
      <pc:sldChg chg="ord">
        <pc:chgData name="Sandra Cedervall" userId="fd4944f3-4680-441e-a5b4-0056ee3cd784" providerId="ADAL" clId="{312CF9F5-9858-4B95-A2E3-55AF1CC2BBA5}" dt="2026-05-26T07:48:32.769" v="3099"/>
        <pc:sldMkLst>
          <pc:docMk/>
          <pc:sldMk cId="499608164" sldId="10288"/>
        </pc:sldMkLst>
      </pc:sldChg>
      <pc:sldChg chg="modSp mod">
        <pc:chgData name="Sandra Cedervall" userId="fd4944f3-4680-441e-a5b4-0056ee3cd784" providerId="ADAL" clId="{312CF9F5-9858-4B95-A2E3-55AF1CC2BBA5}" dt="2026-05-26T11:41:58.456" v="3215" actId="20577"/>
        <pc:sldMkLst>
          <pc:docMk/>
          <pc:sldMk cId="3262284066" sldId="10290"/>
        </pc:sldMkLst>
        <pc:spChg chg="mod">
          <ac:chgData name="Sandra Cedervall" userId="fd4944f3-4680-441e-a5b4-0056ee3cd784" providerId="ADAL" clId="{312CF9F5-9858-4B95-A2E3-55AF1CC2BBA5}" dt="2026-05-26T11:41:54.498" v="3213" actId="20577"/>
          <ac:spMkLst>
            <pc:docMk/>
            <pc:sldMk cId="3262284066" sldId="10290"/>
            <ac:spMk id="2" creationId="{AAA817CB-5CB5-BF82-1F36-FB1D81C7C3AE}"/>
          </ac:spMkLst>
        </pc:spChg>
        <pc:graphicFrameChg chg="modGraphic">
          <ac:chgData name="Sandra Cedervall" userId="fd4944f3-4680-441e-a5b4-0056ee3cd784" providerId="ADAL" clId="{312CF9F5-9858-4B95-A2E3-55AF1CC2BBA5}" dt="2026-05-26T11:41:58.456" v="3215" actId="20577"/>
          <ac:graphicFrameMkLst>
            <pc:docMk/>
            <pc:sldMk cId="3262284066" sldId="10290"/>
            <ac:graphicFrameMk id="3" creationId="{3232C017-E35C-1F89-28D6-99638076FB5B}"/>
          </ac:graphicFrameMkLst>
        </pc:graphicFrameChg>
      </pc:sldChg>
      <pc:sldChg chg="modSp mod">
        <pc:chgData name="Sandra Cedervall" userId="fd4944f3-4680-441e-a5b4-0056ee3cd784" providerId="ADAL" clId="{312CF9F5-9858-4B95-A2E3-55AF1CC2BBA5}" dt="2026-05-26T07:59:21.626" v="3128" actId="1076"/>
        <pc:sldMkLst>
          <pc:docMk/>
          <pc:sldMk cId="3755108549" sldId="10295"/>
        </pc:sldMkLst>
        <pc:spChg chg="mod">
          <ac:chgData name="Sandra Cedervall" userId="fd4944f3-4680-441e-a5b4-0056ee3cd784" providerId="ADAL" clId="{312CF9F5-9858-4B95-A2E3-55AF1CC2BBA5}" dt="2026-05-26T07:59:21.626" v="3128" actId="1076"/>
          <ac:spMkLst>
            <pc:docMk/>
            <pc:sldMk cId="3755108549" sldId="10295"/>
            <ac:spMk id="2" creationId="{1AB98588-C797-C5DB-A383-D2D2BD2EB801}"/>
          </ac:spMkLst>
        </pc:spChg>
      </pc:sldChg>
      <pc:sldChg chg="addSp delSp modSp new mod modClrScheme chgLayout">
        <pc:chgData name="Sandra Cedervall" userId="fd4944f3-4680-441e-a5b4-0056ee3cd784" providerId="ADAL" clId="{312CF9F5-9858-4B95-A2E3-55AF1CC2BBA5}" dt="2026-05-26T07:49:10.437" v="3101" actId="478"/>
        <pc:sldMkLst>
          <pc:docMk/>
          <pc:sldMk cId="3083690382" sldId="10296"/>
        </pc:sldMkLst>
        <pc:spChg chg="del">
          <ac:chgData name="Sandra Cedervall" userId="fd4944f3-4680-441e-a5b4-0056ee3cd784" providerId="ADAL" clId="{312CF9F5-9858-4B95-A2E3-55AF1CC2BBA5}" dt="2026-05-26T07:44:11.358" v="3043" actId="478"/>
          <ac:spMkLst>
            <pc:docMk/>
            <pc:sldMk cId="3083690382" sldId="10296"/>
            <ac:spMk id="2" creationId="{07A2A2CF-F6EE-BDAB-D44A-0CDDFC56E7D5}"/>
          </ac:spMkLst>
        </pc:spChg>
        <pc:spChg chg="add del">
          <ac:chgData name="Sandra Cedervall" userId="fd4944f3-4680-441e-a5b4-0056ee3cd784" providerId="ADAL" clId="{312CF9F5-9858-4B95-A2E3-55AF1CC2BBA5}" dt="2026-05-26T07:49:07.742" v="3100" actId="478"/>
          <ac:spMkLst>
            <pc:docMk/>
            <pc:sldMk cId="3083690382" sldId="10296"/>
            <ac:spMk id="3" creationId="{3314370C-F8E7-C541-B76B-E4421F1FFB03}"/>
          </ac:spMkLst>
        </pc:spChg>
        <pc:spChg chg="del mod ord modVis">
          <ac:chgData name="Sandra Cedervall" userId="fd4944f3-4680-441e-a5b4-0056ee3cd784" providerId="ADAL" clId="{312CF9F5-9858-4B95-A2E3-55AF1CC2BBA5}" dt="2026-05-26T07:49:10.437" v="3101" actId="478"/>
          <ac:spMkLst>
            <pc:docMk/>
            <pc:sldMk cId="3083690382" sldId="10296"/>
            <ac:spMk id="4" creationId="{6A7DB1A5-E558-C783-5BE7-B8DA1EF0B0B5}"/>
          </ac:spMkLst>
        </pc:spChg>
        <pc:spChg chg="add mod">
          <ac:chgData name="Sandra Cedervall" userId="fd4944f3-4680-441e-a5b4-0056ee3cd784" providerId="ADAL" clId="{312CF9F5-9858-4B95-A2E3-55AF1CC2BBA5}" dt="2026-05-26T07:47:43.197" v="3095" actId="14100"/>
          <ac:spMkLst>
            <pc:docMk/>
            <pc:sldMk cId="3083690382" sldId="10296"/>
            <ac:spMk id="7" creationId="{DA2DA68A-452A-0393-3376-741E8D1FE56E}"/>
          </ac:spMkLst>
        </pc:spChg>
        <pc:spChg chg="add del mod">
          <ac:chgData name="Sandra Cedervall" userId="fd4944f3-4680-441e-a5b4-0056ee3cd784" providerId="ADAL" clId="{312CF9F5-9858-4B95-A2E3-55AF1CC2BBA5}" dt="2026-05-26T07:47:03.745" v="3086" actId="26606"/>
          <ac:spMkLst>
            <pc:docMk/>
            <pc:sldMk cId="3083690382" sldId="10296"/>
            <ac:spMk id="12" creationId="{4C6E0950-DC2A-8B94-A919-DD5FF6C4E93B}"/>
          </ac:spMkLst>
        </pc:spChg>
        <pc:picChg chg="add del mod">
          <ac:chgData name="Sandra Cedervall" userId="fd4944f3-4680-441e-a5b4-0056ee3cd784" providerId="ADAL" clId="{312CF9F5-9858-4B95-A2E3-55AF1CC2BBA5}" dt="2026-05-26T07:47:21.560" v="3092" actId="1076"/>
          <ac:picMkLst>
            <pc:docMk/>
            <pc:sldMk cId="3083690382" sldId="10296"/>
            <ac:picMk id="6" creationId="{A8310D9B-B592-0815-562D-6606295A2D0F}"/>
          </ac:picMkLst>
        </pc:picChg>
        <pc:picChg chg="add mod">
          <ac:chgData name="Sandra Cedervall" userId="fd4944f3-4680-441e-a5b4-0056ee3cd784" providerId="ADAL" clId="{312CF9F5-9858-4B95-A2E3-55AF1CC2BBA5}" dt="2026-05-26T07:46:58.792" v="3078" actId="1076"/>
          <ac:picMkLst>
            <pc:docMk/>
            <pc:sldMk cId="3083690382" sldId="10296"/>
            <ac:picMk id="8" creationId="{A8310D9B-B592-0815-562D-6606295A2D0F}"/>
          </ac:picMkLst>
        </pc:picChg>
      </pc:sldChg>
      <pc:sldChg chg="addSp delSp modSp new mod">
        <pc:chgData name="Sandra Cedervall" userId="fd4944f3-4680-441e-a5b4-0056ee3cd784" providerId="ADAL" clId="{312CF9F5-9858-4B95-A2E3-55AF1CC2BBA5}" dt="2026-05-26T09:22:42.025" v="3170" actId="1076"/>
        <pc:sldMkLst>
          <pc:docMk/>
          <pc:sldMk cId="1904031667" sldId="10297"/>
        </pc:sldMkLst>
        <pc:spChg chg="del mod">
          <ac:chgData name="Sandra Cedervall" userId="fd4944f3-4680-441e-a5b4-0056ee3cd784" providerId="ADAL" clId="{312CF9F5-9858-4B95-A2E3-55AF1CC2BBA5}" dt="2026-05-26T08:20:10.838" v="3133" actId="478"/>
          <ac:spMkLst>
            <pc:docMk/>
            <pc:sldMk cId="1904031667" sldId="10297"/>
            <ac:spMk id="2" creationId="{C39C694D-695B-D111-EB7C-23BF017B95E6}"/>
          </ac:spMkLst>
        </pc:spChg>
        <pc:spChg chg="add mod">
          <ac:chgData name="Sandra Cedervall" userId="fd4944f3-4680-441e-a5b4-0056ee3cd784" providerId="ADAL" clId="{312CF9F5-9858-4B95-A2E3-55AF1CC2BBA5}" dt="2026-05-26T08:23:08.780" v="3169" actId="1076"/>
          <ac:spMkLst>
            <pc:docMk/>
            <pc:sldMk cId="1904031667" sldId="10297"/>
            <ac:spMk id="9" creationId="{76C50CAD-BD64-D27C-D322-7522F55FAA6E}"/>
          </ac:spMkLst>
        </pc:spChg>
        <pc:picChg chg="add del mod">
          <ac:chgData name="Sandra Cedervall" userId="fd4944f3-4680-441e-a5b4-0056ee3cd784" providerId="ADAL" clId="{312CF9F5-9858-4B95-A2E3-55AF1CC2BBA5}" dt="2026-05-26T08:20:42.170" v="3137" actId="478"/>
          <ac:picMkLst>
            <pc:docMk/>
            <pc:sldMk cId="1904031667" sldId="10297"/>
            <ac:picMk id="6" creationId="{2C3F3D11-3963-14F8-4B08-A59516DA4D1A}"/>
          </ac:picMkLst>
        </pc:picChg>
        <pc:picChg chg="add mod">
          <ac:chgData name="Sandra Cedervall" userId="fd4944f3-4680-441e-a5b4-0056ee3cd784" providerId="ADAL" clId="{312CF9F5-9858-4B95-A2E3-55AF1CC2BBA5}" dt="2026-05-26T09:22:42.025" v="3170" actId="1076"/>
          <ac:picMkLst>
            <pc:docMk/>
            <pc:sldMk cId="1904031667" sldId="10297"/>
            <ac:picMk id="8" creationId="{F2C8F4C1-BB0F-624E-B2C2-4A8495CF6F73}"/>
          </ac:picMkLst>
        </pc:picChg>
        <pc:picChg chg="add mod">
          <ac:chgData name="Sandra Cedervall" userId="fd4944f3-4680-441e-a5b4-0056ee3cd784" providerId="ADAL" clId="{312CF9F5-9858-4B95-A2E3-55AF1CC2BBA5}" dt="2026-05-26T08:22:51.657" v="3165" actId="1076"/>
          <ac:picMkLst>
            <pc:docMk/>
            <pc:sldMk cId="1904031667" sldId="10297"/>
            <ac:picMk id="11" creationId="{939BC91E-7889-51A4-A276-72FE89385D54}"/>
          </ac:picMkLst>
        </pc:picChg>
        <pc:picChg chg="add mod">
          <ac:chgData name="Sandra Cedervall" userId="fd4944f3-4680-441e-a5b4-0056ee3cd784" providerId="ADAL" clId="{312CF9F5-9858-4B95-A2E3-55AF1CC2BBA5}" dt="2026-05-26T08:22:55.272" v="3166" actId="1076"/>
          <ac:picMkLst>
            <pc:docMk/>
            <pc:sldMk cId="1904031667" sldId="10297"/>
            <ac:picMk id="13" creationId="{95B0EFCB-AA28-A452-12D7-CE967F78A830}"/>
          </ac:picMkLst>
        </pc:picChg>
        <pc:picChg chg="add mod">
          <ac:chgData name="Sandra Cedervall" userId="fd4944f3-4680-441e-a5b4-0056ee3cd784" providerId="ADAL" clId="{312CF9F5-9858-4B95-A2E3-55AF1CC2BBA5}" dt="2026-05-26T08:22:57.817" v="3167" actId="1076"/>
          <ac:picMkLst>
            <pc:docMk/>
            <pc:sldMk cId="1904031667" sldId="10297"/>
            <ac:picMk id="15" creationId="{C29D2363-0C6B-CD3F-BD89-F31A5E5EB0B3}"/>
          </ac:picMkLst>
        </pc:picChg>
      </pc:sldChg>
    </pc:docChg>
  </pc:docChgLst>
  <pc:docChgLst>
    <pc:chgData name="Marike Grinde" userId="9969f324-67b7-430c-927d-9c45e50d5a0c" providerId="ADAL" clId="{ED48D749-0D9F-46D6-AE34-FE4F25AD33FD}"/>
    <pc:docChg chg="undo custSel addSld delSld modSld sldOrd">
      <pc:chgData name="Marike Grinde" userId="9969f324-67b7-430c-927d-9c45e50d5a0c" providerId="ADAL" clId="{ED48D749-0D9F-46D6-AE34-FE4F25AD33FD}" dt="2026-05-25T09:45:18.131" v="9049" actId="20577"/>
      <pc:docMkLst>
        <pc:docMk/>
      </pc:docMkLst>
      <pc:sldChg chg="addSp delSp modSp mod">
        <pc:chgData name="Marike Grinde" userId="9969f324-67b7-430c-927d-9c45e50d5a0c" providerId="ADAL" clId="{ED48D749-0D9F-46D6-AE34-FE4F25AD33FD}" dt="2026-05-25T09:39:38.480" v="8735" actId="1076"/>
        <pc:sldMkLst>
          <pc:docMk/>
          <pc:sldMk cId="2608401229" sldId="10252"/>
        </pc:sldMkLst>
        <pc:spChg chg="add del mod">
          <ac:chgData name="Marike Grinde" userId="9969f324-67b7-430c-927d-9c45e50d5a0c" providerId="ADAL" clId="{ED48D749-0D9F-46D6-AE34-FE4F25AD33FD}" dt="2026-05-22T09:59:08.044" v="2193" actId="1076"/>
          <ac:spMkLst>
            <pc:docMk/>
            <pc:sldMk cId="2608401229" sldId="10252"/>
            <ac:spMk id="2" creationId="{2D6AAFE5-06A3-8213-EE51-6FBE2C590791}"/>
          </ac:spMkLst>
        </pc:spChg>
        <pc:spChg chg="add mod">
          <ac:chgData name="Marike Grinde" userId="9969f324-67b7-430c-927d-9c45e50d5a0c" providerId="ADAL" clId="{ED48D749-0D9F-46D6-AE34-FE4F25AD33FD}" dt="2026-05-22T10:00:51.290" v="2245" actId="20577"/>
          <ac:spMkLst>
            <pc:docMk/>
            <pc:sldMk cId="2608401229" sldId="10252"/>
            <ac:spMk id="8" creationId="{A10F0329-CC84-A919-1B03-61B6EEE18CAB}"/>
          </ac:spMkLst>
        </pc:spChg>
        <pc:spChg chg="add mod">
          <ac:chgData name="Marike Grinde" userId="9969f324-67b7-430c-927d-9c45e50d5a0c" providerId="ADAL" clId="{ED48D749-0D9F-46D6-AE34-FE4F25AD33FD}" dt="2026-05-22T10:01:41.597" v="2261" actId="20577"/>
          <ac:spMkLst>
            <pc:docMk/>
            <pc:sldMk cId="2608401229" sldId="10252"/>
            <ac:spMk id="13" creationId="{CAC69E72-5C9D-3D3F-B12B-36018F298EBB}"/>
          </ac:spMkLst>
        </pc:spChg>
        <pc:spChg chg="add mod ord">
          <ac:chgData name="Marike Grinde" userId="9969f324-67b7-430c-927d-9c45e50d5a0c" providerId="ADAL" clId="{ED48D749-0D9F-46D6-AE34-FE4F25AD33FD}" dt="2026-05-22T08:06:56.216" v="526" actId="167"/>
          <ac:spMkLst>
            <pc:docMk/>
            <pc:sldMk cId="2608401229" sldId="10252"/>
            <ac:spMk id="14" creationId="{0DD1D59B-CA1D-048D-C798-48FB90E6A09C}"/>
          </ac:spMkLst>
        </pc:spChg>
        <pc:picChg chg="add mod">
          <ac:chgData name="Marike Grinde" userId="9969f324-67b7-430c-927d-9c45e50d5a0c" providerId="ADAL" clId="{ED48D749-0D9F-46D6-AE34-FE4F25AD33FD}" dt="2026-05-25T09:39:38.480" v="8735" actId="1076"/>
          <ac:picMkLst>
            <pc:docMk/>
            <pc:sldMk cId="2608401229" sldId="10252"/>
            <ac:picMk id="26" creationId="{8F61149D-16E0-08DD-EF1E-B353713EF70A}"/>
          </ac:picMkLst>
        </pc:picChg>
      </pc:sldChg>
      <pc:sldChg chg="addSp delSp modSp add mod modAnim">
        <pc:chgData name="Marike Grinde" userId="9969f324-67b7-430c-927d-9c45e50d5a0c" providerId="ADAL" clId="{ED48D749-0D9F-46D6-AE34-FE4F25AD33FD}" dt="2026-05-22T09:50:53.789" v="1956"/>
        <pc:sldMkLst>
          <pc:docMk/>
          <pc:sldMk cId="3567465557" sldId="10285"/>
        </pc:sldMkLst>
        <pc:spChg chg="mod">
          <ac:chgData name="Marike Grinde" userId="9969f324-67b7-430c-927d-9c45e50d5a0c" providerId="ADAL" clId="{ED48D749-0D9F-46D6-AE34-FE4F25AD33FD}" dt="2026-05-22T08:25:58.817" v="570" actId="20577"/>
          <ac:spMkLst>
            <pc:docMk/>
            <pc:sldMk cId="3567465557" sldId="10285"/>
            <ac:spMk id="2" creationId="{7BF9A731-5659-F91C-1562-875757AEEF56}"/>
          </ac:spMkLst>
        </pc:spChg>
        <pc:spChg chg="mod">
          <ac:chgData name="Marike Grinde" userId="9969f324-67b7-430c-927d-9c45e50d5a0c" providerId="ADAL" clId="{ED48D749-0D9F-46D6-AE34-FE4F25AD33FD}" dt="2026-05-22T09:50:15.309" v="1951" actId="20577"/>
          <ac:spMkLst>
            <pc:docMk/>
            <pc:sldMk cId="3567465557" sldId="10285"/>
            <ac:spMk id="8" creationId="{DDE95814-5E72-AFD9-7318-0BB4CE8C7377}"/>
          </ac:spMkLst>
        </pc:spChg>
        <pc:picChg chg="add mod">
          <ac:chgData name="Marike Grinde" userId="9969f324-67b7-430c-927d-9c45e50d5a0c" providerId="ADAL" clId="{ED48D749-0D9F-46D6-AE34-FE4F25AD33FD}" dt="2026-05-22T09:49:59.944" v="1946" actId="1036"/>
          <ac:picMkLst>
            <pc:docMk/>
            <pc:sldMk cId="3567465557" sldId="10285"/>
            <ac:picMk id="6" creationId="{9E63764B-2107-703E-67DD-DBB2A84BB964}"/>
          </ac:picMkLst>
        </pc:picChg>
        <pc:picChg chg="add mod">
          <ac:chgData name="Marike Grinde" userId="9969f324-67b7-430c-927d-9c45e50d5a0c" providerId="ADAL" clId="{ED48D749-0D9F-46D6-AE34-FE4F25AD33FD}" dt="2026-05-22T09:50:08.554" v="1949" actId="1035"/>
          <ac:picMkLst>
            <pc:docMk/>
            <pc:sldMk cId="3567465557" sldId="10285"/>
            <ac:picMk id="7" creationId="{A9449B1E-95DB-A3EE-E24D-E158C9BF0182}"/>
          </ac:picMkLst>
        </pc:picChg>
        <pc:picChg chg="add mod">
          <ac:chgData name="Marike Grinde" userId="9969f324-67b7-430c-927d-9c45e50d5a0c" providerId="ADAL" clId="{ED48D749-0D9F-46D6-AE34-FE4F25AD33FD}" dt="2026-05-22T09:50:30.883" v="1953" actId="14100"/>
          <ac:picMkLst>
            <pc:docMk/>
            <pc:sldMk cId="3567465557" sldId="10285"/>
            <ac:picMk id="17" creationId="{57A2739D-84BA-5AFA-8BA6-A0D0A1819F3B}"/>
          </ac:picMkLst>
        </pc:picChg>
        <pc:picChg chg="add mod">
          <ac:chgData name="Marike Grinde" userId="9969f324-67b7-430c-927d-9c45e50d5a0c" providerId="ADAL" clId="{ED48D749-0D9F-46D6-AE34-FE4F25AD33FD}" dt="2026-05-22T09:49:11.787" v="1914" actId="1036"/>
          <ac:picMkLst>
            <pc:docMk/>
            <pc:sldMk cId="3567465557" sldId="10285"/>
            <ac:picMk id="21" creationId="{A108BE45-B3F5-4292-8AAC-0C3FA4520FB1}"/>
          </ac:picMkLst>
        </pc:picChg>
      </pc:sldChg>
      <pc:sldChg chg="addSp delSp modSp add mod ord modAnim">
        <pc:chgData name="Marike Grinde" userId="9969f324-67b7-430c-927d-9c45e50d5a0c" providerId="ADAL" clId="{ED48D749-0D9F-46D6-AE34-FE4F25AD33FD}" dt="2026-05-22T13:27:59.286" v="3885"/>
        <pc:sldMkLst>
          <pc:docMk/>
          <pc:sldMk cId="1810301135" sldId="10287"/>
        </pc:sldMkLst>
        <pc:spChg chg="mod">
          <ac:chgData name="Marike Grinde" userId="9969f324-67b7-430c-927d-9c45e50d5a0c" providerId="ADAL" clId="{ED48D749-0D9F-46D6-AE34-FE4F25AD33FD}" dt="2026-05-22T09:51:51.042" v="2026" actId="20577"/>
          <ac:spMkLst>
            <pc:docMk/>
            <pc:sldMk cId="1810301135" sldId="10287"/>
            <ac:spMk id="2" creationId="{2FDE4D14-BB0C-033F-0647-270835064DD7}"/>
          </ac:spMkLst>
        </pc:spChg>
        <pc:spChg chg="add mod">
          <ac:chgData name="Marike Grinde" userId="9969f324-67b7-430c-927d-9c45e50d5a0c" providerId="ADAL" clId="{ED48D749-0D9F-46D6-AE34-FE4F25AD33FD}" dt="2026-05-22T09:54:11.302" v="2050" actId="1076"/>
          <ac:spMkLst>
            <pc:docMk/>
            <pc:sldMk cId="1810301135" sldId="10287"/>
            <ac:spMk id="3" creationId="{583B5E2F-3D93-DB22-7244-E30929F61AD4}"/>
          </ac:spMkLst>
        </pc:spChg>
        <pc:spChg chg="add mod">
          <ac:chgData name="Marike Grinde" userId="9969f324-67b7-430c-927d-9c45e50d5a0c" providerId="ADAL" clId="{ED48D749-0D9F-46D6-AE34-FE4F25AD33FD}" dt="2026-05-22T13:26:42.399" v="3881" actId="20577"/>
          <ac:spMkLst>
            <pc:docMk/>
            <pc:sldMk cId="1810301135" sldId="10287"/>
            <ac:spMk id="4" creationId="{930216CF-AF90-CBFF-F9E9-D5063B809B60}"/>
          </ac:spMkLst>
        </pc:spChg>
        <pc:spChg chg="add mod">
          <ac:chgData name="Marike Grinde" userId="9969f324-67b7-430c-927d-9c45e50d5a0c" providerId="ADAL" clId="{ED48D749-0D9F-46D6-AE34-FE4F25AD33FD}" dt="2026-05-22T09:54:06.584" v="2049" actId="1076"/>
          <ac:spMkLst>
            <pc:docMk/>
            <pc:sldMk cId="1810301135" sldId="10287"/>
            <ac:spMk id="5" creationId="{2BBDC201-11AA-17C6-68F4-61B3B7F80A59}"/>
          </ac:spMkLst>
        </pc:spChg>
        <pc:spChg chg="add mod">
          <ac:chgData name="Marike Grinde" userId="9969f324-67b7-430c-927d-9c45e50d5a0c" providerId="ADAL" clId="{ED48D749-0D9F-46D6-AE34-FE4F25AD33FD}" dt="2026-05-22T13:11:49.709" v="3517" actId="113"/>
          <ac:spMkLst>
            <pc:docMk/>
            <pc:sldMk cId="1810301135" sldId="10287"/>
            <ac:spMk id="6" creationId="{898E193E-C9B6-AD32-762F-0065D9E1C942}"/>
          </ac:spMkLst>
        </pc:spChg>
        <pc:spChg chg="add mod">
          <ac:chgData name="Marike Grinde" userId="9969f324-67b7-430c-927d-9c45e50d5a0c" providerId="ADAL" clId="{ED48D749-0D9F-46D6-AE34-FE4F25AD33FD}" dt="2026-05-22T09:54:19.699" v="2052" actId="1076"/>
          <ac:spMkLst>
            <pc:docMk/>
            <pc:sldMk cId="1810301135" sldId="10287"/>
            <ac:spMk id="10" creationId="{15033F9E-A269-BC39-299B-39FE17642A46}"/>
          </ac:spMkLst>
        </pc:spChg>
        <pc:spChg chg="mod">
          <ac:chgData name="Marike Grinde" userId="9969f324-67b7-430c-927d-9c45e50d5a0c" providerId="ADAL" clId="{ED48D749-0D9F-46D6-AE34-FE4F25AD33FD}" dt="2026-05-22T13:16:43.539" v="3565" actId="20577"/>
          <ac:spMkLst>
            <pc:docMk/>
            <pc:sldMk cId="1810301135" sldId="10287"/>
            <ac:spMk id="13" creationId="{84C85258-94C4-59FC-3E98-4E511162018D}"/>
          </ac:spMkLst>
        </pc:spChg>
        <pc:spChg chg="mod">
          <ac:chgData name="Marike Grinde" userId="9969f324-67b7-430c-927d-9c45e50d5a0c" providerId="ADAL" clId="{ED48D749-0D9F-46D6-AE34-FE4F25AD33FD}" dt="2026-05-22T09:53:55.009" v="2048" actId="14100"/>
          <ac:spMkLst>
            <pc:docMk/>
            <pc:sldMk cId="1810301135" sldId="10287"/>
            <ac:spMk id="14" creationId="{5A201E80-C37B-94D8-CCC9-FCCBF48F882C}"/>
          </ac:spMkLst>
        </pc:spChg>
        <pc:spChg chg="add mod">
          <ac:chgData name="Marike Grinde" userId="9969f324-67b7-430c-927d-9c45e50d5a0c" providerId="ADAL" clId="{ED48D749-0D9F-46D6-AE34-FE4F25AD33FD}" dt="2026-05-22T13:16:38.566" v="3560" actId="20577"/>
          <ac:spMkLst>
            <pc:docMk/>
            <pc:sldMk cId="1810301135" sldId="10287"/>
            <ac:spMk id="20" creationId="{1F7F6B46-000C-1E31-1CB9-4D1F5792C6CF}"/>
          </ac:spMkLst>
        </pc:spChg>
      </pc:sldChg>
      <pc:sldChg chg="addSp delSp modSp add mod ord delAnim modAnim">
        <pc:chgData name="Marike Grinde" userId="9969f324-67b7-430c-927d-9c45e50d5a0c" providerId="ADAL" clId="{ED48D749-0D9F-46D6-AE34-FE4F25AD33FD}" dt="2026-05-25T06:12:57.159" v="4657" actId="1076"/>
        <pc:sldMkLst>
          <pc:docMk/>
          <pc:sldMk cId="499608164" sldId="10288"/>
        </pc:sldMkLst>
        <pc:spChg chg="mod">
          <ac:chgData name="Marike Grinde" userId="9969f324-67b7-430c-927d-9c45e50d5a0c" providerId="ADAL" clId="{ED48D749-0D9F-46D6-AE34-FE4F25AD33FD}" dt="2026-05-22T13:29:32.288" v="3889"/>
          <ac:spMkLst>
            <pc:docMk/>
            <pc:sldMk cId="499608164" sldId="10288"/>
            <ac:spMk id="2" creationId="{E8758C1C-7E18-C34B-C09C-FEB62C78F8EF}"/>
          </ac:spMkLst>
        </pc:spChg>
        <pc:spChg chg="mod">
          <ac:chgData name="Marike Grinde" userId="9969f324-67b7-430c-927d-9c45e50d5a0c" providerId="ADAL" clId="{ED48D749-0D9F-46D6-AE34-FE4F25AD33FD}" dt="2026-05-22T13:36:21.094" v="4322" actId="20577"/>
          <ac:spMkLst>
            <pc:docMk/>
            <pc:sldMk cId="499608164" sldId="10288"/>
            <ac:spMk id="8" creationId="{11635DCD-AF6A-EA04-2C4F-CE66EAEC8D56}"/>
          </ac:spMkLst>
        </pc:spChg>
        <pc:picChg chg="add mod ord">
          <ac:chgData name="Marike Grinde" userId="9969f324-67b7-430c-927d-9c45e50d5a0c" providerId="ADAL" clId="{ED48D749-0D9F-46D6-AE34-FE4F25AD33FD}" dt="2026-05-25T06:12:48.806" v="4656" actId="166"/>
          <ac:picMkLst>
            <pc:docMk/>
            <pc:sldMk cId="499608164" sldId="10288"/>
            <ac:picMk id="9" creationId="{ABDD22AC-28D5-0C7C-F6B8-97E9D94CC2C0}"/>
          </ac:picMkLst>
        </pc:picChg>
        <pc:picChg chg="add mod">
          <ac:chgData name="Marike Grinde" userId="9969f324-67b7-430c-927d-9c45e50d5a0c" providerId="ADAL" clId="{ED48D749-0D9F-46D6-AE34-FE4F25AD33FD}" dt="2026-05-25T06:12:43.689" v="4655" actId="1076"/>
          <ac:picMkLst>
            <pc:docMk/>
            <pc:sldMk cId="499608164" sldId="10288"/>
            <ac:picMk id="11" creationId="{206A3981-DCA4-3785-3598-B6470D719094}"/>
          </ac:picMkLst>
        </pc:picChg>
        <pc:picChg chg="add mod">
          <ac:chgData name="Marike Grinde" userId="9969f324-67b7-430c-927d-9c45e50d5a0c" providerId="ADAL" clId="{ED48D749-0D9F-46D6-AE34-FE4F25AD33FD}" dt="2026-05-25T06:12:57.159" v="4657" actId="1076"/>
          <ac:picMkLst>
            <pc:docMk/>
            <pc:sldMk cId="499608164" sldId="10288"/>
            <ac:picMk id="13" creationId="{C807E1E4-AEF2-6035-222B-BAD1AA711C07}"/>
          </ac:picMkLst>
        </pc:picChg>
        <pc:picChg chg="add mod">
          <ac:chgData name="Marike Grinde" userId="9969f324-67b7-430c-927d-9c45e50d5a0c" providerId="ADAL" clId="{ED48D749-0D9F-46D6-AE34-FE4F25AD33FD}" dt="2026-05-25T06:12:35.226" v="4654" actId="1076"/>
          <ac:picMkLst>
            <pc:docMk/>
            <pc:sldMk cId="499608164" sldId="10288"/>
            <ac:picMk id="15" creationId="{F10AD634-A5E1-4CF0-888C-18B543AE98C4}"/>
          </ac:picMkLst>
        </pc:picChg>
        <pc:picChg chg="add mod">
          <ac:chgData name="Marike Grinde" userId="9969f324-67b7-430c-927d-9c45e50d5a0c" providerId="ADAL" clId="{ED48D749-0D9F-46D6-AE34-FE4F25AD33FD}" dt="2026-05-25T06:11:04.010" v="4628" actId="1076"/>
          <ac:picMkLst>
            <pc:docMk/>
            <pc:sldMk cId="499608164" sldId="10288"/>
            <ac:picMk id="18" creationId="{DE72AFD8-4C37-39FF-6627-6943D3AB26C5}"/>
          </ac:picMkLst>
        </pc:picChg>
        <pc:picChg chg="add mod">
          <ac:chgData name="Marike Grinde" userId="9969f324-67b7-430c-927d-9c45e50d5a0c" providerId="ADAL" clId="{ED48D749-0D9F-46D6-AE34-FE4F25AD33FD}" dt="2026-05-25T06:10:56.874" v="4626" actId="1076"/>
          <ac:picMkLst>
            <pc:docMk/>
            <pc:sldMk cId="499608164" sldId="10288"/>
            <ac:picMk id="20" creationId="{9ADB8C10-CB1D-817F-89AF-C9E70E5DDDEC}"/>
          </ac:picMkLst>
        </pc:picChg>
        <pc:picChg chg="add mod">
          <ac:chgData name="Marike Grinde" userId="9969f324-67b7-430c-927d-9c45e50d5a0c" providerId="ADAL" clId="{ED48D749-0D9F-46D6-AE34-FE4F25AD33FD}" dt="2026-05-25T06:11:00.290" v="4627" actId="1076"/>
          <ac:picMkLst>
            <pc:docMk/>
            <pc:sldMk cId="499608164" sldId="10288"/>
            <ac:picMk id="24" creationId="{0F72447D-AB9D-B625-F4C1-48640CCA5395}"/>
          </ac:picMkLst>
        </pc:picChg>
        <pc:picChg chg="add mod">
          <ac:chgData name="Marike Grinde" userId="9969f324-67b7-430c-927d-9c45e50d5a0c" providerId="ADAL" clId="{ED48D749-0D9F-46D6-AE34-FE4F25AD33FD}" dt="2026-05-25T06:11:06.209" v="4629" actId="1076"/>
          <ac:picMkLst>
            <pc:docMk/>
            <pc:sldMk cId="499608164" sldId="10288"/>
            <ac:picMk id="26" creationId="{19788CEA-51FC-E383-74A0-A90C50C71008}"/>
          </ac:picMkLst>
        </pc:picChg>
        <pc:picChg chg="add mod">
          <ac:chgData name="Marike Grinde" userId="9969f324-67b7-430c-927d-9c45e50d5a0c" providerId="ADAL" clId="{ED48D749-0D9F-46D6-AE34-FE4F25AD33FD}" dt="2026-05-22T13:39:10.172" v="4337" actId="14100"/>
          <ac:picMkLst>
            <pc:docMk/>
            <pc:sldMk cId="499608164" sldId="10288"/>
            <ac:picMk id="1026" creationId="{02CADEB7-8601-3098-A784-0DBD5020BFBA}"/>
          </ac:picMkLst>
        </pc:picChg>
        <pc:picChg chg="add mod">
          <ac:chgData name="Marike Grinde" userId="9969f324-67b7-430c-927d-9c45e50d5a0c" providerId="ADAL" clId="{ED48D749-0D9F-46D6-AE34-FE4F25AD33FD}" dt="2026-05-22T13:39:02.953" v="4335" actId="14100"/>
          <ac:picMkLst>
            <pc:docMk/>
            <pc:sldMk cId="499608164" sldId="10288"/>
            <ac:picMk id="1028" creationId="{9F48949D-B48F-DA34-67DC-721D2D043FD6}"/>
          </ac:picMkLst>
        </pc:picChg>
      </pc:sldChg>
      <pc:sldChg chg="addSp delSp modSp add mod ord modClrScheme delAnim chgLayout">
        <pc:chgData name="Marike Grinde" userId="9969f324-67b7-430c-927d-9c45e50d5a0c" providerId="ADAL" clId="{ED48D749-0D9F-46D6-AE34-FE4F25AD33FD}" dt="2026-05-25T06:56:48.601" v="4849" actId="6549"/>
        <pc:sldMkLst>
          <pc:docMk/>
          <pc:sldMk cId="2431190386" sldId="10289"/>
        </pc:sldMkLst>
        <pc:spChg chg="mod">
          <ac:chgData name="Marike Grinde" userId="9969f324-67b7-430c-927d-9c45e50d5a0c" providerId="ADAL" clId="{ED48D749-0D9F-46D6-AE34-FE4F25AD33FD}" dt="2026-05-25T06:51:51.824" v="4693" actId="26606"/>
          <ac:spMkLst>
            <pc:docMk/>
            <pc:sldMk cId="2431190386" sldId="10289"/>
            <ac:spMk id="2" creationId="{04A530AB-3EA5-DBF8-9628-39CA7DBF7212}"/>
          </ac:spMkLst>
        </pc:spChg>
        <pc:spChg chg="add del mod">
          <ac:chgData name="Marike Grinde" userId="9969f324-67b7-430c-927d-9c45e50d5a0c" providerId="ADAL" clId="{ED48D749-0D9F-46D6-AE34-FE4F25AD33FD}" dt="2026-05-25T06:56:48.601" v="4849" actId="6549"/>
          <ac:spMkLst>
            <pc:docMk/>
            <pc:sldMk cId="2431190386" sldId="10289"/>
            <ac:spMk id="8" creationId="{E13EF7A2-2721-500B-7DAA-5F6D4873BD1A}"/>
          </ac:spMkLst>
        </pc:spChg>
        <pc:spChg chg="add mod">
          <ac:chgData name="Marike Grinde" userId="9969f324-67b7-430c-927d-9c45e50d5a0c" providerId="ADAL" clId="{ED48D749-0D9F-46D6-AE34-FE4F25AD33FD}" dt="2026-05-25T06:51:51.824" v="4693" actId="26606"/>
          <ac:spMkLst>
            <pc:docMk/>
            <pc:sldMk cId="2431190386" sldId="10289"/>
            <ac:spMk id="1040" creationId="{A5C26E20-087D-2486-8114-8FC252CA1AD2}"/>
          </ac:spMkLst>
        </pc:spChg>
        <pc:spChg chg="add mod">
          <ac:chgData name="Marike Grinde" userId="9969f324-67b7-430c-927d-9c45e50d5a0c" providerId="ADAL" clId="{ED48D749-0D9F-46D6-AE34-FE4F25AD33FD}" dt="2026-05-25T06:51:51.824" v="4693" actId="26606"/>
          <ac:spMkLst>
            <pc:docMk/>
            <pc:sldMk cId="2431190386" sldId="10289"/>
            <ac:spMk id="1041" creationId="{CFB7AEA1-896B-2437-783E-D09DC346BDAF}"/>
          </ac:spMkLst>
        </pc:spChg>
        <pc:picChg chg="add mod">
          <ac:chgData name="Marike Grinde" userId="9969f324-67b7-430c-927d-9c45e50d5a0c" providerId="ADAL" clId="{ED48D749-0D9F-46D6-AE34-FE4F25AD33FD}" dt="2026-05-25T06:51:51.824" v="4693" actId="26606"/>
          <ac:picMkLst>
            <pc:docMk/>
            <pc:sldMk cId="2431190386" sldId="10289"/>
            <ac:picMk id="1031" creationId="{80722025-3EE7-8788-46A5-35AC3077BE9F}"/>
          </ac:picMkLst>
        </pc:picChg>
      </pc:sldChg>
      <pc:sldChg chg="addSp delSp modSp add mod">
        <pc:chgData name="Marike Grinde" userId="9969f324-67b7-430c-927d-9c45e50d5a0c" providerId="ADAL" clId="{ED48D749-0D9F-46D6-AE34-FE4F25AD33FD}" dt="2026-05-25T07:54:09.613" v="6575" actId="20577"/>
        <pc:sldMkLst>
          <pc:docMk/>
          <pc:sldMk cId="3262284066" sldId="10290"/>
        </pc:sldMkLst>
        <pc:spChg chg="mod">
          <ac:chgData name="Marike Grinde" userId="9969f324-67b7-430c-927d-9c45e50d5a0c" providerId="ADAL" clId="{ED48D749-0D9F-46D6-AE34-FE4F25AD33FD}" dt="2026-05-25T07:23:47.854" v="5580" actId="20577"/>
          <ac:spMkLst>
            <pc:docMk/>
            <pc:sldMk cId="3262284066" sldId="10290"/>
            <ac:spMk id="2" creationId="{AAA817CB-5CB5-BF82-1F36-FB1D81C7C3AE}"/>
          </ac:spMkLst>
        </pc:spChg>
        <pc:spChg chg="add mod">
          <ac:chgData name="Marike Grinde" userId="9969f324-67b7-430c-927d-9c45e50d5a0c" providerId="ADAL" clId="{ED48D749-0D9F-46D6-AE34-FE4F25AD33FD}" dt="2026-05-25T07:21:35.604" v="5518"/>
          <ac:spMkLst>
            <pc:docMk/>
            <pc:sldMk cId="3262284066" sldId="10290"/>
            <ac:spMk id="5" creationId="{82E2E1E9-6082-0E7A-C833-8F74C077E549}"/>
          </ac:spMkLst>
        </pc:spChg>
        <pc:spChg chg="add mod">
          <ac:chgData name="Marike Grinde" userId="9969f324-67b7-430c-927d-9c45e50d5a0c" providerId="ADAL" clId="{ED48D749-0D9F-46D6-AE34-FE4F25AD33FD}" dt="2026-05-25T07:33:34.960" v="5957" actId="313"/>
          <ac:spMkLst>
            <pc:docMk/>
            <pc:sldMk cId="3262284066" sldId="10290"/>
            <ac:spMk id="6" creationId="{144C2A7E-43DE-3C53-9669-4B1922C0B283}"/>
          </ac:spMkLst>
        </pc:spChg>
        <pc:spChg chg="add mod">
          <ac:chgData name="Marike Grinde" userId="9969f324-67b7-430c-927d-9c45e50d5a0c" providerId="ADAL" clId="{ED48D749-0D9F-46D6-AE34-FE4F25AD33FD}" dt="2026-05-25T07:51:38.945" v="6543" actId="208"/>
          <ac:spMkLst>
            <pc:docMk/>
            <pc:sldMk cId="3262284066" sldId="10290"/>
            <ac:spMk id="9" creationId="{93599F97-0096-9656-AEB8-64951B88EC76}"/>
          </ac:spMkLst>
        </pc:spChg>
        <pc:spChg chg="add mod">
          <ac:chgData name="Marike Grinde" userId="9969f324-67b7-430c-927d-9c45e50d5a0c" providerId="ADAL" clId="{ED48D749-0D9F-46D6-AE34-FE4F25AD33FD}" dt="2026-05-25T07:51:38.945" v="6543" actId="208"/>
          <ac:spMkLst>
            <pc:docMk/>
            <pc:sldMk cId="3262284066" sldId="10290"/>
            <ac:spMk id="10" creationId="{27554773-9BA1-1C43-C56C-E69EF5E90127}"/>
          </ac:spMkLst>
        </pc:spChg>
        <pc:spChg chg="add mod">
          <ac:chgData name="Marike Grinde" userId="9969f324-67b7-430c-927d-9c45e50d5a0c" providerId="ADAL" clId="{ED48D749-0D9F-46D6-AE34-FE4F25AD33FD}" dt="2026-05-25T07:32:32.805" v="5947"/>
          <ac:spMkLst>
            <pc:docMk/>
            <pc:sldMk cId="3262284066" sldId="10290"/>
            <ac:spMk id="12" creationId="{B1E24D9D-8A38-3030-8F69-8F43B2E04560}"/>
          </ac:spMkLst>
        </pc:spChg>
        <pc:spChg chg="add mod">
          <ac:chgData name="Marike Grinde" userId="9969f324-67b7-430c-927d-9c45e50d5a0c" providerId="ADAL" clId="{ED48D749-0D9F-46D6-AE34-FE4F25AD33FD}" dt="2026-05-25T07:32:32.805" v="5947"/>
          <ac:spMkLst>
            <pc:docMk/>
            <pc:sldMk cId="3262284066" sldId="10290"/>
            <ac:spMk id="13" creationId="{FFDC0511-5B42-1B56-8451-27F3BED35659}"/>
          </ac:spMkLst>
        </pc:spChg>
        <pc:spChg chg="add mod">
          <ac:chgData name="Marike Grinde" userId="9969f324-67b7-430c-927d-9c45e50d5a0c" providerId="ADAL" clId="{ED48D749-0D9F-46D6-AE34-FE4F25AD33FD}" dt="2026-05-25T07:32:38.278" v="5949"/>
          <ac:spMkLst>
            <pc:docMk/>
            <pc:sldMk cId="3262284066" sldId="10290"/>
            <ac:spMk id="15" creationId="{81159B9C-750A-461D-1F5E-FE5B6F524B92}"/>
          </ac:spMkLst>
        </pc:spChg>
        <pc:spChg chg="add mod">
          <ac:chgData name="Marike Grinde" userId="9969f324-67b7-430c-927d-9c45e50d5a0c" providerId="ADAL" clId="{ED48D749-0D9F-46D6-AE34-FE4F25AD33FD}" dt="2026-05-25T07:32:38.278" v="5949"/>
          <ac:spMkLst>
            <pc:docMk/>
            <pc:sldMk cId="3262284066" sldId="10290"/>
            <ac:spMk id="16" creationId="{17FC7A6E-2F31-6DC1-C809-DEA10A5F5BA9}"/>
          </ac:spMkLst>
        </pc:spChg>
        <pc:spChg chg="add mod">
          <ac:chgData name="Marike Grinde" userId="9969f324-67b7-430c-927d-9c45e50d5a0c" providerId="ADAL" clId="{ED48D749-0D9F-46D6-AE34-FE4F25AD33FD}" dt="2026-05-25T07:54:09.613" v="6575" actId="20577"/>
          <ac:spMkLst>
            <pc:docMk/>
            <pc:sldMk cId="3262284066" sldId="10290"/>
            <ac:spMk id="22" creationId="{59E408DD-EEF6-2FB3-741F-42C1BC90CA27}"/>
          </ac:spMkLst>
        </pc:spChg>
        <pc:grpChg chg="add del mod">
          <ac:chgData name="Marike Grinde" userId="9969f324-67b7-430c-927d-9c45e50d5a0c" providerId="ADAL" clId="{ED48D749-0D9F-46D6-AE34-FE4F25AD33FD}" dt="2026-05-25T07:34:13.233" v="5967" actId="1076"/>
          <ac:grpSpMkLst>
            <pc:docMk/>
            <pc:sldMk cId="3262284066" sldId="10290"/>
            <ac:grpSpMk id="4" creationId="{2449B6AB-490B-6839-A4CD-8FC290DFAAC1}"/>
          </ac:grpSpMkLst>
        </pc:grpChg>
        <pc:grpChg chg="add mod">
          <ac:chgData name="Marike Grinde" userId="9969f324-67b7-430c-927d-9c45e50d5a0c" providerId="ADAL" clId="{ED48D749-0D9F-46D6-AE34-FE4F25AD33FD}" dt="2026-05-25T07:51:11.253" v="6539" actId="207"/>
          <ac:grpSpMkLst>
            <pc:docMk/>
            <pc:sldMk cId="3262284066" sldId="10290"/>
            <ac:grpSpMk id="7" creationId="{9FDDE6A1-8FFA-60D6-8FDB-0196FF9D6EBB}"/>
          </ac:grpSpMkLst>
        </pc:grpChg>
        <pc:grpChg chg="add mod">
          <ac:chgData name="Marike Grinde" userId="9969f324-67b7-430c-927d-9c45e50d5a0c" providerId="ADAL" clId="{ED48D749-0D9F-46D6-AE34-FE4F25AD33FD}" dt="2026-05-25T07:32:36.749" v="5948" actId="1076"/>
          <ac:grpSpMkLst>
            <pc:docMk/>
            <pc:sldMk cId="3262284066" sldId="10290"/>
            <ac:grpSpMk id="11" creationId="{D3A0D19A-3705-15F4-2DE1-69B6CCFA5B96}"/>
          </ac:grpSpMkLst>
        </pc:grpChg>
        <pc:grpChg chg="add mod">
          <ac:chgData name="Marike Grinde" userId="9969f324-67b7-430c-927d-9c45e50d5a0c" providerId="ADAL" clId="{ED48D749-0D9F-46D6-AE34-FE4F25AD33FD}" dt="2026-05-25T07:34:12.544" v="5965" actId="688"/>
          <ac:grpSpMkLst>
            <pc:docMk/>
            <pc:sldMk cId="3262284066" sldId="10290"/>
            <ac:grpSpMk id="14" creationId="{5D77FCDA-ED27-3DCD-D65F-2914757AA65F}"/>
          </ac:grpSpMkLst>
        </pc:grpChg>
        <pc:graphicFrameChg chg="add mod modGraphic">
          <ac:chgData name="Marike Grinde" userId="9969f324-67b7-430c-927d-9c45e50d5a0c" providerId="ADAL" clId="{ED48D749-0D9F-46D6-AE34-FE4F25AD33FD}" dt="2026-05-25T07:32:06.050" v="5932" actId="1076"/>
          <ac:graphicFrameMkLst>
            <pc:docMk/>
            <pc:sldMk cId="3262284066" sldId="10290"/>
            <ac:graphicFrameMk id="3" creationId="{3232C017-E35C-1F89-28D6-99638076FB5B}"/>
          </ac:graphicFrameMkLst>
        </pc:graphicFrameChg>
      </pc:sldChg>
      <pc:sldChg chg="addSp delSp modSp add mod">
        <pc:chgData name="Marike Grinde" userId="9969f324-67b7-430c-927d-9c45e50d5a0c" providerId="ADAL" clId="{ED48D749-0D9F-46D6-AE34-FE4F25AD33FD}" dt="2026-05-25T08:02:59.407" v="6942" actId="1076"/>
        <pc:sldMkLst>
          <pc:docMk/>
          <pc:sldMk cId="1379793910" sldId="10291"/>
        </pc:sldMkLst>
        <pc:spChg chg="mod">
          <ac:chgData name="Marike Grinde" userId="9969f324-67b7-430c-927d-9c45e50d5a0c" providerId="ADAL" clId="{ED48D749-0D9F-46D6-AE34-FE4F25AD33FD}" dt="2026-05-25T08:02:17.827" v="6915" actId="1076"/>
          <ac:spMkLst>
            <pc:docMk/>
            <pc:sldMk cId="1379793910" sldId="10291"/>
            <ac:spMk id="2" creationId="{73580DAA-9998-B4FE-F036-353F963364D3}"/>
          </ac:spMkLst>
        </pc:spChg>
        <pc:spChg chg="mod">
          <ac:chgData name="Marike Grinde" userId="9969f324-67b7-430c-927d-9c45e50d5a0c" providerId="ADAL" clId="{ED48D749-0D9F-46D6-AE34-FE4F25AD33FD}" dt="2026-05-25T07:58:14.768" v="6585"/>
          <ac:spMkLst>
            <pc:docMk/>
            <pc:sldMk cId="1379793910" sldId="10291"/>
            <ac:spMk id="9" creationId="{832AA8FC-9077-D394-5BA2-B44DFEFF734C}"/>
          </ac:spMkLst>
        </pc:spChg>
        <pc:spChg chg="mod">
          <ac:chgData name="Marike Grinde" userId="9969f324-67b7-430c-927d-9c45e50d5a0c" providerId="ADAL" clId="{ED48D749-0D9F-46D6-AE34-FE4F25AD33FD}" dt="2026-05-25T08:00:06.221" v="6776" actId="20577"/>
          <ac:spMkLst>
            <pc:docMk/>
            <pc:sldMk cId="1379793910" sldId="10291"/>
            <ac:spMk id="10" creationId="{277FF14D-8600-E165-B139-06B0E2C17EFC}"/>
          </ac:spMkLst>
        </pc:spChg>
        <pc:spChg chg="mod">
          <ac:chgData name="Marike Grinde" userId="9969f324-67b7-430c-927d-9c45e50d5a0c" providerId="ADAL" clId="{ED48D749-0D9F-46D6-AE34-FE4F25AD33FD}" dt="2026-05-25T07:58:14.768" v="6585"/>
          <ac:spMkLst>
            <pc:docMk/>
            <pc:sldMk cId="1379793910" sldId="10291"/>
            <ac:spMk id="12" creationId="{520AB3F8-F118-F644-2574-0AD2A64CC066}"/>
          </ac:spMkLst>
        </pc:spChg>
        <pc:spChg chg="mod">
          <ac:chgData name="Marike Grinde" userId="9969f324-67b7-430c-927d-9c45e50d5a0c" providerId="ADAL" clId="{ED48D749-0D9F-46D6-AE34-FE4F25AD33FD}" dt="2026-05-25T08:01:59.737" v="6911" actId="20577"/>
          <ac:spMkLst>
            <pc:docMk/>
            <pc:sldMk cId="1379793910" sldId="10291"/>
            <ac:spMk id="13" creationId="{52C9A0DD-B3F3-47C9-504A-03039BB455B9}"/>
          </ac:spMkLst>
        </pc:spChg>
        <pc:spChg chg="mod">
          <ac:chgData name="Marike Grinde" userId="9969f324-67b7-430c-927d-9c45e50d5a0c" providerId="ADAL" clId="{ED48D749-0D9F-46D6-AE34-FE4F25AD33FD}" dt="2026-05-25T07:58:14.768" v="6585"/>
          <ac:spMkLst>
            <pc:docMk/>
            <pc:sldMk cId="1379793910" sldId="10291"/>
            <ac:spMk id="15" creationId="{FDD42E79-3A71-3ED5-733F-7AD513DC879D}"/>
          </ac:spMkLst>
        </pc:spChg>
        <pc:spChg chg="mod">
          <ac:chgData name="Marike Grinde" userId="9969f324-67b7-430c-927d-9c45e50d5a0c" providerId="ADAL" clId="{ED48D749-0D9F-46D6-AE34-FE4F25AD33FD}" dt="2026-05-25T07:58:14.768" v="6585"/>
          <ac:spMkLst>
            <pc:docMk/>
            <pc:sldMk cId="1379793910" sldId="10291"/>
            <ac:spMk id="16" creationId="{8FD0EFDC-1B3F-EFDF-66A1-DCFB780D55F9}"/>
          </ac:spMkLst>
        </pc:spChg>
        <pc:spChg chg="mod">
          <ac:chgData name="Marike Grinde" userId="9969f324-67b7-430c-927d-9c45e50d5a0c" providerId="ADAL" clId="{ED48D749-0D9F-46D6-AE34-FE4F25AD33FD}" dt="2026-05-25T07:58:14.768" v="6585"/>
          <ac:spMkLst>
            <pc:docMk/>
            <pc:sldMk cId="1379793910" sldId="10291"/>
            <ac:spMk id="18" creationId="{9A41AE81-36EF-FD44-1A3A-8AC61C22D545}"/>
          </ac:spMkLst>
        </pc:spChg>
        <pc:spChg chg="mod">
          <ac:chgData name="Marike Grinde" userId="9969f324-67b7-430c-927d-9c45e50d5a0c" providerId="ADAL" clId="{ED48D749-0D9F-46D6-AE34-FE4F25AD33FD}" dt="2026-05-25T07:58:14.768" v="6585"/>
          <ac:spMkLst>
            <pc:docMk/>
            <pc:sldMk cId="1379793910" sldId="10291"/>
            <ac:spMk id="19" creationId="{04952499-5221-EBD3-BA2C-7523F57A0695}"/>
          </ac:spMkLst>
        </pc:spChg>
        <pc:grpChg chg="add mod">
          <ac:chgData name="Marike Grinde" userId="9969f324-67b7-430c-927d-9c45e50d5a0c" providerId="ADAL" clId="{ED48D749-0D9F-46D6-AE34-FE4F25AD33FD}" dt="2026-05-25T08:02:51.754" v="6940" actId="1076"/>
          <ac:grpSpMkLst>
            <pc:docMk/>
            <pc:sldMk cId="1379793910" sldId="10291"/>
            <ac:grpSpMk id="7" creationId="{55C6DE98-BFFA-E59C-504B-808D2FBDA5BF}"/>
          </ac:grpSpMkLst>
        </pc:grpChg>
        <pc:grpChg chg="mod">
          <ac:chgData name="Marike Grinde" userId="9969f324-67b7-430c-927d-9c45e50d5a0c" providerId="ADAL" clId="{ED48D749-0D9F-46D6-AE34-FE4F25AD33FD}" dt="2026-05-25T08:02:51.754" v="6940" actId="1076"/>
          <ac:grpSpMkLst>
            <pc:docMk/>
            <pc:sldMk cId="1379793910" sldId="10291"/>
            <ac:grpSpMk id="11" creationId="{835F49EC-D5E4-9937-6F64-509560B66FF6}"/>
          </ac:grpSpMkLst>
        </pc:grpChg>
        <pc:grpChg chg="add mod">
          <ac:chgData name="Marike Grinde" userId="9969f324-67b7-430c-927d-9c45e50d5a0c" providerId="ADAL" clId="{ED48D749-0D9F-46D6-AE34-FE4F25AD33FD}" dt="2026-05-25T08:02:51.754" v="6940" actId="1076"/>
          <ac:grpSpMkLst>
            <pc:docMk/>
            <pc:sldMk cId="1379793910" sldId="10291"/>
            <ac:grpSpMk id="14" creationId="{C3E8EB56-58D0-52DE-41B8-A2B14908482A}"/>
          </ac:grpSpMkLst>
        </pc:grpChg>
        <pc:grpChg chg="mod">
          <ac:chgData name="Marike Grinde" userId="9969f324-67b7-430c-927d-9c45e50d5a0c" providerId="ADAL" clId="{ED48D749-0D9F-46D6-AE34-FE4F25AD33FD}" dt="2026-05-25T08:02:51.754" v="6940" actId="1076"/>
          <ac:grpSpMkLst>
            <pc:docMk/>
            <pc:sldMk cId="1379793910" sldId="10291"/>
            <ac:grpSpMk id="17" creationId="{AA4DAC38-0A80-B6B3-19B2-8A3EDB438CE6}"/>
          </ac:grpSpMkLst>
        </pc:grpChg>
        <pc:picChg chg="add mod">
          <ac:chgData name="Marike Grinde" userId="9969f324-67b7-430c-927d-9c45e50d5a0c" providerId="ADAL" clId="{ED48D749-0D9F-46D6-AE34-FE4F25AD33FD}" dt="2026-05-25T08:02:59.407" v="6942" actId="1076"/>
          <ac:picMkLst>
            <pc:docMk/>
            <pc:sldMk cId="1379793910" sldId="10291"/>
            <ac:picMk id="6" creationId="{DB43670F-9655-E4CA-9178-8A21B9320F75}"/>
          </ac:picMkLst>
        </pc:picChg>
      </pc:sldChg>
      <pc:sldChg chg="addSp delSp modSp add mod">
        <pc:chgData name="Marike Grinde" userId="9969f324-67b7-430c-927d-9c45e50d5a0c" providerId="ADAL" clId="{ED48D749-0D9F-46D6-AE34-FE4F25AD33FD}" dt="2026-05-25T09:03:24.129" v="7720" actId="478"/>
        <pc:sldMkLst>
          <pc:docMk/>
          <pc:sldMk cId="2263070284" sldId="10292"/>
        </pc:sldMkLst>
        <pc:spChg chg="mod">
          <ac:chgData name="Marike Grinde" userId="9969f324-67b7-430c-927d-9c45e50d5a0c" providerId="ADAL" clId="{ED48D749-0D9F-46D6-AE34-FE4F25AD33FD}" dt="2026-05-25T09:02:48.089" v="7710" actId="1076"/>
          <ac:spMkLst>
            <pc:docMk/>
            <pc:sldMk cId="2263070284" sldId="10292"/>
            <ac:spMk id="2" creationId="{2814FD5B-F97C-FC63-8159-251232B4FEC7}"/>
          </ac:spMkLst>
        </pc:spChg>
        <pc:spChg chg="mod">
          <ac:chgData name="Marike Grinde" userId="9969f324-67b7-430c-927d-9c45e50d5a0c" providerId="ADAL" clId="{ED48D749-0D9F-46D6-AE34-FE4F25AD33FD}" dt="2026-05-25T08:38:37.173" v="7230" actId="20577"/>
          <ac:spMkLst>
            <pc:docMk/>
            <pc:sldMk cId="2263070284" sldId="10292"/>
            <ac:spMk id="10" creationId="{59936486-6BD8-15B9-7187-0134BCB9FE5E}"/>
          </ac:spMkLst>
        </pc:spChg>
        <pc:spChg chg="mod">
          <ac:chgData name="Marike Grinde" userId="9969f324-67b7-430c-927d-9c45e50d5a0c" providerId="ADAL" clId="{ED48D749-0D9F-46D6-AE34-FE4F25AD33FD}" dt="2026-05-25T08:45:50.259" v="7372" actId="20577"/>
          <ac:spMkLst>
            <pc:docMk/>
            <pc:sldMk cId="2263070284" sldId="10292"/>
            <ac:spMk id="13" creationId="{7E8BEC06-7ADA-ED4A-DE7A-53AD5BAA51B4}"/>
          </ac:spMkLst>
        </pc:spChg>
        <pc:spChg chg="mod">
          <ac:chgData name="Marike Grinde" userId="9969f324-67b7-430c-927d-9c45e50d5a0c" providerId="ADAL" clId="{ED48D749-0D9F-46D6-AE34-FE4F25AD33FD}" dt="2026-05-25T08:42:40.232" v="7311"/>
          <ac:spMkLst>
            <pc:docMk/>
            <pc:sldMk cId="2263070284" sldId="10292"/>
            <ac:spMk id="23" creationId="{235EE779-2B20-21D0-7C52-78A9AE16EF49}"/>
          </ac:spMkLst>
        </pc:spChg>
        <pc:spChg chg="mod">
          <ac:chgData name="Marike Grinde" userId="9969f324-67b7-430c-927d-9c45e50d5a0c" providerId="ADAL" clId="{ED48D749-0D9F-46D6-AE34-FE4F25AD33FD}" dt="2026-05-25T08:46:16.038" v="7427" actId="6549"/>
          <ac:spMkLst>
            <pc:docMk/>
            <pc:sldMk cId="2263070284" sldId="10292"/>
            <ac:spMk id="24" creationId="{36C19952-3EB7-E31E-8812-F7761B937B73}"/>
          </ac:spMkLst>
        </pc:spChg>
        <pc:spChg chg="mod">
          <ac:chgData name="Marike Grinde" userId="9969f324-67b7-430c-927d-9c45e50d5a0c" providerId="ADAL" clId="{ED48D749-0D9F-46D6-AE34-FE4F25AD33FD}" dt="2026-05-25T08:47:22.537" v="7429"/>
          <ac:spMkLst>
            <pc:docMk/>
            <pc:sldMk cId="2263070284" sldId="10292"/>
            <ac:spMk id="31" creationId="{3B6B2B14-FE7C-46EE-9865-03BA86B1D5EE}"/>
          </ac:spMkLst>
        </pc:spChg>
        <pc:spChg chg="mod">
          <ac:chgData name="Marike Grinde" userId="9969f324-67b7-430c-927d-9c45e50d5a0c" providerId="ADAL" clId="{ED48D749-0D9F-46D6-AE34-FE4F25AD33FD}" dt="2026-05-25T08:48:13.217" v="7508" actId="20577"/>
          <ac:spMkLst>
            <pc:docMk/>
            <pc:sldMk cId="2263070284" sldId="10292"/>
            <ac:spMk id="32" creationId="{7BCB61D6-3B01-0EEB-FB44-AD5905007BAA}"/>
          </ac:spMkLst>
        </pc:spChg>
        <pc:spChg chg="mod">
          <ac:chgData name="Marike Grinde" userId="9969f324-67b7-430c-927d-9c45e50d5a0c" providerId="ADAL" clId="{ED48D749-0D9F-46D6-AE34-FE4F25AD33FD}" dt="2026-05-25T08:48:33.225" v="7509"/>
          <ac:spMkLst>
            <pc:docMk/>
            <pc:sldMk cId="2263070284" sldId="10292"/>
            <ac:spMk id="37" creationId="{456B1D5A-6BCD-1A72-A563-26F220101F9F}"/>
          </ac:spMkLst>
        </pc:spChg>
        <pc:spChg chg="mod">
          <ac:chgData name="Marike Grinde" userId="9969f324-67b7-430c-927d-9c45e50d5a0c" providerId="ADAL" clId="{ED48D749-0D9F-46D6-AE34-FE4F25AD33FD}" dt="2026-05-25T08:48:33.225" v="7509"/>
          <ac:spMkLst>
            <pc:docMk/>
            <pc:sldMk cId="2263070284" sldId="10292"/>
            <ac:spMk id="38" creationId="{E98D2138-4E25-4D35-ADA2-4937C712E237}"/>
          </ac:spMkLst>
        </pc:spChg>
        <pc:spChg chg="mod">
          <ac:chgData name="Marike Grinde" userId="9969f324-67b7-430c-927d-9c45e50d5a0c" providerId="ADAL" clId="{ED48D749-0D9F-46D6-AE34-FE4F25AD33FD}" dt="2026-05-25T08:53:27.397" v="7554"/>
          <ac:spMkLst>
            <pc:docMk/>
            <pc:sldMk cId="2263070284" sldId="10292"/>
            <ac:spMk id="43" creationId="{80EBEB70-473A-9CBC-0BD0-9D806ED59736}"/>
          </ac:spMkLst>
        </pc:spChg>
        <pc:spChg chg="mod">
          <ac:chgData name="Marike Grinde" userId="9969f324-67b7-430c-927d-9c45e50d5a0c" providerId="ADAL" clId="{ED48D749-0D9F-46D6-AE34-FE4F25AD33FD}" dt="2026-05-25T08:57:26.321" v="7693" actId="20577"/>
          <ac:spMkLst>
            <pc:docMk/>
            <pc:sldMk cId="2263070284" sldId="10292"/>
            <ac:spMk id="44" creationId="{86F1DB26-97A3-8D81-C62E-117A01A9EAD5}"/>
          </ac:spMkLst>
        </pc:spChg>
        <pc:spChg chg="mod">
          <ac:chgData name="Marike Grinde" userId="9969f324-67b7-430c-927d-9c45e50d5a0c" providerId="ADAL" clId="{ED48D749-0D9F-46D6-AE34-FE4F25AD33FD}" dt="2026-05-25T08:55:54.028" v="7578"/>
          <ac:spMkLst>
            <pc:docMk/>
            <pc:sldMk cId="2263070284" sldId="10292"/>
            <ac:spMk id="46" creationId="{E7D6CBC7-45A1-EEBD-9086-10887F04105B}"/>
          </ac:spMkLst>
        </pc:spChg>
        <pc:spChg chg="mod">
          <ac:chgData name="Marike Grinde" userId="9969f324-67b7-430c-927d-9c45e50d5a0c" providerId="ADAL" clId="{ED48D749-0D9F-46D6-AE34-FE4F25AD33FD}" dt="2026-05-25T08:55:54.028" v="7578"/>
          <ac:spMkLst>
            <pc:docMk/>
            <pc:sldMk cId="2263070284" sldId="10292"/>
            <ac:spMk id="47" creationId="{F7B3924A-5965-0F7F-7440-3636C3DF114B}"/>
          </ac:spMkLst>
        </pc:spChg>
        <pc:spChg chg="mod">
          <ac:chgData name="Marike Grinde" userId="9969f324-67b7-430c-927d-9c45e50d5a0c" providerId="ADAL" clId="{ED48D749-0D9F-46D6-AE34-FE4F25AD33FD}" dt="2026-05-25T08:57:30.110" v="7694"/>
          <ac:spMkLst>
            <pc:docMk/>
            <pc:sldMk cId="2263070284" sldId="10292"/>
            <ac:spMk id="49" creationId="{FAE58139-ADC1-90F1-D5FB-A291F4B173C3}"/>
          </ac:spMkLst>
        </pc:spChg>
        <pc:spChg chg="mod">
          <ac:chgData name="Marike Grinde" userId="9969f324-67b7-430c-927d-9c45e50d5a0c" providerId="ADAL" clId="{ED48D749-0D9F-46D6-AE34-FE4F25AD33FD}" dt="2026-05-25T08:57:30.110" v="7694"/>
          <ac:spMkLst>
            <pc:docMk/>
            <pc:sldMk cId="2263070284" sldId="10292"/>
            <ac:spMk id="50" creationId="{96ECF993-413A-1F43-931D-C99E4F3035D6}"/>
          </ac:spMkLst>
        </pc:spChg>
        <pc:spChg chg="mod">
          <ac:chgData name="Marike Grinde" userId="9969f324-67b7-430c-927d-9c45e50d5a0c" providerId="ADAL" clId="{ED48D749-0D9F-46D6-AE34-FE4F25AD33FD}" dt="2026-05-25T08:57:36.573" v="7696"/>
          <ac:spMkLst>
            <pc:docMk/>
            <pc:sldMk cId="2263070284" sldId="10292"/>
            <ac:spMk id="52" creationId="{3E9014B1-FA07-E597-6BC0-FC67FA9554F1}"/>
          </ac:spMkLst>
        </pc:spChg>
        <pc:spChg chg="mod">
          <ac:chgData name="Marike Grinde" userId="9969f324-67b7-430c-927d-9c45e50d5a0c" providerId="ADAL" clId="{ED48D749-0D9F-46D6-AE34-FE4F25AD33FD}" dt="2026-05-25T08:57:36.573" v="7696"/>
          <ac:spMkLst>
            <pc:docMk/>
            <pc:sldMk cId="2263070284" sldId="10292"/>
            <ac:spMk id="53" creationId="{33182637-DD7D-4463-7E63-71ACEE8DB1B2}"/>
          </ac:spMkLst>
        </pc:spChg>
        <pc:spChg chg="mod">
          <ac:chgData name="Marike Grinde" userId="9969f324-67b7-430c-927d-9c45e50d5a0c" providerId="ADAL" clId="{ED48D749-0D9F-46D6-AE34-FE4F25AD33FD}" dt="2026-05-25T08:57:48.979" v="7698"/>
          <ac:spMkLst>
            <pc:docMk/>
            <pc:sldMk cId="2263070284" sldId="10292"/>
            <ac:spMk id="55" creationId="{DDA28FDD-B90C-84FE-204E-C699F439C4A7}"/>
          </ac:spMkLst>
        </pc:spChg>
        <pc:spChg chg="mod">
          <ac:chgData name="Marike Grinde" userId="9969f324-67b7-430c-927d-9c45e50d5a0c" providerId="ADAL" clId="{ED48D749-0D9F-46D6-AE34-FE4F25AD33FD}" dt="2026-05-25T08:57:48.979" v="7698"/>
          <ac:spMkLst>
            <pc:docMk/>
            <pc:sldMk cId="2263070284" sldId="10292"/>
            <ac:spMk id="56" creationId="{42E89D44-71D1-9BA5-75B1-1FDF12E1DDFF}"/>
          </ac:spMkLst>
        </pc:spChg>
        <pc:spChg chg="mod">
          <ac:chgData name="Marike Grinde" userId="9969f324-67b7-430c-927d-9c45e50d5a0c" providerId="ADAL" clId="{ED48D749-0D9F-46D6-AE34-FE4F25AD33FD}" dt="2026-05-25T08:57:54.796" v="7700"/>
          <ac:spMkLst>
            <pc:docMk/>
            <pc:sldMk cId="2263070284" sldId="10292"/>
            <ac:spMk id="58" creationId="{100B7750-9EFA-54F8-9663-AE0EE0D0382B}"/>
          </ac:spMkLst>
        </pc:spChg>
        <pc:spChg chg="mod">
          <ac:chgData name="Marike Grinde" userId="9969f324-67b7-430c-927d-9c45e50d5a0c" providerId="ADAL" clId="{ED48D749-0D9F-46D6-AE34-FE4F25AD33FD}" dt="2026-05-25T08:57:54.796" v="7700"/>
          <ac:spMkLst>
            <pc:docMk/>
            <pc:sldMk cId="2263070284" sldId="10292"/>
            <ac:spMk id="59" creationId="{45708F0E-9DA4-C7D0-00E0-E8BECB617859}"/>
          </ac:spMkLst>
        </pc:spChg>
        <pc:grpChg chg="mod">
          <ac:chgData name="Marike Grinde" userId="9969f324-67b7-430c-927d-9c45e50d5a0c" providerId="ADAL" clId="{ED48D749-0D9F-46D6-AE34-FE4F25AD33FD}" dt="2026-05-25T09:03:14.607" v="7714" actId="1076"/>
          <ac:grpSpMkLst>
            <pc:docMk/>
            <pc:sldMk cId="2263070284" sldId="10292"/>
            <ac:grpSpMk id="7" creationId="{AB95CE23-8052-7E72-3716-8ADBCF6F91D5}"/>
          </ac:grpSpMkLst>
        </pc:grpChg>
        <pc:grpChg chg="mod">
          <ac:chgData name="Marike Grinde" userId="9969f324-67b7-430c-927d-9c45e50d5a0c" providerId="ADAL" clId="{ED48D749-0D9F-46D6-AE34-FE4F25AD33FD}" dt="2026-05-25T09:03:14.607" v="7714" actId="1076"/>
          <ac:grpSpMkLst>
            <pc:docMk/>
            <pc:sldMk cId="2263070284" sldId="10292"/>
            <ac:grpSpMk id="11" creationId="{B261D28C-776E-C271-F241-EBAC8F246B30}"/>
          </ac:grpSpMkLst>
        </pc:grpChg>
        <pc:grpChg chg="mod">
          <ac:chgData name="Marike Grinde" userId="9969f324-67b7-430c-927d-9c45e50d5a0c" providerId="ADAL" clId="{ED48D749-0D9F-46D6-AE34-FE4F25AD33FD}" dt="2026-05-25T09:03:14.607" v="7714" actId="1076"/>
          <ac:grpSpMkLst>
            <pc:docMk/>
            <pc:sldMk cId="2263070284" sldId="10292"/>
            <ac:grpSpMk id="14" creationId="{1B91B2A0-E05E-028B-8092-44E6A6975BA8}"/>
          </ac:grpSpMkLst>
        </pc:grpChg>
        <pc:grpChg chg="add del mod">
          <ac:chgData name="Marike Grinde" userId="9969f324-67b7-430c-927d-9c45e50d5a0c" providerId="ADAL" clId="{ED48D749-0D9F-46D6-AE34-FE4F25AD33FD}" dt="2026-05-25T09:03:15.130" v="7715" actId="478"/>
          <ac:grpSpMkLst>
            <pc:docMk/>
            <pc:sldMk cId="2263070284" sldId="10292"/>
            <ac:grpSpMk id="22" creationId="{5B8CA627-5F93-C337-0001-83898C5443E1}"/>
          </ac:grpSpMkLst>
        </pc:grpChg>
        <pc:grpChg chg="add mod">
          <ac:chgData name="Marike Grinde" userId="9969f324-67b7-430c-927d-9c45e50d5a0c" providerId="ADAL" clId="{ED48D749-0D9F-46D6-AE34-FE4F25AD33FD}" dt="2026-05-25T09:03:14.607" v="7714" actId="1076"/>
          <ac:grpSpMkLst>
            <pc:docMk/>
            <pc:sldMk cId="2263070284" sldId="10292"/>
            <ac:grpSpMk id="30" creationId="{C4167FFD-5CCD-0B28-AEA3-CD7F15BD54D7}"/>
          </ac:grpSpMkLst>
        </pc:grpChg>
        <pc:grpChg chg="add del mod">
          <ac:chgData name="Marike Grinde" userId="9969f324-67b7-430c-927d-9c45e50d5a0c" providerId="ADAL" clId="{ED48D749-0D9F-46D6-AE34-FE4F25AD33FD}" dt="2026-05-25T09:03:15.130" v="7715" actId="478"/>
          <ac:grpSpMkLst>
            <pc:docMk/>
            <pc:sldMk cId="2263070284" sldId="10292"/>
            <ac:grpSpMk id="36" creationId="{A2D7B76C-B4DB-7A08-64B9-8F89053F2BE1}"/>
          </ac:grpSpMkLst>
        </pc:grpChg>
        <pc:grpChg chg="add del mod">
          <ac:chgData name="Marike Grinde" userId="9969f324-67b7-430c-927d-9c45e50d5a0c" providerId="ADAL" clId="{ED48D749-0D9F-46D6-AE34-FE4F25AD33FD}" dt="2026-05-25T09:03:15.130" v="7715" actId="478"/>
          <ac:grpSpMkLst>
            <pc:docMk/>
            <pc:sldMk cId="2263070284" sldId="10292"/>
            <ac:grpSpMk id="42" creationId="{E6FD0D2B-C35E-28FA-0809-03F1B661EB73}"/>
          </ac:grpSpMkLst>
        </pc:grpChg>
        <pc:grpChg chg="add mod">
          <ac:chgData name="Marike Grinde" userId="9969f324-67b7-430c-927d-9c45e50d5a0c" providerId="ADAL" clId="{ED48D749-0D9F-46D6-AE34-FE4F25AD33FD}" dt="2026-05-25T09:03:14.607" v="7714" actId="1076"/>
          <ac:grpSpMkLst>
            <pc:docMk/>
            <pc:sldMk cId="2263070284" sldId="10292"/>
            <ac:grpSpMk id="45" creationId="{B2D290CA-E5B2-D651-250F-9B20E42CD0F2}"/>
          </ac:grpSpMkLst>
        </pc:grpChg>
        <pc:grpChg chg="add mod">
          <ac:chgData name="Marike Grinde" userId="9969f324-67b7-430c-927d-9c45e50d5a0c" providerId="ADAL" clId="{ED48D749-0D9F-46D6-AE34-FE4F25AD33FD}" dt="2026-05-25T09:03:14.607" v="7714" actId="1076"/>
          <ac:grpSpMkLst>
            <pc:docMk/>
            <pc:sldMk cId="2263070284" sldId="10292"/>
            <ac:grpSpMk id="48" creationId="{81189B19-7631-543F-9086-32F8D55E0003}"/>
          </ac:grpSpMkLst>
        </pc:grpChg>
        <pc:grpChg chg="add del mod">
          <ac:chgData name="Marike Grinde" userId="9969f324-67b7-430c-927d-9c45e50d5a0c" providerId="ADAL" clId="{ED48D749-0D9F-46D6-AE34-FE4F25AD33FD}" dt="2026-05-25T09:03:15.130" v="7715" actId="478"/>
          <ac:grpSpMkLst>
            <pc:docMk/>
            <pc:sldMk cId="2263070284" sldId="10292"/>
            <ac:grpSpMk id="51" creationId="{C851D639-3A6F-7259-7A60-6AAEC02745B9}"/>
          </ac:grpSpMkLst>
        </pc:grpChg>
        <pc:grpChg chg="add del mod">
          <ac:chgData name="Marike Grinde" userId="9969f324-67b7-430c-927d-9c45e50d5a0c" providerId="ADAL" clId="{ED48D749-0D9F-46D6-AE34-FE4F25AD33FD}" dt="2026-05-25T09:03:15.130" v="7715" actId="478"/>
          <ac:grpSpMkLst>
            <pc:docMk/>
            <pc:sldMk cId="2263070284" sldId="10292"/>
            <ac:grpSpMk id="54" creationId="{10E00069-EF4B-6C0D-91A9-D084456F18BF}"/>
          </ac:grpSpMkLst>
        </pc:grpChg>
        <pc:grpChg chg="add del mod">
          <ac:chgData name="Marike Grinde" userId="9969f324-67b7-430c-927d-9c45e50d5a0c" providerId="ADAL" clId="{ED48D749-0D9F-46D6-AE34-FE4F25AD33FD}" dt="2026-05-25T09:03:15.130" v="7715" actId="478"/>
          <ac:grpSpMkLst>
            <pc:docMk/>
            <pc:sldMk cId="2263070284" sldId="10292"/>
            <ac:grpSpMk id="57" creationId="{46E3080F-B4AA-83D7-7B56-D07197917680}"/>
          </ac:grpSpMkLst>
        </pc:grpChg>
        <pc:picChg chg="add del mod">
          <ac:chgData name="Marike Grinde" userId="9969f324-67b7-430c-927d-9c45e50d5a0c" providerId="ADAL" clId="{ED48D749-0D9F-46D6-AE34-FE4F25AD33FD}" dt="2026-05-25T09:03:24.129" v="7720" actId="478"/>
          <ac:picMkLst>
            <pc:docMk/>
            <pc:sldMk cId="2263070284" sldId="10292"/>
            <ac:picMk id="29" creationId="{2C3D475F-829C-4366-B79C-1B5F55B8F654}"/>
          </ac:picMkLst>
        </pc:picChg>
      </pc:sldChg>
      <pc:sldChg chg="addSp delSp modSp add mod">
        <pc:chgData name="Marike Grinde" userId="9969f324-67b7-430c-927d-9c45e50d5a0c" providerId="ADAL" clId="{ED48D749-0D9F-46D6-AE34-FE4F25AD33FD}" dt="2026-05-25T09:18:38.338" v="7822" actId="14861"/>
        <pc:sldMkLst>
          <pc:docMk/>
          <pc:sldMk cId="2941866159" sldId="10293"/>
        </pc:sldMkLst>
        <pc:spChg chg="mod topLvl">
          <ac:chgData name="Marike Grinde" userId="9969f324-67b7-430c-927d-9c45e50d5a0c" providerId="ADAL" clId="{ED48D749-0D9F-46D6-AE34-FE4F25AD33FD}" dt="2026-05-25T09:17:53.266" v="7817" actId="207"/>
          <ac:spMkLst>
            <pc:docMk/>
            <pc:sldMk cId="2941866159" sldId="10293"/>
            <ac:spMk id="9" creationId="{1297B7E5-9165-98A2-AFFE-4F2D4AA56BEB}"/>
          </ac:spMkLst>
        </pc:spChg>
        <pc:spChg chg="add del mod topLvl">
          <ac:chgData name="Marike Grinde" userId="9969f324-67b7-430c-927d-9c45e50d5a0c" providerId="ADAL" clId="{ED48D749-0D9F-46D6-AE34-FE4F25AD33FD}" dt="2026-05-25T09:17:53.266" v="7817" actId="207"/>
          <ac:spMkLst>
            <pc:docMk/>
            <pc:sldMk cId="2941866159" sldId="10293"/>
            <ac:spMk id="10" creationId="{78C7ADF2-E577-E6F4-04D1-26EE4EE834A6}"/>
          </ac:spMkLst>
        </pc:spChg>
        <pc:spChg chg="mod">
          <ac:chgData name="Marike Grinde" userId="9969f324-67b7-430c-927d-9c45e50d5a0c" providerId="ADAL" clId="{ED48D749-0D9F-46D6-AE34-FE4F25AD33FD}" dt="2026-05-25T09:17:53.266" v="7817" actId="207"/>
          <ac:spMkLst>
            <pc:docMk/>
            <pc:sldMk cId="2941866159" sldId="10293"/>
            <ac:spMk id="19" creationId="{CAE35655-F2CB-60E5-BACD-1016B46487B4}"/>
          </ac:spMkLst>
        </pc:spChg>
        <pc:spChg chg="mod">
          <ac:chgData name="Marike Grinde" userId="9969f324-67b7-430c-927d-9c45e50d5a0c" providerId="ADAL" clId="{ED48D749-0D9F-46D6-AE34-FE4F25AD33FD}" dt="2026-05-25T09:17:53.266" v="7817" actId="207"/>
          <ac:spMkLst>
            <pc:docMk/>
            <pc:sldMk cId="2941866159" sldId="10293"/>
            <ac:spMk id="20" creationId="{EB8F8B7E-CA4E-0093-9EB6-7AE2ED4C66FE}"/>
          </ac:spMkLst>
        </pc:spChg>
        <pc:grpChg chg="add del mod">
          <ac:chgData name="Marike Grinde" userId="9969f324-67b7-430c-927d-9c45e50d5a0c" providerId="ADAL" clId="{ED48D749-0D9F-46D6-AE34-FE4F25AD33FD}" dt="2026-05-25T09:17:53.266" v="7817" actId="207"/>
          <ac:grpSpMkLst>
            <pc:docMk/>
            <pc:sldMk cId="2941866159" sldId="10293"/>
            <ac:grpSpMk id="7" creationId="{4CA99E61-9871-A2EF-7083-4B4E39378326}"/>
          </ac:grpSpMkLst>
        </pc:grpChg>
        <pc:grpChg chg="mod">
          <ac:chgData name="Marike Grinde" userId="9969f324-67b7-430c-927d-9c45e50d5a0c" providerId="ADAL" clId="{ED48D749-0D9F-46D6-AE34-FE4F25AD33FD}" dt="2026-05-25T09:16:21.735" v="7809" actId="1076"/>
          <ac:grpSpMkLst>
            <pc:docMk/>
            <pc:sldMk cId="2941866159" sldId="10293"/>
            <ac:grpSpMk id="14" creationId="{D841F5AB-D654-506E-36F4-37FC41526D97}"/>
          </ac:grpSpMkLst>
        </pc:grpChg>
        <pc:grpChg chg="add mod">
          <ac:chgData name="Marike Grinde" userId="9969f324-67b7-430c-927d-9c45e50d5a0c" providerId="ADAL" clId="{ED48D749-0D9F-46D6-AE34-FE4F25AD33FD}" dt="2026-05-25T09:17:53.266" v="7817" actId="207"/>
          <ac:grpSpMkLst>
            <pc:docMk/>
            <pc:sldMk cId="2941866159" sldId="10293"/>
            <ac:grpSpMk id="18" creationId="{78077767-5AFB-E2C6-00D9-77DE79943CF3}"/>
          </ac:grpSpMkLst>
        </pc:grpChg>
        <pc:grpChg chg="mod">
          <ac:chgData name="Marike Grinde" userId="9969f324-67b7-430c-927d-9c45e50d5a0c" providerId="ADAL" clId="{ED48D749-0D9F-46D6-AE34-FE4F25AD33FD}" dt="2026-05-25T09:16:24.624" v="7810" actId="1076"/>
          <ac:grpSpMkLst>
            <pc:docMk/>
            <pc:sldMk cId="2941866159" sldId="10293"/>
            <ac:grpSpMk id="45" creationId="{225524E4-7F6D-3CFA-A456-96FA9E0E3116}"/>
          </ac:grpSpMkLst>
        </pc:grpChg>
        <pc:picChg chg="add mod">
          <ac:chgData name="Marike Grinde" userId="9969f324-67b7-430c-927d-9c45e50d5a0c" providerId="ADAL" clId="{ED48D749-0D9F-46D6-AE34-FE4F25AD33FD}" dt="2026-05-25T09:05:14.873" v="7729" actId="14861"/>
          <ac:picMkLst>
            <pc:docMk/>
            <pc:sldMk cId="2941866159" sldId="10293"/>
            <ac:picMk id="4" creationId="{CADEFF72-BECF-75B6-48C2-6BE62597CE23}"/>
          </ac:picMkLst>
        </pc:picChg>
        <pc:picChg chg="add mod">
          <ac:chgData name="Marike Grinde" userId="9969f324-67b7-430c-927d-9c45e50d5a0c" providerId="ADAL" clId="{ED48D749-0D9F-46D6-AE34-FE4F25AD33FD}" dt="2026-05-25T09:18:38.338" v="7822" actId="14861"/>
          <ac:picMkLst>
            <pc:docMk/>
            <pc:sldMk cId="2941866159" sldId="10293"/>
            <ac:picMk id="25" creationId="{699C5A90-F3BC-1579-BBA4-74C7D28412CA}"/>
          </ac:picMkLst>
        </pc:picChg>
        <pc:picChg chg="add mod">
          <ac:chgData name="Marike Grinde" userId="9969f324-67b7-430c-927d-9c45e50d5a0c" providerId="ADAL" clId="{ED48D749-0D9F-46D6-AE34-FE4F25AD33FD}" dt="2026-05-25T09:18:38.338" v="7822" actId="14861"/>
          <ac:picMkLst>
            <pc:docMk/>
            <pc:sldMk cId="2941866159" sldId="10293"/>
            <ac:picMk id="27" creationId="{4EA2C766-B8CB-00FC-94D0-2C0B4089287D}"/>
          </ac:picMkLst>
        </pc:picChg>
      </pc:sldChg>
      <pc:sldChg chg="addSp delSp modSp add mod ord">
        <pc:chgData name="Marike Grinde" userId="9969f324-67b7-430c-927d-9c45e50d5a0c" providerId="ADAL" clId="{ED48D749-0D9F-46D6-AE34-FE4F25AD33FD}" dt="2026-05-25T09:32:03.411" v="8406" actId="20577"/>
        <pc:sldMkLst>
          <pc:docMk/>
          <pc:sldMk cId="1350674183" sldId="10294"/>
        </pc:sldMkLst>
        <pc:spChg chg="mod">
          <ac:chgData name="Marike Grinde" userId="9969f324-67b7-430c-927d-9c45e50d5a0c" providerId="ADAL" clId="{ED48D749-0D9F-46D6-AE34-FE4F25AD33FD}" dt="2026-05-25T09:32:03.411" v="8406" actId="20577"/>
          <ac:spMkLst>
            <pc:docMk/>
            <pc:sldMk cId="1350674183" sldId="10294"/>
            <ac:spMk id="8" creationId="{1A3062A1-250C-B113-17C7-B9C58341BEE0}"/>
          </ac:spMkLst>
        </pc:spChg>
        <pc:spChg chg="mod">
          <ac:chgData name="Marike Grinde" userId="9969f324-67b7-430c-927d-9c45e50d5a0c" providerId="ADAL" clId="{ED48D749-0D9F-46D6-AE34-FE4F25AD33FD}" dt="2026-05-25T09:23:21.400" v="7967" actId="26606"/>
          <ac:spMkLst>
            <pc:docMk/>
            <pc:sldMk cId="1350674183" sldId="10294"/>
            <ac:spMk id="1041" creationId="{4D0EB321-A092-0110-8278-4D11F228D926}"/>
          </ac:spMkLst>
        </pc:spChg>
        <pc:spChg chg="add">
          <ac:chgData name="Marike Grinde" userId="9969f324-67b7-430c-927d-9c45e50d5a0c" providerId="ADAL" clId="{ED48D749-0D9F-46D6-AE34-FE4F25AD33FD}" dt="2026-05-25T09:31:11.585" v="8397" actId="26606"/>
          <ac:spMkLst>
            <pc:docMk/>
            <pc:sldMk cId="1350674183" sldId="10294"/>
            <ac:spMk id="1051" creationId="{D4B4CC27-4EDA-F6C9-FD7A-3B07CAF0D994}"/>
          </ac:spMkLst>
        </pc:spChg>
        <pc:picChg chg="add mod">
          <ac:chgData name="Marike Grinde" userId="9969f324-67b7-430c-927d-9c45e50d5a0c" providerId="ADAL" clId="{ED48D749-0D9F-46D6-AE34-FE4F25AD33FD}" dt="2026-05-25T09:31:11.585" v="8397" actId="26606"/>
          <ac:picMkLst>
            <pc:docMk/>
            <pc:sldMk cId="1350674183" sldId="10294"/>
            <ac:picMk id="9" creationId="{33A565A8-DA8D-78EC-E4A2-C334E6566794}"/>
          </ac:picMkLst>
        </pc:picChg>
      </pc:sldChg>
      <pc:sldChg chg="modSp add mod">
        <pc:chgData name="Marike Grinde" userId="9969f324-67b7-430c-927d-9c45e50d5a0c" providerId="ADAL" clId="{ED48D749-0D9F-46D6-AE34-FE4F25AD33FD}" dt="2026-05-25T09:45:18.131" v="9049" actId="20577"/>
        <pc:sldMkLst>
          <pc:docMk/>
          <pc:sldMk cId="3755108549" sldId="10295"/>
        </pc:sldMkLst>
        <pc:spChg chg="mod">
          <ac:chgData name="Marike Grinde" userId="9969f324-67b7-430c-927d-9c45e50d5a0c" providerId="ADAL" clId="{ED48D749-0D9F-46D6-AE34-FE4F25AD33FD}" dt="2026-05-25T09:45:18.131" v="9049" actId="20577"/>
          <ac:spMkLst>
            <pc:docMk/>
            <pc:sldMk cId="3755108549" sldId="10295"/>
            <ac:spMk id="2" creationId="{1AB98588-C797-C5DB-A383-D2D2BD2EB801}"/>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regionjh.sharepoint.com/sites/Lokalaadministratreri1177e-tjnster-Regionalaadministratrer/Delade%20dokument/Regional%20f&#246;rvaltning/M&#229;larbete/M&#229;larbete%202026/M&#229;l%202%20-%20&#214;ka%20anv&#228;ndandet%20av%201177.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regionjh.sharepoint.com/sites/Lokalaadministratreri1177e-tjnster-Regionalaadministratrer/Delade%20dokument/Regional%20f&#246;rvaltning/M&#229;larbete/M&#229;larbete%202026/M&#229;l%202%20-%20&#214;ka%20anv&#228;ndandet%20av%201177.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regionjh.sharepoint.com/sites/Lokalaadministratreri1177e-tjnster-Regionalaadministratrer/Delade%20dokument/Regional%20f&#246;rvaltning/M&#229;larbete/M&#229;larbete%202026/M&#229;l%202%20-%20&#214;ka%20anv&#228;ndandet%20av%201177.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regionjh.sharepoint.com/sites/Lokalaadministratreri1177e-tjnster-Regionalaadministratrer/Delade%20dokument/Regional%20f&#246;rvaltning/M&#229;larbete/M&#229;larbete%202026/M&#229;l%202%20-%20&#214;ka%20anv&#228;ndandet%20av%201177.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a:t>Inkomna ärenden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col"/>
        <c:grouping val="clustered"/>
        <c:varyColors val="0"/>
        <c:ser>
          <c:idx val="0"/>
          <c:order val="0"/>
          <c:tx>
            <c:strRef>
              <c:f>'Ärenden SC'!$B$5</c:f>
              <c:strCache>
                <c:ptCount val="1"/>
                <c:pt idx="0">
                  <c:v>2023</c:v>
                </c:pt>
              </c:strCache>
            </c:strRef>
          </c:tx>
          <c:spPr>
            <a:solidFill>
              <a:schemeClr val="accent1"/>
            </a:solidFill>
            <a:ln>
              <a:noFill/>
            </a:ln>
            <a:effectLst/>
          </c:spPr>
          <c:invertIfNegative val="0"/>
          <c:cat>
            <c:strRef>
              <c:f>'Ärenden SC'!$A$6:$A$8</c:f>
              <c:strCache>
                <c:ptCount val="3"/>
                <c:pt idx="0">
                  <c:v>T1 jan-april</c:v>
                </c:pt>
                <c:pt idx="1">
                  <c:v>T2 jan -aug</c:v>
                </c:pt>
                <c:pt idx="2">
                  <c:v>T3 jan-dec</c:v>
                </c:pt>
              </c:strCache>
            </c:strRef>
          </c:cat>
          <c:val>
            <c:numRef>
              <c:f>'Ärenden SC'!$B$6:$B$8</c:f>
              <c:numCache>
                <c:formatCode>0</c:formatCode>
                <c:ptCount val="3"/>
                <c:pt idx="0">
                  <c:v>48390</c:v>
                </c:pt>
                <c:pt idx="1">
                  <c:v>94688</c:v>
                </c:pt>
                <c:pt idx="2">
                  <c:v>147978</c:v>
                </c:pt>
              </c:numCache>
            </c:numRef>
          </c:val>
          <c:extLst>
            <c:ext xmlns:c16="http://schemas.microsoft.com/office/drawing/2014/chart" uri="{C3380CC4-5D6E-409C-BE32-E72D297353CC}">
              <c16:uniqueId val="{00000000-3619-4EAC-9E71-3CB12A5849E0}"/>
            </c:ext>
          </c:extLst>
        </c:ser>
        <c:ser>
          <c:idx val="1"/>
          <c:order val="1"/>
          <c:tx>
            <c:strRef>
              <c:f>'Ärenden SC'!$C$5</c:f>
              <c:strCache>
                <c:ptCount val="1"/>
                <c:pt idx="0">
                  <c:v>2024</c:v>
                </c:pt>
              </c:strCache>
            </c:strRef>
          </c:tx>
          <c:spPr>
            <a:solidFill>
              <a:schemeClr val="accent2"/>
            </a:solidFill>
            <a:ln>
              <a:noFill/>
            </a:ln>
            <a:effectLst/>
          </c:spPr>
          <c:invertIfNegative val="0"/>
          <c:cat>
            <c:strRef>
              <c:f>'Ärenden SC'!$A$6:$A$8</c:f>
              <c:strCache>
                <c:ptCount val="3"/>
                <c:pt idx="0">
                  <c:v>T1 jan-april</c:v>
                </c:pt>
                <c:pt idx="1">
                  <c:v>T2 jan -aug</c:v>
                </c:pt>
                <c:pt idx="2">
                  <c:v>T3 jan-dec</c:v>
                </c:pt>
              </c:strCache>
            </c:strRef>
          </c:cat>
          <c:val>
            <c:numRef>
              <c:f>'Ärenden SC'!$C$6:$C$8</c:f>
              <c:numCache>
                <c:formatCode>#,##0</c:formatCode>
                <c:ptCount val="3"/>
                <c:pt idx="0">
                  <c:v>61660</c:v>
                </c:pt>
                <c:pt idx="1">
                  <c:v>119032</c:v>
                </c:pt>
                <c:pt idx="2">
                  <c:v>185018</c:v>
                </c:pt>
              </c:numCache>
            </c:numRef>
          </c:val>
          <c:extLst>
            <c:ext xmlns:c16="http://schemas.microsoft.com/office/drawing/2014/chart" uri="{C3380CC4-5D6E-409C-BE32-E72D297353CC}">
              <c16:uniqueId val="{00000001-3619-4EAC-9E71-3CB12A5849E0}"/>
            </c:ext>
          </c:extLst>
        </c:ser>
        <c:ser>
          <c:idx val="2"/>
          <c:order val="2"/>
          <c:tx>
            <c:strRef>
              <c:f>'Ärenden SC'!$D$5</c:f>
              <c:strCache>
                <c:ptCount val="1"/>
                <c:pt idx="0">
                  <c:v>2025</c:v>
                </c:pt>
              </c:strCache>
            </c:strRef>
          </c:tx>
          <c:spPr>
            <a:solidFill>
              <a:schemeClr val="accent3"/>
            </a:solidFill>
            <a:ln>
              <a:noFill/>
            </a:ln>
            <a:effectLst/>
          </c:spPr>
          <c:invertIfNegative val="0"/>
          <c:cat>
            <c:strRef>
              <c:f>'Ärenden SC'!$A$6:$A$8</c:f>
              <c:strCache>
                <c:ptCount val="3"/>
                <c:pt idx="0">
                  <c:v>T1 jan-april</c:v>
                </c:pt>
                <c:pt idx="1">
                  <c:v>T2 jan -aug</c:v>
                </c:pt>
                <c:pt idx="2">
                  <c:v>T3 jan-dec</c:v>
                </c:pt>
              </c:strCache>
            </c:strRef>
          </c:cat>
          <c:val>
            <c:numRef>
              <c:f>'Ärenden SC'!$D$6:$D$8</c:f>
              <c:numCache>
                <c:formatCode>#,##0</c:formatCode>
                <c:ptCount val="3"/>
                <c:pt idx="0">
                  <c:v>75665</c:v>
                </c:pt>
                <c:pt idx="1">
                  <c:v>143962</c:v>
                </c:pt>
                <c:pt idx="2">
                  <c:v>225101</c:v>
                </c:pt>
              </c:numCache>
            </c:numRef>
          </c:val>
          <c:extLst>
            <c:ext xmlns:c16="http://schemas.microsoft.com/office/drawing/2014/chart" uri="{C3380CC4-5D6E-409C-BE32-E72D297353CC}">
              <c16:uniqueId val="{00000002-3619-4EAC-9E71-3CB12A5849E0}"/>
            </c:ext>
          </c:extLst>
        </c:ser>
        <c:ser>
          <c:idx val="3"/>
          <c:order val="3"/>
          <c:tx>
            <c:strRef>
              <c:f>'Ärenden SC'!$E$5</c:f>
              <c:strCache>
                <c:ptCount val="1"/>
                <c:pt idx="0">
                  <c:v>2026</c:v>
                </c:pt>
              </c:strCache>
            </c:strRef>
          </c:tx>
          <c:spPr>
            <a:solidFill>
              <a:schemeClr val="accent4"/>
            </a:solidFill>
            <a:ln>
              <a:noFill/>
            </a:ln>
            <a:effectLst/>
          </c:spPr>
          <c:invertIfNegative val="0"/>
          <c:cat>
            <c:strRef>
              <c:f>'Ärenden SC'!$A$6:$A$8</c:f>
              <c:strCache>
                <c:ptCount val="3"/>
                <c:pt idx="0">
                  <c:v>T1 jan-april</c:v>
                </c:pt>
                <c:pt idx="1">
                  <c:v>T2 jan -aug</c:v>
                </c:pt>
                <c:pt idx="2">
                  <c:v>T3 jan-dec</c:v>
                </c:pt>
              </c:strCache>
            </c:strRef>
          </c:cat>
          <c:val>
            <c:numRef>
              <c:f>'Ärenden SC'!$E$6:$E$8</c:f>
              <c:numCache>
                <c:formatCode>General</c:formatCode>
                <c:ptCount val="3"/>
                <c:pt idx="0" formatCode="#,##0">
                  <c:v>87398</c:v>
                </c:pt>
              </c:numCache>
            </c:numRef>
          </c:val>
          <c:extLst>
            <c:ext xmlns:c16="http://schemas.microsoft.com/office/drawing/2014/chart" uri="{C3380CC4-5D6E-409C-BE32-E72D297353CC}">
              <c16:uniqueId val="{00000003-3619-4EAC-9E71-3CB12A5849E0}"/>
            </c:ext>
          </c:extLst>
        </c:ser>
        <c:dLbls>
          <c:showLegendKey val="0"/>
          <c:showVal val="0"/>
          <c:showCatName val="0"/>
          <c:showSerName val="0"/>
          <c:showPercent val="0"/>
          <c:showBubbleSize val="0"/>
        </c:dLbls>
        <c:gapWidth val="219"/>
        <c:overlap val="-27"/>
        <c:axId val="568516687"/>
        <c:axId val="568511887"/>
      </c:barChart>
      <c:catAx>
        <c:axId val="5685166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568511887"/>
        <c:crosses val="autoZero"/>
        <c:auto val="1"/>
        <c:lblAlgn val="ctr"/>
        <c:lblOffset val="100"/>
        <c:noMultiLvlLbl val="0"/>
      </c:catAx>
      <c:valAx>
        <c:axId val="56851188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5685166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a:outerShdw blurRad="50800" dist="38100" dir="5400000" algn="t" rotWithShape="0">
        <a:prstClr val="black">
          <a:alpha val="40000"/>
        </a:prstClr>
      </a:outerShdw>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a:t>Skickade</a:t>
            </a:r>
            <a:r>
              <a:rPr lang="sv-SE" baseline="0"/>
              <a:t> ärenden</a:t>
            </a:r>
            <a:endParaRPr lang="sv-SE"/>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col"/>
        <c:grouping val="clustered"/>
        <c:varyColors val="0"/>
        <c:ser>
          <c:idx val="0"/>
          <c:order val="0"/>
          <c:tx>
            <c:strRef>
              <c:f>'Ärenden SC'!$H$5</c:f>
              <c:strCache>
                <c:ptCount val="1"/>
                <c:pt idx="0">
                  <c:v>2023</c:v>
                </c:pt>
              </c:strCache>
            </c:strRef>
          </c:tx>
          <c:spPr>
            <a:solidFill>
              <a:schemeClr val="accent1"/>
            </a:solidFill>
            <a:ln>
              <a:noFill/>
            </a:ln>
            <a:effectLst/>
          </c:spPr>
          <c:invertIfNegative val="0"/>
          <c:cat>
            <c:strRef>
              <c:f>'Ärenden SC'!$G$6:$G$8</c:f>
              <c:strCache>
                <c:ptCount val="3"/>
                <c:pt idx="0">
                  <c:v>T1 jan-april</c:v>
                </c:pt>
                <c:pt idx="1">
                  <c:v>T2 jan -aug</c:v>
                </c:pt>
                <c:pt idx="2">
                  <c:v>T3 jan-dec</c:v>
                </c:pt>
              </c:strCache>
            </c:strRef>
          </c:cat>
          <c:val>
            <c:numRef>
              <c:f>'Ärenden SC'!$H$6:$H$8</c:f>
              <c:numCache>
                <c:formatCode>#,##0</c:formatCode>
                <c:ptCount val="3"/>
                <c:pt idx="0">
                  <c:v>8516</c:v>
                </c:pt>
                <c:pt idx="1">
                  <c:v>17257</c:v>
                </c:pt>
                <c:pt idx="2">
                  <c:v>30155</c:v>
                </c:pt>
              </c:numCache>
            </c:numRef>
          </c:val>
          <c:extLst>
            <c:ext xmlns:c16="http://schemas.microsoft.com/office/drawing/2014/chart" uri="{C3380CC4-5D6E-409C-BE32-E72D297353CC}">
              <c16:uniqueId val="{00000000-46C6-48E2-B034-3D6BAC1DB687}"/>
            </c:ext>
          </c:extLst>
        </c:ser>
        <c:ser>
          <c:idx val="1"/>
          <c:order val="1"/>
          <c:tx>
            <c:strRef>
              <c:f>'Ärenden SC'!$I$5</c:f>
              <c:strCache>
                <c:ptCount val="1"/>
                <c:pt idx="0">
                  <c:v>2024</c:v>
                </c:pt>
              </c:strCache>
            </c:strRef>
          </c:tx>
          <c:spPr>
            <a:solidFill>
              <a:schemeClr val="accent2"/>
            </a:solidFill>
            <a:ln>
              <a:noFill/>
            </a:ln>
            <a:effectLst/>
          </c:spPr>
          <c:invertIfNegative val="0"/>
          <c:cat>
            <c:strRef>
              <c:f>'Ärenden SC'!$G$6:$G$8</c:f>
              <c:strCache>
                <c:ptCount val="3"/>
                <c:pt idx="0">
                  <c:v>T1 jan-april</c:v>
                </c:pt>
                <c:pt idx="1">
                  <c:v>T2 jan -aug</c:v>
                </c:pt>
                <c:pt idx="2">
                  <c:v>T3 jan-dec</c:v>
                </c:pt>
              </c:strCache>
            </c:strRef>
          </c:cat>
          <c:val>
            <c:numRef>
              <c:f>'Ärenden SC'!$I$6:$I$8</c:f>
              <c:numCache>
                <c:formatCode>#,##0</c:formatCode>
                <c:ptCount val="3"/>
                <c:pt idx="0">
                  <c:v>14676</c:v>
                </c:pt>
                <c:pt idx="1">
                  <c:v>31332</c:v>
                </c:pt>
                <c:pt idx="2">
                  <c:v>52491</c:v>
                </c:pt>
              </c:numCache>
            </c:numRef>
          </c:val>
          <c:extLst>
            <c:ext xmlns:c16="http://schemas.microsoft.com/office/drawing/2014/chart" uri="{C3380CC4-5D6E-409C-BE32-E72D297353CC}">
              <c16:uniqueId val="{00000001-46C6-48E2-B034-3D6BAC1DB687}"/>
            </c:ext>
          </c:extLst>
        </c:ser>
        <c:ser>
          <c:idx val="2"/>
          <c:order val="2"/>
          <c:tx>
            <c:strRef>
              <c:f>'Ärenden SC'!$J$5</c:f>
              <c:strCache>
                <c:ptCount val="1"/>
                <c:pt idx="0">
                  <c:v>2025</c:v>
                </c:pt>
              </c:strCache>
            </c:strRef>
          </c:tx>
          <c:spPr>
            <a:solidFill>
              <a:schemeClr val="accent3"/>
            </a:solidFill>
            <a:ln>
              <a:noFill/>
            </a:ln>
            <a:effectLst/>
          </c:spPr>
          <c:invertIfNegative val="0"/>
          <c:cat>
            <c:strRef>
              <c:f>'Ärenden SC'!$G$6:$G$8</c:f>
              <c:strCache>
                <c:ptCount val="3"/>
                <c:pt idx="0">
                  <c:v>T1 jan-april</c:v>
                </c:pt>
                <c:pt idx="1">
                  <c:v>T2 jan -aug</c:v>
                </c:pt>
                <c:pt idx="2">
                  <c:v>T3 jan-dec</c:v>
                </c:pt>
              </c:strCache>
            </c:strRef>
          </c:cat>
          <c:val>
            <c:numRef>
              <c:f>'Ärenden SC'!$J$6:$J$8</c:f>
              <c:numCache>
                <c:formatCode>#,##0</c:formatCode>
                <c:ptCount val="3"/>
                <c:pt idx="0">
                  <c:v>25895</c:v>
                </c:pt>
                <c:pt idx="1">
                  <c:v>46596</c:v>
                </c:pt>
                <c:pt idx="2">
                  <c:v>78352</c:v>
                </c:pt>
              </c:numCache>
            </c:numRef>
          </c:val>
          <c:extLst>
            <c:ext xmlns:c16="http://schemas.microsoft.com/office/drawing/2014/chart" uri="{C3380CC4-5D6E-409C-BE32-E72D297353CC}">
              <c16:uniqueId val="{00000002-46C6-48E2-B034-3D6BAC1DB687}"/>
            </c:ext>
          </c:extLst>
        </c:ser>
        <c:ser>
          <c:idx val="3"/>
          <c:order val="3"/>
          <c:tx>
            <c:strRef>
              <c:f>'Ärenden SC'!$K$5</c:f>
              <c:strCache>
                <c:ptCount val="1"/>
                <c:pt idx="0">
                  <c:v>2026</c:v>
                </c:pt>
              </c:strCache>
            </c:strRef>
          </c:tx>
          <c:spPr>
            <a:solidFill>
              <a:schemeClr val="accent4"/>
            </a:solidFill>
            <a:ln>
              <a:noFill/>
            </a:ln>
            <a:effectLst/>
          </c:spPr>
          <c:invertIfNegative val="0"/>
          <c:cat>
            <c:strRef>
              <c:f>'Ärenden SC'!$G$6:$G$8</c:f>
              <c:strCache>
                <c:ptCount val="3"/>
                <c:pt idx="0">
                  <c:v>T1 jan-april</c:v>
                </c:pt>
                <c:pt idx="1">
                  <c:v>T2 jan -aug</c:v>
                </c:pt>
                <c:pt idx="2">
                  <c:v>T3 jan-dec</c:v>
                </c:pt>
              </c:strCache>
            </c:strRef>
          </c:cat>
          <c:val>
            <c:numRef>
              <c:f>'Ärenden SC'!$K$6:$K$8</c:f>
              <c:numCache>
                <c:formatCode>General</c:formatCode>
                <c:ptCount val="3"/>
                <c:pt idx="0" formatCode="#,##0">
                  <c:v>33018</c:v>
                </c:pt>
              </c:numCache>
            </c:numRef>
          </c:val>
          <c:extLst>
            <c:ext xmlns:c16="http://schemas.microsoft.com/office/drawing/2014/chart" uri="{C3380CC4-5D6E-409C-BE32-E72D297353CC}">
              <c16:uniqueId val="{00000003-46C6-48E2-B034-3D6BAC1DB687}"/>
            </c:ext>
          </c:extLst>
        </c:ser>
        <c:dLbls>
          <c:showLegendKey val="0"/>
          <c:showVal val="0"/>
          <c:showCatName val="0"/>
          <c:showSerName val="0"/>
          <c:showPercent val="0"/>
          <c:showBubbleSize val="0"/>
        </c:dLbls>
        <c:gapWidth val="219"/>
        <c:overlap val="-27"/>
        <c:axId val="575281007"/>
        <c:axId val="575279087"/>
      </c:barChart>
      <c:catAx>
        <c:axId val="5752810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575279087"/>
        <c:crosses val="autoZero"/>
        <c:auto val="1"/>
        <c:lblAlgn val="ctr"/>
        <c:lblOffset val="100"/>
        <c:noMultiLvlLbl val="0"/>
      </c:catAx>
      <c:valAx>
        <c:axId val="57527908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5752810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a:outerShdw blurRad="50800" dist="38100" dir="5400000" algn="t" rotWithShape="0">
        <a:prstClr val="black">
          <a:alpha val="40000"/>
        </a:prstClr>
      </a:outerShdw>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a:t>Antal</a:t>
            </a:r>
            <a:r>
              <a:rPr lang="sv-SE" baseline="0"/>
              <a:t> startade moment</a:t>
            </a:r>
            <a:endParaRPr lang="sv-SE"/>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col"/>
        <c:grouping val="clustered"/>
        <c:varyColors val="0"/>
        <c:ser>
          <c:idx val="0"/>
          <c:order val="0"/>
          <c:tx>
            <c:strRef>
              <c:f>'Stöd och behandling SC'!$H$4</c:f>
              <c:strCache>
                <c:ptCount val="1"/>
                <c:pt idx="0">
                  <c:v>2023</c:v>
                </c:pt>
              </c:strCache>
            </c:strRef>
          </c:tx>
          <c:spPr>
            <a:solidFill>
              <a:schemeClr val="accent1"/>
            </a:solidFill>
            <a:ln>
              <a:noFill/>
            </a:ln>
            <a:effectLst/>
          </c:spPr>
          <c:invertIfNegative val="0"/>
          <c:cat>
            <c:strRef>
              <c:f>'Stöd och behandling SC'!$G$5:$G$7</c:f>
              <c:strCache>
                <c:ptCount val="3"/>
                <c:pt idx="0">
                  <c:v>T1 jan-april</c:v>
                </c:pt>
                <c:pt idx="1">
                  <c:v>T2 jan -aug</c:v>
                </c:pt>
                <c:pt idx="2">
                  <c:v>T3 jan-dec</c:v>
                </c:pt>
              </c:strCache>
            </c:strRef>
          </c:cat>
          <c:val>
            <c:numRef>
              <c:f>'Stöd och behandling SC'!$H$5:$H$7</c:f>
              <c:numCache>
                <c:formatCode>General</c:formatCode>
                <c:ptCount val="3"/>
                <c:pt idx="0">
                  <c:v>572</c:v>
                </c:pt>
                <c:pt idx="1">
                  <c:v>1042</c:v>
                </c:pt>
                <c:pt idx="2">
                  <c:v>1562</c:v>
                </c:pt>
              </c:numCache>
            </c:numRef>
          </c:val>
          <c:extLst>
            <c:ext xmlns:c16="http://schemas.microsoft.com/office/drawing/2014/chart" uri="{C3380CC4-5D6E-409C-BE32-E72D297353CC}">
              <c16:uniqueId val="{00000000-D760-44F9-A087-3E715B3FD2BB}"/>
            </c:ext>
          </c:extLst>
        </c:ser>
        <c:ser>
          <c:idx val="1"/>
          <c:order val="1"/>
          <c:tx>
            <c:strRef>
              <c:f>'Stöd och behandling SC'!$I$4</c:f>
              <c:strCache>
                <c:ptCount val="1"/>
                <c:pt idx="0">
                  <c:v>2024</c:v>
                </c:pt>
              </c:strCache>
            </c:strRef>
          </c:tx>
          <c:spPr>
            <a:solidFill>
              <a:schemeClr val="accent2"/>
            </a:solidFill>
            <a:ln>
              <a:noFill/>
            </a:ln>
            <a:effectLst/>
          </c:spPr>
          <c:invertIfNegative val="0"/>
          <c:cat>
            <c:strRef>
              <c:f>'Stöd och behandling SC'!$G$5:$G$7</c:f>
              <c:strCache>
                <c:ptCount val="3"/>
                <c:pt idx="0">
                  <c:v>T1 jan-april</c:v>
                </c:pt>
                <c:pt idx="1">
                  <c:v>T2 jan -aug</c:v>
                </c:pt>
                <c:pt idx="2">
                  <c:v>T3 jan-dec</c:v>
                </c:pt>
              </c:strCache>
            </c:strRef>
          </c:cat>
          <c:val>
            <c:numRef>
              <c:f>'Stöd och behandling SC'!$I$5:$I$7</c:f>
              <c:numCache>
                <c:formatCode>General</c:formatCode>
                <c:ptCount val="3"/>
                <c:pt idx="0">
                  <c:v>621</c:v>
                </c:pt>
                <c:pt idx="1">
                  <c:v>1134</c:v>
                </c:pt>
                <c:pt idx="2">
                  <c:v>1703</c:v>
                </c:pt>
              </c:numCache>
            </c:numRef>
          </c:val>
          <c:extLst>
            <c:ext xmlns:c16="http://schemas.microsoft.com/office/drawing/2014/chart" uri="{C3380CC4-5D6E-409C-BE32-E72D297353CC}">
              <c16:uniqueId val="{00000001-D760-44F9-A087-3E715B3FD2BB}"/>
            </c:ext>
          </c:extLst>
        </c:ser>
        <c:ser>
          <c:idx val="2"/>
          <c:order val="2"/>
          <c:tx>
            <c:strRef>
              <c:f>'Stöd och behandling SC'!$J$4</c:f>
              <c:strCache>
                <c:ptCount val="1"/>
                <c:pt idx="0">
                  <c:v>2025</c:v>
                </c:pt>
              </c:strCache>
            </c:strRef>
          </c:tx>
          <c:spPr>
            <a:solidFill>
              <a:schemeClr val="accent3"/>
            </a:solidFill>
            <a:ln>
              <a:noFill/>
            </a:ln>
            <a:effectLst/>
          </c:spPr>
          <c:invertIfNegative val="0"/>
          <c:cat>
            <c:strRef>
              <c:f>'Stöd och behandling SC'!$G$5:$G$7</c:f>
              <c:strCache>
                <c:ptCount val="3"/>
                <c:pt idx="0">
                  <c:v>T1 jan-april</c:v>
                </c:pt>
                <c:pt idx="1">
                  <c:v>T2 jan -aug</c:v>
                </c:pt>
                <c:pt idx="2">
                  <c:v>T3 jan-dec</c:v>
                </c:pt>
              </c:strCache>
            </c:strRef>
          </c:cat>
          <c:val>
            <c:numRef>
              <c:f>'Stöd och behandling SC'!$J$5:$J$7</c:f>
              <c:numCache>
                <c:formatCode>General</c:formatCode>
                <c:ptCount val="3"/>
                <c:pt idx="0">
                  <c:v>725</c:v>
                </c:pt>
                <c:pt idx="1">
                  <c:v>1267</c:v>
                </c:pt>
                <c:pt idx="2">
                  <c:v>2316</c:v>
                </c:pt>
              </c:numCache>
            </c:numRef>
          </c:val>
          <c:extLst>
            <c:ext xmlns:c16="http://schemas.microsoft.com/office/drawing/2014/chart" uri="{C3380CC4-5D6E-409C-BE32-E72D297353CC}">
              <c16:uniqueId val="{00000002-D760-44F9-A087-3E715B3FD2BB}"/>
            </c:ext>
          </c:extLst>
        </c:ser>
        <c:ser>
          <c:idx val="3"/>
          <c:order val="3"/>
          <c:tx>
            <c:strRef>
              <c:f>'Stöd och behandling SC'!$K$4</c:f>
              <c:strCache>
                <c:ptCount val="1"/>
                <c:pt idx="0">
                  <c:v>2026</c:v>
                </c:pt>
              </c:strCache>
            </c:strRef>
          </c:tx>
          <c:spPr>
            <a:solidFill>
              <a:schemeClr val="accent4"/>
            </a:solidFill>
            <a:ln>
              <a:noFill/>
            </a:ln>
            <a:effectLst/>
          </c:spPr>
          <c:invertIfNegative val="0"/>
          <c:cat>
            <c:strRef>
              <c:f>'Stöd och behandling SC'!$G$5:$G$7</c:f>
              <c:strCache>
                <c:ptCount val="3"/>
                <c:pt idx="0">
                  <c:v>T1 jan-april</c:v>
                </c:pt>
                <c:pt idx="1">
                  <c:v>T2 jan -aug</c:v>
                </c:pt>
                <c:pt idx="2">
                  <c:v>T3 jan-dec</c:v>
                </c:pt>
              </c:strCache>
            </c:strRef>
          </c:cat>
          <c:val>
            <c:numRef>
              <c:f>'Stöd och behandling SC'!$K$5:$K$7</c:f>
              <c:numCache>
                <c:formatCode>General</c:formatCode>
                <c:ptCount val="3"/>
                <c:pt idx="0">
                  <c:v>1329</c:v>
                </c:pt>
              </c:numCache>
            </c:numRef>
          </c:val>
          <c:extLst>
            <c:ext xmlns:c16="http://schemas.microsoft.com/office/drawing/2014/chart" uri="{C3380CC4-5D6E-409C-BE32-E72D297353CC}">
              <c16:uniqueId val="{00000003-D760-44F9-A087-3E715B3FD2BB}"/>
            </c:ext>
          </c:extLst>
        </c:ser>
        <c:dLbls>
          <c:showLegendKey val="0"/>
          <c:showVal val="0"/>
          <c:showCatName val="0"/>
          <c:showSerName val="0"/>
          <c:showPercent val="0"/>
          <c:showBubbleSize val="0"/>
        </c:dLbls>
        <c:gapWidth val="219"/>
        <c:overlap val="-27"/>
        <c:axId val="340876031"/>
        <c:axId val="340873151"/>
      </c:barChart>
      <c:catAx>
        <c:axId val="340876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40873151"/>
        <c:crosses val="autoZero"/>
        <c:auto val="1"/>
        <c:lblAlgn val="ctr"/>
        <c:lblOffset val="100"/>
        <c:noMultiLvlLbl val="0"/>
      </c:catAx>
      <c:valAx>
        <c:axId val="3408731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3408760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a:outerShdw blurRad="63500" sx="102000" sy="102000" algn="ctr" rotWithShape="0">
        <a:prstClr val="black">
          <a:alpha val="40000"/>
        </a:prstClr>
      </a:outerShdw>
    </a:effectLst>
  </c:spPr>
  <c:txPr>
    <a:bodyPr/>
    <a:lstStyle/>
    <a:p>
      <a:pPr>
        <a:defRPr/>
      </a:pPr>
      <a:endParaRPr lang="sv-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a:t>Skapade</a:t>
            </a:r>
            <a:r>
              <a:rPr lang="sv-SE" baseline="0"/>
              <a:t> formulär</a:t>
            </a:r>
            <a:endParaRPr lang="sv-SE"/>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barChart>
        <c:barDir val="col"/>
        <c:grouping val="clustered"/>
        <c:varyColors val="0"/>
        <c:ser>
          <c:idx val="0"/>
          <c:order val="0"/>
          <c:tx>
            <c:strRef>
              <c:f>'Formulär SC'!$B$4</c:f>
              <c:strCache>
                <c:ptCount val="1"/>
                <c:pt idx="0">
                  <c:v>2023 
(covid borträknade)</c:v>
                </c:pt>
              </c:strCache>
            </c:strRef>
          </c:tx>
          <c:spPr>
            <a:solidFill>
              <a:schemeClr val="accent1"/>
            </a:solidFill>
            <a:ln>
              <a:noFill/>
            </a:ln>
            <a:effectLst/>
          </c:spPr>
          <c:invertIfNegative val="0"/>
          <c:cat>
            <c:strRef>
              <c:f>'Formulär SC'!$A$5:$A$7</c:f>
              <c:strCache>
                <c:ptCount val="3"/>
                <c:pt idx="0">
                  <c:v>T1 jan-april</c:v>
                </c:pt>
                <c:pt idx="1">
                  <c:v>T2 jan -aug</c:v>
                </c:pt>
                <c:pt idx="2">
                  <c:v>T3 jan-dec</c:v>
                </c:pt>
              </c:strCache>
            </c:strRef>
          </c:cat>
          <c:val>
            <c:numRef>
              <c:f>'Formulär SC'!$B$5:$B$7</c:f>
              <c:numCache>
                <c:formatCode>0</c:formatCode>
                <c:ptCount val="3"/>
                <c:pt idx="0">
                  <c:v>1683</c:v>
                </c:pt>
                <c:pt idx="1">
                  <c:v>4990</c:v>
                </c:pt>
                <c:pt idx="2">
                  <c:v>10448</c:v>
                </c:pt>
              </c:numCache>
            </c:numRef>
          </c:val>
          <c:extLst>
            <c:ext xmlns:c16="http://schemas.microsoft.com/office/drawing/2014/chart" uri="{C3380CC4-5D6E-409C-BE32-E72D297353CC}">
              <c16:uniqueId val="{00000000-4A4F-4009-A72F-FA5A399A6543}"/>
            </c:ext>
          </c:extLst>
        </c:ser>
        <c:ser>
          <c:idx val="1"/>
          <c:order val="1"/>
          <c:tx>
            <c:strRef>
              <c:f>'Formulär SC'!$C$4</c:f>
              <c:strCache>
                <c:ptCount val="1"/>
                <c:pt idx="0">
                  <c:v>2024</c:v>
                </c:pt>
              </c:strCache>
            </c:strRef>
          </c:tx>
          <c:spPr>
            <a:solidFill>
              <a:schemeClr val="accent2"/>
            </a:solidFill>
            <a:ln>
              <a:noFill/>
            </a:ln>
            <a:effectLst/>
          </c:spPr>
          <c:invertIfNegative val="0"/>
          <c:cat>
            <c:strRef>
              <c:f>'Formulär SC'!$A$5:$A$7</c:f>
              <c:strCache>
                <c:ptCount val="3"/>
                <c:pt idx="0">
                  <c:v>T1 jan-april</c:v>
                </c:pt>
                <c:pt idx="1">
                  <c:v>T2 jan -aug</c:v>
                </c:pt>
                <c:pt idx="2">
                  <c:v>T3 jan-dec</c:v>
                </c:pt>
              </c:strCache>
            </c:strRef>
          </c:cat>
          <c:val>
            <c:numRef>
              <c:f>'Formulär SC'!$C$5:$C$7</c:f>
              <c:numCache>
                <c:formatCode>#,##0</c:formatCode>
                <c:ptCount val="3"/>
                <c:pt idx="0" formatCode="General">
                  <c:v>6421</c:v>
                </c:pt>
                <c:pt idx="1">
                  <c:v>10999</c:v>
                </c:pt>
                <c:pt idx="2">
                  <c:v>17894</c:v>
                </c:pt>
              </c:numCache>
            </c:numRef>
          </c:val>
          <c:extLst>
            <c:ext xmlns:c16="http://schemas.microsoft.com/office/drawing/2014/chart" uri="{C3380CC4-5D6E-409C-BE32-E72D297353CC}">
              <c16:uniqueId val="{00000001-4A4F-4009-A72F-FA5A399A6543}"/>
            </c:ext>
          </c:extLst>
        </c:ser>
        <c:ser>
          <c:idx val="2"/>
          <c:order val="2"/>
          <c:tx>
            <c:strRef>
              <c:f>'Formulär SC'!$D$4</c:f>
              <c:strCache>
                <c:ptCount val="1"/>
                <c:pt idx="0">
                  <c:v>2025</c:v>
                </c:pt>
              </c:strCache>
            </c:strRef>
          </c:tx>
          <c:spPr>
            <a:solidFill>
              <a:schemeClr val="accent3"/>
            </a:solidFill>
            <a:ln>
              <a:noFill/>
            </a:ln>
            <a:effectLst/>
          </c:spPr>
          <c:invertIfNegative val="0"/>
          <c:cat>
            <c:strRef>
              <c:f>'Formulär SC'!$A$5:$A$7</c:f>
              <c:strCache>
                <c:ptCount val="3"/>
                <c:pt idx="0">
                  <c:v>T1 jan-april</c:v>
                </c:pt>
                <c:pt idx="1">
                  <c:v>T2 jan -aug</c:v>
                </c:pt>
                <c:pt idx="2">
                  <c:v>T3 jan-dec</c:v>
                </c:pt>
              </c:strCache>
            </c:strRef>
          </c:cat>
          <c:val>
            <c:numRef>
              <c:f>'Formulär SC'!$D$5:$D$7</c:f>
              <c:numCache>
                <c:formatCode>#,##0</c:formatCode>
                <c:ptCount val="3"/>
                <c:pt idx="0" formatCode="General">
                  <c:v>8020</c:v>
                </c:pt>
                <c:pt idx="1">
                  <c:v>13678</c:v>
                </c:pt>
                <c:pt idx="2">
                  <c:v>21725</c:v>
                </c:pt>
              </c:numCache>
            </c:numRef>
          </c:val>
          <c:extLst>
            <c:ext xmlns:c16="http://schemas.microsoft.com/office/drawing/2014/chart" uri="{C3380CC4-5D6E-409C-BE32-E72D297353CC}">
              <c16:uniqueId val="{00000002-4A4F-4009-A72F-FA5A399A6543}"/>
            </c:ext>
          </c:extLst>
        </c:ser>
        <c:ser>
          <c:idx val="3"/>
          <c:order val="3"/>
          <c:tx>
            <c:strRef>
              <c:f>'Formulär SC'!$E$4</c:f>
              <c:strCache>
                <c:ptCount val="1"/>
                <c:pt idx="0">
                  <c:v>2026</c:v>
                </c:pt>
              </c:strCache>
            </c:strRef>
          </c:tx>
          <c:spPr>
            <a:solidFill>
              <a:schemeClr val="accent4"/>
            </a:solidFill>
            <a:ln>
              <a:noFill/>
            </a:ln>
            <a:effectLst/>
          </c:spPr>
          <c:invertIfNegative val="0"/>
          <c:cat>
            <c:strRef>
              <c:f>'Formulär SC'!$A$5:$A$7</c:f>
              <c:strCache>
                <c:ptCount val="3"/>
                <c:pt idx="0">
                  <c:v>T1 jan-april</c:v>
                </c:pt>
                <c:pt idx="1">
                  <c:v>T2 jan -aug</c:v>
                </c:pt>
                <c:pt idx="2">
                  <c:v>T3 jan-dec</c:v>
                </c:pt>
              </c:strCache>
            </c:strRef>
          </c:cat>
          <c:val>
            <c:numRef>
              <c:f>'Formulär SC'!$E$5:$E$7</c:f>
              <c:numCache>
                <c:formatCode>General</c:formatCode>
                <c:ptCount val="3"/>
                <c:pt idx="0">
                  <c:v>8913</c:v>
                </c:pt>
              </c:numCache>
            </c:numRef>
          </c:val>
          <c:extLst>
            <c:ext xmlns:c16="http://schemas.microsoft.com/office/drawing/2014/chart" uri="{C3380CC4-5D6E-409C-BE32-E72D297353CC}">
              <c16:uniqueId val="{00000003-4A4F-4009-A72F-FA5A399A6543}"/>
            </c:ext>
          </c:extLst>
        </c:ser>
        <c:dLbls>
          <c:showLegendKey val="0"/>
          <c:showVal val="0"/>
          <c:showCatName val="0"/>
          <c:showSerName val="0"/>
          <c:showPercent val="0"/>
          <c:showBubbleSize val="0"/>
        </c:dLbls>
        <c:gapWidth val="219"/>
        <c:overlap val="-27"/>
        <c:axId val="563385583"/>
        <c:axId val="563358223"/>
      </c:barChart>
      <c:catAx>
        <c:axId val="5633855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563358223"/>
        <c:crosses val="autoZero"/>
        <c:auto val="1"/>
        <c:lblAlgn val="ctr"/>
        <c:lblOffset val="100"/>
        <c:noMultiLvlLbl val="0"/>
      </c:catAx>
      <c:valAx>
        <c:axId val="56335822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5633855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99384C-EB3B-4A5B-ABD6-4EC5927BA2F7}"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sv-SE"/>
        </a:p>
      </dgm:t>
    </dgm:pt>
    <dgm:pt modelId="{A904B86E-1843-4263-BE39-183C1E6D42CD}">
      <dgm:prSet/>
      <dgm:spPr/>
      <dgm:t>
        <a:bodyPr/>
        <a:lstStyle/>
        <a:p>
          <a:r>
            <a:rPr lang="en-US" dirty="0" err="1"/>
            <a:t>Länk</a:t>
          </a:r>
          <a:r>
            <a:rPr lang="en-US" dirty="0"/>
            <a:t> till </a:t>
          </a:r>
          <a:r>
            <a:rPr lang="en-US" dirty="0" err="1"/>
            <a:t>formulär</a:t>
          </a:r>
          <a:r>
            <a:rPr lang="en-US" dirty="0"/>
            <a:t> </a:t>
          </a:r>
          <a:r>
            <a:rPr lang="en-US" dirty="0" err="1"/>
            <a:t>på</a:t>
          </a:r>
          <a:r>
            <a:rPr lang="en-US" dirty="0"/>
            <a:t> </a:t>
          </a:r>
          <a:r>
            <a:rPr lang="en-US" dirty="0" err="1"/>
            <a:t>mottagningens</a:t>
          </a:r>
          <a:r>
            <a:rPr lang="en-US" dirty="0"/>
            <a:t> </a:t>
          </a:r>
          <a:r>
            <a:rPr lang="en-US" dirty="0" err="1"/>
            <a:t>kontaktkort</a:t>
          </a:r>
          <a:r>
            <a:rPr lang="en-US" dirty="0"/>
            <a:t> och </a:t>
          </a:r>
          <a:r>
            <a:rPr lang="en-US" dirty="0" err="1"/>
            <a:t>som</a:t>
          </a:r>
          <a:r>
            <a:rPr lang="en-US" dirty="0"/>
            <a:t> QR-</a:t>
          </a:r>
          <a:r>
            <a:rPr lang="en-US" dirty="0" err="1"/>
            <a:t>kod</a:t>
          </a:r>
          <a:endParaRPr lang="sv-SE" dirty="0"/>
        </a:p>
      </dgm:t>
    </dgm:pt>
    <dgm:pt modelId="{9CD87A96-03C5-4BA8-89F3-B3FF0E106DF8}" type="parTrans" cxnId="{816B708A-6BAC-43B1-BCA4-CC7A4721D218}">
      <dgm:prSet/>
      <dgm:spPr/>
      <dgm:t>
        <a:bodyPr/>
        <a:lstStyle/>
        <a:p>
          <a:endParaRPr lang="sv-SE"/>
        </a:p>
      </dgm:t>
    </dgm:pt>
    <dgm:pt modelId="{812FF641-2EB9-4547-A674-E529925541C6}" type="sibTrans" cxnId="{816B708A-6BAC-43B1-BCA4-CC7A4721D218}">
      <dgm:prSet/>
      <dgm:spPr/>
      <dgm:t>
        <a:bodyPr/>
        <a:lstStyle/>
        <a:p>
          <a:endParaRPr lang="sv-SE"/>
        </a:p>
      </dgm:t>
    </dgm:pt>
    <dgm:pt modelId="{61983299-3B22-4720-910B-601665171968}">
      <dgm:prSet/>
      <dgm:spPr/>
      <dgm:t>
        <a:bodyPr/>
        <a:lstStyle/>
        <a:p>
          <a:r>
            <a:rPr lang="en-US"/>
            <a:t>Formulär med frågor inför magnetröntgen</a:t>
          </a:r>
          <a:endParaRPr lang="sv-SE"/>
        </a:p>
      </dgm:t>
    </dgm:pt>
    <dgm:pt modelId="{674D3541-4197-4E60-A136-199247580132}" type="parTrans" cxnId="{20456F24-9AD9-478B-AD54-9075FB5984EF}">
      <dgm:prSet/>
      <dgm:spPr/>
      <dgm:t>
        <a:bodyPr/>
        <a:lstStyle/>
        <a:p>
          <a:endParaRPr lang="sv-SE"/>
        </a:p>
      </dgm:t>
    </dgm:pt>
    <dgm:pt modelId="{597DC6AC-3FD4-4FC3-BA94-9E863BE809E0}" type="sibTrans" cxnId="{20456F24-9AD9-478B-AD54-9075FB5984EF}">
      <dgm:prSet/>
      <dgm:spPr/>
      <dgm:t>
        <a:bodyPr/>
        <a:lstStyle/>
        <a:p>
          <a:endParaRPr lang="sv-SE"/>
        </a:p>
      </dgm:t>
    </dgm:pt>
    <dgm:pt modelId="{12162863-D769-4E01-9720-893C8A19E691}">
      <dgm:prSet/>
      <dgm:spPr/>
      <dgm:t>
        <a:bodyPr/>
        <a:lstStyle/>
        <a:p>
          <a:r>
            <a:rPr lang="sv-SE" b="0" i="0"/>
            <a:t>pacemaker/ICD?</a:t>
          </a:r>
          <a:endParaRPr lang="sv-SE"/>
        </a:p>
      </dgm:t>
    </dgm:pt>
    <dgm:pt modelId="{A180A256-A391-4E2F-AAAC-00803E2EDFAF}" type="parTrans" cxnId="{44A6C7F7-0733-4AC8-B5DF-609722E7A6E2}">
      <dgm:prSet/>
      <dgm:spPr/>
      <dgm:t>
        <a:bodyPr/>
        <a:lstStyle/>
        <a:p>
          <a:endParaRPr lang="sv-SE"/>
        </a:p>
      </dgm:t>
    </dgm:pt>
    <dgm:pt modelId="{793AF182-B08E-4CEC-AD76-EFA7E3CC6F5E}" type="sibTrans" cxnId="{44A6C7F7-0733-4AC8-B5DF-609722E7A6E2}">
      <dgm:prSet/>
      <dgm:spPr/>
      <dgm:t>
        <a:bodyPr/>
        <a:lstStyle/>
        <a:p>
          <a:endParaRPr lang="sv-SE"/>
        </a:p>
      </dgm:t>
    </dgm:pt>
    <dgm:pt modelId="{2FD4B9C5-46B3-4A70-9B18-E959DF5A68AB}">
      <dgm:prSet/>
      <dgm:spPr/>
      <dgm:t>
        <a:bodyPr/>
        <a:lstStyle/>
        <a:p>
          <a:r>
            <a:rPr lang="en-US"/>
            <a:t>trånga utrymmen?</a:t>
          </a:r>
          <a:endParaRPr lang="sv-SE"/>
        </a:p>
      </dgm:t>
    </dgm:pt>
    <dgm:pt modelId="{CFCFC9DE-4406-4DA3-A60A-C5AAAD8BC9C5}" type="parTrans" cxnId="{630AED8B-05D9-427C-80EB-B6F056A89DF3}">
      <dgm:prSet/>
      <dgm:spPr/>
      <dgm:t>
        <a:bodyPr/>
        <a:lstStyle/>
        <a:p>
          <a:endParaRPr lang="sv-SE"/>
        </a:p>
      </dgm:t>
    </dgm:pt>
    <dgm:pt modelId="{44043896-83CE-495A-9551-FD7A0F6ECD37}" type="sibTrans" cxnId="{630AED8B-05D9-427C-80EB-B6F056A89DF3}">
      <dgm:prSet/>
      <dgm:spPr/>
      <dgm:t>
        <a:bodyPr/>
        <a:lstStyle/>
        <a:p>
          <a:endParaRPr lang="sv-SE"/>
        </a:p>
      </dgm:t>
    </dgm:pt>
    <dgm:pt modelId="{C0F34F5F-EA65-43BC-AA0A-042600900D17}">
      <dgm:prSet/>
      <dgm:spPr/>
      <dgm:t>
        <a:bodyPr/>
        <a:lstStyle/>
        <a:p>
          <a:r>
            <a:rPr lang="en-US"/>
            <a:t>implantat?</a:t>
          </a:r>
          <a:endParaRPr lang="sv-SE"/>
        </a:p>
      </dgm:t>
    </dgm:pt>
    <dgm:pt modelId="{28458F28-F306-4B03-90F4-F1901C10FB90}" type="parTrans" cxnId="{5A49ABA8-2835-4CCC-8683-37F9186C72B9}">
      <dgm:prSet/>
      <dgm:spPr/>
      <dgm:t>
        <a:bodyPr/>
        <a:lstStyle/>
        <a:p>
          <a:endParaRPr lang="sv-SE"/>
        </a:p>
      </dgm:t>
    </dgm:pt>
    <dgm:pt modelId="{078DCB0F-E21A-4383-8B1C-43610D8A192F}" type="sibTrans" cxnId="{5A49ABA8-2835-4CCC-8683-37F9186C72B9}">
      <dgm:prSet/>
      <dgm:spPr/>
      <dgm:t>
        <a:bodyPr/>
        <a:lstStyle/>
        <a:p>
          <a:endParaRPr lang="sv-SE"/>
        </a:p>
      </dgm:t>
    </dgm:pt>
    <dgm:pt modelId="{DFB990D1-9078-4DC9-A702-4D18E01EE81F}">
      <dgm:prSet/>
      <dgm:spPr/>
      <dgm:t>
        <a:bodyPr/>
        <a:lstStyle/>
        <a:p>
          <a:r>
            <a:rPr lang="en-US"/>
            <a:t>Avslutande sida ser olika ut beroende på svar</a:t>
          </a:r>
          <a:endParaRPr lang="sv-SE"/>
        </a:p>
      </dgm:t>
    </dgm:pt>
    <dgm:pt modelId="{A0CA3328-180D-4F7A-AADF-D1288729F119}" type="parTrans" cxnId="{6413418B-4E20-4985-ABFE-677434B65548}">
      <dgm:prSet/>
      <dgm:spPr/>
      <dgm:t>
        <a:bodyPr/>
        <a:lstStyle/>
        <a:p>
          <a:endParaRPr lang="sv-SE"/>
        </a:p>
      </dgm:t>
    </dgm:pt>
    <dgm:pt modelId="{0AD1A2AF-15C3-4D51-AE8C-8ADC22A9199E}" type="sibTrans" cxnId="{6413418B-4E20-4985-ABFE-677434B65548}">
      <dgm:prSet/>
      <dgm:spPr/>
      <dgm:t>
        <a:bodyPr/>
        <a:lstStyle/>
        <a:p>
          <a:endParaRPr lang="sv-SE"/>
        </a:p>
      </dgm:t>
    </dgm:pt>
    <dgm:pt modelId="{BBDD21DE-F213-43D3-95FD-E25B099AE994}">
      <dgm:prSet/>
      <dgm:spPr/>
      <dgm:t>
        <a:bodyPr/>
        <a:lstStyle/>
        <a:p>
          <a:r>
            <a:rPr lang="sv-SE"/>
            <a:t>metallsplitter?</a:t>
          </a:r>
        </a:p>
      </dgm:t>
    </dgm:pt>
    <dgm:pt modelId="{9FF7D220-C054-419E-A6F4-AD1F0AA93EB2}" type="parTrans" cxnId="{38CE2454-FF13-4E17-9BD8-803E55456B56}">
      <dgm:prSet/>
      <dgm:spPr/>
      <dgm:t>
        <a:bodyPr/>
        <a:lstStyle/>
        <a:p>
          <a:endParaRPr lang="sv-SE"/>
        </a:p>
      </dgm:t>
    </dgm:pt>
    <dgm:pt modelId="{4FAE83A3-5708-4E0C-AC22-05EF49721948}" type="sibTrans" cxnId="{38CE2454-FF13-4E17-9BD8-803E55456B56}">
      <dgm:prSet/>
      <dgm:spPr/>
      <dgm:t>
        <a:bodyPr/>
        <a:lstStyle/>
        <a:p>
          <a:endParaRPr lang="sv-SE"/>
        </a:p>
      </dgm:t>
    </dgm:pt>
    <dgm:pt modelId="{501F8572-A804-4206-AD19-2CC5138E2E23}">
      <dgm:prSet/>
      <dgm:spPr/>
      <dgm:t>
        <a:bodyPr/>
        <a:lstStyle/>
        <a:p>
          <a:r>
            <a:rPr lang="sv-SE"/>
            <a:t>vikt?</a:t>
          </a:r>
        </a:p>
      </dgm:t>
    </dgm:pt>
    <dgm:pt modelId="{A78680CB-DB0A-4A32-AECD-EB91DEE9353C}" type="parTrans" cxnId="{D626F6F1-5CBD-4A4D-9D42-5875FC6B50A1}">
      <dgm:prSet/>
      <dgm:spPr/>
      <dgm:t>
        <a:bodyPr/>
        <a:lstStyle/>
        <a:p>
          <a:endParaRPr lang="sv-SE"/>
        </a:p>
      </dgm:t>
    </dgm:pt>
    <dgm:pt modelId="{7814EB04-4541-404A-81DD-505C8682CEE1}" type="sibTrans" cxnId="{D626F6F1-5CBD-4A4D-9D42-5875FC6B50A1}">
      <dgm:prSet/>
      <dgm:spPr/>
      <dgm:t>
        <a:bodyPr/>
        <a:lstStyle/>
        <a:p>
          <a:endParaRPr lang="sv-SE"/>
        </a:p>
      </dgm:t>
    </dgm:pt>
    <dgm:pt modelId="{9CC61D2F-E05A-4F1D-AF82-11AAF0B720CB}" type="pres">
      <dgm:prSet presAssocID="{B699384C-EB3B-4A5B-ABD6-4EC5927BA2F7}" presName="Name0" presStyleCnt="0">
        <dgm:presLayoutVars>
          <dgm:dir/>
          <dgm:resizeHandles val="exact"/>
        </dgm:presLayoutVars>
      </dgm:prSet>
      <dgm:spPr/>
    </dgm:pt>
    <dgm:pt modelId="{E4C77165-1B1C-434D-A44B-0B84F0AFF4AC}" type="pres">
      <dgm:prSet presAssocID="{A904B86E-1843-4263-BE39-183C1E6D42CD}" presName="node" presStyleLbl="node1" presStyleIdx="0" presStyleCnt="3">
        <dgm:presLayoutVars>
          <dgm:bulletEnabled val="1"/>
        </dgm:presLayoutVars>
      </dgm:prSet>
      <dgm:spPr/>
    </dgm:pt>
    <dgm:pt modelId="{B7E76D87-C29D-47F5-9C7C-979C5B6466AE}" type="pres">
      <dgm:prSet presAssocID="{812FF641-2EB9-4547-A674-E529925541C6}" presName="sibTrans" presStyleLbl="sibTrans2D1" presStyleIdx="0" presStyleCnt="2"/>
      <dgm:spPr/>
    </dgm:pt>
    <dgm:pt modelId="{E23DE067-D5FA-49DB-B4E5-15CDBD2D207D}" type="pres">
      <dgm:prSet presAssocID="{812FF641-2EB9-4547-A674-E529925541C6}" presName="connectorText" presStyleLbl="sibTrans2D1" presStyleIdx="0" presStyleCnt="2"/>
      <dgm:spPr/>
    </dgm:pt>
    <dgm:pt modelId="{7EC302D8-49A4-4F04-B66E-F28B82485541}" type="pres">
      <dgm:prSet presAssocID="{61983299-3B22-4720-910B-601665171968}" presName="node" presStyleLbl="node1" presStyleIdx="1" presStyleCnt="3">
        <dgm:presLayoutVars>
          <dgm:bulletEnabled val="1"/>
        </dgm:presLayoutVars>
      </dgm:prSet>
      <dgm:spPr/>
    </dgm:pt>
    <dgm:pt modelId="{64DF601B-85ED-4BD4-B93D-E21699DF1440}" type="pres">
      <dgm:prSet presAssocID="{597DC6AC-3FD4-4FC3-BA94-9E863BE809E0}" presName="sibTrans" presStyleLbl="sibTrans2D1" presStyleIdx="1" presStyleCnt="2"/>
      <dgm:spPr/>
    </dgm:pt>
    <dgm:pt modelId="{5357E04E-DFB7-466B-950E-718133DDE676}" type="pres">
      <dgm:prSet presAssocID="{597DC6AC-3FD4-4FC3-BA94-9E863BE809E0}" presName="connectorText" presStyleLbl="sibTrans2D1" presStyleIdx="1" presStyleCnt="2"/>
      <dgm:spPr/>
    </dgm:pt>
    <dgm:pt modelId="{134BA7F6-0BD4-4DDD-81E0-57E6DE65B07C}" type="pres">
      <dgm:prSet presAssocID="{DFB990D1-9078-4DC9-A702-4D18E01EE81F}" presName="node" presStyleLbl="node1" presStyleIdx="2" presStyleCnt="3">
        <dgm:presLayoutVars>
          <dgm:bulletEnabled val="1"/>
        </dgm:presLayoutVars>
      </dgm:prSet>
      <dgm:spPr/>
    </dgm:pt>
  </dgm:ptLst>
  <dgm:cxnLst>
    <dgm:cxn modelId="{177E9313-57E9-48CF-97B3-CC0F4397D537}" type="presOf" srcId="{12162863-D769-4E01-9720-893C8A19E691}" destId="{7EC302D8-49A4-4F04-B66E-F28B82485541}" srcOrd="0" destOrd="1" presId="urn:microsoft.com/office/officeart/2005/8/layout/process1"/>
    <dgm:cxn modelId="{D8B2701C-4BA6-4E9E-AC2A-469EE9051A87}" type="presOf" srcId="{C0F34F5F-EA65-43BC-AA0A-042600900D17}" destId="{7EC302D8-49A4-4F04-B66E-F28B82485541}" srcOrd="0" destOrd="4" presId="urn:microsoft.com/office/officeart/2005/8/layout/process1"/>
    <dgm:cxn modelId="{9BC0A120-186B-4215-AC3F-8DC959DAC73B}" type="presOf" srcId="{2FD4B9C5-46B3-4A70-9B18-E959DF5A68AB}" destId="{7EC302D8-49A4-4F04-B66E-F28B82485541}" srcOrd="0" destOrd="2" presId="urn:microsoft.com/office/officeart/2005/8/layout/process1"/>
    <dgm:cxn modelId="{20456F24-9AD9-478B-AD54-9075FB5984EF}" srcId="{B699384C-EB3B-4A5B-ABD6-4EC5927BA2F7}" destId="{61983299-3B22-4720-910B-601665171968}" srcOrd="1" destOrd="0" parTransId="{674D3541-4197-4E60-A136-199247580132}" sibTransId="{597DC6AC-3FD4-4FC3-BA94-9E863BE809E0}"/>
    <dgm:cxn modelId="{F754E639-4EB8-473E-AF22-0D229E65F887}" type="presOf" srcId="{501F8572-A804-4206-AD19-2CC5138E2E23}" destId="{7EC302D8-49A4-4F04-B66E-F28B82485541}" srcOrd="0" destOrd="5" presId="urn:microsoft.com/office/officeart/2005/8/layout/process1"/>
    <dgm:cxn modelId="{E07F933A-84E3-4017-B5ED-3DA1890873AF}" type="presOf" srcId="{61983299-3B22-4720-910B-601665171968}" destId="{7EC302D8-49A4-4F04-B66E-F28B82485541}" srcOrd="0" destOrd="0" presId="urn:microsoft.com/office/officeart/2005/8/layout/process1"/>
    <dgm:cxn modelId="{BC5F054D-908C-439C-BB25-940575BBDDD5}" type="presOf" srcId="{812FF641-2EB9-4547-A674-E529925541C6}" destId="{B7E76D87-C29D-47F5-9C7C-979C5B6466AE}" srcOrd="0" destOrd="0" presId="urn:microsoft.com/office/officeart/2005/8/layout/process1"/>
    <dgm:cxn modelId="{38CE2454-FF13-4E17-9BD8-803E55456B56}" srcId="{61983299-3B22-4720-910B-601665171968}" destId="{BBDD21DE-F213-43D3-95FD-E25B099AE994}" srcOrd="2" destOrd="0" parTransId="{9FF7D220-C054-419E-A6F4-AD1F0AA93EB2}" sibTransId="{4FAE83A3-5708-4E0C-AC22-05EF49721948}"/>
    <dgm:cxn modelId="{15B2038A-065B-4639-B815-4BB1BC1AD4B4}" type="presOf" srcId="{597DC6AC-3FD4-4FC3-BA94-9E863BE809E0}" destId="{5357E04E-DFB7-466B-950E-718133DDE676}" srcOrd="1" destOrd="0" presId="urn:microsoft.com/office/officeart/2005/8/layout/process1"/>
    <dgm:cxn modelId="{816B708A-6BAC-43B1-BCA4-CC7A4721D218}" srcId="{B699384C-EB3B-4A5B-ABD6-4EC5927BA2F7}" destId="{A904B86E-1843-4263-BE39-183C1E6D42CD}" srcOrd="0" destOrd="0" parTransId="{9CD87A96-03C5-4BA8-89F3-B3FF0E106DF8}" sibTransId="{812FF641-2EB9-4547-A674-E529925541C6}"/>
    <dgm:cxn modelId="{6413418B-4E20-4985-ABFE-677434B65548}" srcId="{B699384C-EB3B-4A5B-ABD6-4EC5927BA2F7}" destId="{DFB990D1-9078-4DC9-A702-4D18E01EE81F}" srcOrd="2" destOrd="0" parTransId="{A0CA3328-180D-4F7A-AADF-D1288729F119}" sibTransId="{0AD1A2AF-15C3-4D51-AE8C-8ADC22A9199E}"/>
    <dgm:cxn modelId="{630AED8B-05D9-427C-80EB-B6F056A89DF3}" srcId="{61983299-3B22-4720-910B-601665171968}" destId="{2FD4B9C5-46B3-4A70-9B18-E959DF5A68AB}" srcOrd="1" destOrd="0" parTransId="{CFCFC9DE-4406-4DA3-A60A-C5AAAD8BC9C5}" sibTransId="{44043896-83CE-495A-9551-FD7A0F6ECD37}"/>
    <dgm:cxn modelId="{9C091190-1A51-41BE-9D19-6A354D723175}" type="presOf" srcId="{BBDD21DE-F213-43D3-95FD-E25B099AE994}" destId="{7EC302D8-49A4-4F04-B66E-F28B82485541}" srcOrd="0" destOrd="3" presId="urn:microsoft.com/office/officeart/2005/8/layout/process1"/>
    <dgm:cxn modelId="{D4ACAAA3-0A39-4023-8F8B-0CB9FB381D47}" type="presOf" srcId="{597DC6AC-3FD4-4FC3-BA94-9E863BE809E0}" destId="{64DF601B-85ED-4BD4-B93D-E21699DF1440}" srcOrd="0" destOrd="0" presId="urn:microsoft.com/office/officeart/2005/8/layout/process1"/>
    <dgm:cxn modelId="{5A49ABA8-2835-4CCC-8683-37F9186C72B9}" srcId="{61983299-3B22-4720-910B-601665171968}" destId="{C0F34F5F-EA65-43BC-AA0A-042600900D17}" srcOrd="3" destOrd="0" parTransId="{28458F28-F306-4B03-90F4-F1901C10FB90}" sibTransId="{078DCB0F-E21A-4383-8B1C-43610D8A192F}"/>
    <dgm:cxn modelId="{C1D118AF-D123-4B4B-AE75-F99994A28E08}" type="presOf" srcId="{812FF641-2EB9-4547-A674-E529925541C6}" destId="{E23DE067-D5FA-49DB-B4E5-15CDBD2D207D}" srcOrd="1" destOrd="0" presId="urn:microsoft.com/office/officeart/2005/8/layout/process1"/>
    <dgm:cxn modelId="{B134DDE0-BDD0-4596-BD61-4CAF93704734}" type="presOf" srcId="{A904B86E-1843-4263-BE39-183C1E6D42CD}" destId="{E4C77165-1B1C-434D-A44B-0B84F0AFF4AC}" srcOrd="0" destOrd="0" presId="urn:microsoft.com/office/officeart/2005/8/layout/process1"/>
    <dgm:cxn modelId="{AA53FEE8-4290-4B4C-9382-2E6341898528}" type="presOf" srcId="{DFB990D1-9078-4DC9-A702-4D18E01EE81F}" destId="{134BA7F6-0BD4-4DDD-81E0-57E6DE65B07C}" srcOrd="0" destOrd="0" presId="urn:microsoft.com/office/officeart/2005/8/layout/process1"/>
    <dgm:cxn modelId="{D626F6F1-5CBD-4A4D-9D42-5875FC6B50A1}" srcId="{61983299-3B22-4720-910B-601665171968}" destId="{501F8572-A804-4206-AD19-2CC5138E2E23}" srcOrd="4" destOrd="0" parTransId="{A78680CB-DB0A-4A32-AECD-EB91DEE9353C}" sibTransId="{7814EB04-4541-404A-81DD-505C8682CEE1}"/>
    <dgm:cxn modelId="{93C44EF7-30FC-4E0E-93DF-79A1A2CA909D}" type="presOf" srcId="{B699384C-EB3B-4A5B-ABD6-4EC5927BA2F7}" destId="{9CC61D2F-E05A-4F1D-AF82-11AAF0B720CB}" srcOrd="0" destOrd="0" presId="urn:microsoft.com/office/officeart/2005/8/layout/process1"/>
    <dgm:cxn modelId="{44A6C7F7-0733-4AC8-B5DF-609722E7A6E2}" srcId="{61983299-3B22-4720-910B-601665171968}" destId="{12162863-D769-4E01-9720-893C8A19E691}" srcOrd="0" destOrd="0" parTransId="{A180A256-A391-4E2F-AAAC-00803E2EDFAF}" sibTransId="{793AF182-B08E-4CEC-AD76-EFA7E3CC6F5E}"/>
    <dgm:cxn modelId="{6A17D964-8E7B-4FC5-A936-6DAE20DB9787}" type="presParOf" srcId="{9CC61D2F-E05A-4F1D-AF82-11AAF0B720CB}" destId="{E4C77165-1B1C-434D-A44B-0B84F0AFF4AC}" srcOrd="0" destOrd="0" presId="urn:microsoft.com/office/officeart/2005/8/layout/process1"/>
    <dgm:cxn modelId="{83556C7F-CFFF-4957-961C-370ACA6CC90D}" type="presParOf" srcId="{9CC61D2F-E05A-4F1D-AF82-11AAF0B720CB}" destId="{B7E76D87-C29D-47F5-9C7C-979C5B6466AE}" srcOrd="1" destOrd="0" presId="urn:microsoft.com/office/officeart/2005/8/layout/process1"/>
    <dgm:cxn modelId="{E4C6B653-1A03-449E-9BBD-FAEED578BFF5}" type="presParOf" srcId="{B7E76D87-C29D-47F5-9C7C-979C5B6466AE}" destId="{E23DE067-D5FA-49DB-B4E5-15CDBD2D207D}" srcOrd="0" destOrd="0" presId="urn:microsoft.com/office/officeart/2005/8/layout/process1"/>
    <dgm:cxn modelId="{A54E7A01-4D9A-4E88-9396-5143C0AFE0AD}" type="presParOf" srcId="{9CC61D2F-E05A-4F1D-AF82-11AAF0B720CB}" destId="{7EC302D8-49A4-4F04-B66E-F28B82485541}" srcOrd="2" destOrd="0" presId="urn:microsoft.com/office/officeart/2005/8/layout/process1"/>
    <dgm:cxn modelId="{5C1E7FC5-78DC-45B0-9E3A-E0FAC446B15C}" type="presParOf" srcId="{9CC61D2F-E05A-4F1D-AF82-11AAF0B720CB}" destId="{64DF601B-85ED-4BD4-B93D-E21699DF1440}" srcOrd="3" destOrd="0" presId="urn:microsoft.com/office/officeart/2005/8/layout/process1"/>
    <dgm:cxn modelId="{D4CE2A69-6F34-496C-BBBE-E11CC4C6367F}" type="presParOf" srcId="{64DF601B-85ED-4BD4-B93D-E21699DF1440}" destId="{5357E04E-DFB7-466B-950E-718133DDE676}" srcOrd="0" destOrd="0" presId="urn:microsoft.com/office/officeart/2005/8/layout/process1"/>
    <dgm:cxn modelId="{90D58F36-45BB-4246-AB14-3187E2D17FD3}" type="presParOf" srcId="{9CC61D2F-E05A-4F1D-AF82-11AAF0B720CB}" destId="{134BA7F6-0BD4-4DDD-81E0-57E6DE65B07C}"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C77165-1B1C-434D-A44B-0B84F0AFF4AC}">
      <dsp:nvSpPr>
        <dsp:cNvPr id="0" name=""/>
        <dsp:cNvSpPr/>
      </dsp:nvSpPr>
      <dsp:spPr>
        <a:xfrm>
          <a:off x="6926" y="16073"/>
          <a:ext cx="2070234" cy="17079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err="1"/>
            <a:t>Länk</a:t>
          </a:r>
          <a:r>
            <a:rPr lang="en-US" sz="1400" kern="1200" dirty="0"/>
            <a:t> till </a:t>
          </a:r>
          <a:r>
            <a:rPr lang="en-US" sz="1400" kern="1200" dirty="0" err="1"/>
            <a:t>formulär</a:t>
          </a:r>
          <a:r>
            <a:rPr lang="en-US" sz="1400" kern="1200" dirty="0"/>
            <a:t> </a:t>
          </a:r>
          <a:r>
            <a:rPr lang="en-US" sz="1400" kern="1200" dirty="0" err="1"/>
            <a:t>på</a:t>
          </a:r>
          <a:r>
            <a:rPr lang="en-US" sz="1400" kern="1200" dirty="0"/>
            <a:t> </a:t>
          </a:r>
          <a:r>
            <a:rPr lang="en-US" sz="1400" kern="1200" dirty="0" err="1"/>
            <a:t>mottagningens</a:t>
          </a:r>
          <a:r>
            <a:rPr lang="en-US" sz="1400" kern="1200" dirty="0"/>
            <a:t> </a:t>
          </a:r>
          <a:r>
            <a:rPr lang="en-US" sz="1400" kern="1200" dirty="0" err="1"/>
            <a:t>kontaktkort</a:t>
          </a:r>
          <a:r>
            <a:rPr lang="en-US" sz="1400" kern="1200" dirty="0"/>
            <a:t> och </a:t>
          </a:r>
          <a:r>
            <a:rPr lang="en-US" sz="1400" kern="1200" dirty="0" err="1"/>
            <a:t>som</a:t>
          </a:r>
          <a:r>
            <a:rPr lang="en-US" sz="1400" kern="1200" dirty="0"/>
            <a:t> QR-</a:t>
          </a:r>
          <a:r>
            <a:rPr lang="en-US" sz="1400" kern="1200" dirty="0" err="1"/>
            <a:t>kod</a:t>
          </a:r>
          <a:endParaRPr lang="sv-SE" sz="1400" kern="1200" dirty="0"/>
        </a:p>
      </dsp:txBody>
      <dsp:txXfrm>
        <a:off x="56950" y="66097"/>
        <a:ext cx="1970186" cy="1607895"/>
      </dsp:txXfrm>
    </dsp:sp>
    <dsp:sp modelId="{B7E76D87-C29D-47F5-9C7C-979C5B6466AE}">
      <dsp:nvSpPr>
        <dsp:cNvPr id="0" name=""/>
        <dsp:cNvSpPr/>
      </dsp:nvSpPr>
      <dsp:spPr>
        <a:xfrm>
          <a:off x="2284184" y="613335"/>
          <a:ext cx="438889" cy="5134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dsp:txBody>
      <dsp:txXfrm>
        <a:off x="2284184" y="716019"/>
        <a:ext cx="307222" cy="308050"/>
      </dsp:txXfrm>
    </dsp:sp>
    <dsp:sp modelId="{7EC302D8-49A4-4F04-B66E-F28B82485541}">
      <dsp:nvSpPr>
        <dsp:cNvPr id="0" name=""/>
        <dsp:cNvSpPr/>
      </dsp:nvSpPr>
      <dsp:spPr>
        <a:xfrm>
          <a:off x="2905254" y="16073"/>
          <a:ext cx="2070234" cy="17079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Formulär med frågor inför magnetröntgen</a:t>
          </a:r>
          <a:endParaRPr lang="sv-SE" sz="1400" kern="1200"/>
        </a:p>
        <a:p>
          <a:pPr marL="57150" lvl="1" indent="-57150" algn="l" defTabSz="488950">
            <a:lnSpc>
              <a:spcPct val="90000"/>
            </a:lnSpc>
            <a:spcBef>
              <a:spcPct val="0"/>
            </a:spcBef>
            <a:spcAft>
              <a:spcPct val="15000"/>
            </a:spcAft>
            <a:buChar char="•"/>
          </a:pPr>
          <a:r>
            <a:rPr lang="sv-SE" sz="1100" b="0" i="0" kern="1200"/>
            <a:t>pacemaker/ICD?</a:t>
          </a:r>
          <a:endParaRPr lang="sv-SE" sz="1100" kern="1200"/>
        </a:p>
        <a:p>
          <a:pPr marL="57150" lvl="1" indent="-57150" algn="l" defTabSz="488950">
            <a:lnSpc>
              <a:spcPct val="90000"/>
            </a:lnSpc>
            <a:spcBef>
              <a:spcPct val="0"/>
            </a:spcBef>
            <a:spcAft>
              <a:spcPct val="15000"/>
            </a:spcAft>
            <a:buChar char="•"/>
          </a:pPr>
          <a:r>
            <a:rPr lang="en-US" sz="1100" kern="1200"/>
            <a:t>trånga utrymmen?</a:t>
          </a:r>
          <a:endParaRPr lang="sv-SE" sz="1100" kern="1200"/>
        </a:p>
        <a:p>
          <a:pPr marL="57150" lvl="1" indent="-57150" algn="l" defTabSz="488950">
            <a:lnSpc>
              <a:spcPct val="90000"/>
            </a:lnSpc>
            <a:spcBef>
              <a:spcPct val="0"/>
            </a:spcBef>
            <a:spcAft>
              <a:spcPct val="15000"/>
            </a:spcAft>
            <a:buChar char="•"/>
          </a:pPr>
          <a:r>
            <a:rPr lang="sv-SE" sz="1100" kern="1200"/>
            <a:t>metallsplitter?</a:t>
          </a:r>
        </a:p>
        <a:p>
          <a:pPr marL="57150" lvl="1" indent="-57150" algn="l" defTabSz="488950">
            <a:lnSpc>
              <a:spcPct val="90000"/>
            </a:lnSpc>
            <a:spcBef>
              <a:spcPct val="0"/>
            </a:spcBef>
            <a:spcAft>
              <a:spcPct val="15000"/>
            </a:spcAft>
            <a:buChar char="•"/>
          </a:pPr>
          <a:r>
            <a:rPr lang="en-US" sz="1100" kern="1200"/>
            <a:t>implantat?</a:t>
          </a:r>
          <a:endParaRPr lang="sv-SE" sz="1100" kern="1200"/>
        </a:p>
        <a:p>
          <a:pPr marL="57150" lvl="1" indent="-57150" algn="l" defTabSz="488950">
            <a:lnSpc>
              <a:spcPct val="90000"/>
            </a:lnSpc>
            <a:spcBef>
              <a:spcPct val="0"/>
            </a:spcBef>
            <a:spcAft>
              <a:spcPct val="15000"/>
            </a:spcAft>
            <a:buChar char="•"/>
          </a:pPr>
          <a:r>
            <a:rPr lang="sv-SE" sz="1100" kern="1200"/>
            <a:t>vikt?</a:t>
          </a:r>
        </a:p>
      </dsp:txBody>
      <dsp:txXfrm>
        <a:off x="2955278" y="66097"/>
        <a:ext cx="1970186" cy="1607895"/>
      </dsp:txXfrm>
    </dsp:sp>
    <dsp:sp modelId="{64DF601B-85ED-4BD4-B93D-E21699DF1440}">
      <dsp:nvSpPr>
        <dsp:cNvPr id="0" name=""/>
        <dsp:cNvSpPr/>
      </dsp:nvSpPr>
      <dsp:spPr>
        <a:xfrm>
          <a:off x="5182512" y="613335"/>
          <a:ext cx="438889" cy="5134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dsp:txBody>
      <dsp:txXfrm>
        <a:off x="5182512" y="716019"/>
        <a:ext cx="307222" cy="308050"/>
      </dsp:txXfrm>
    </dsp:sp>
    <dsp:sp modelId="{134BA7F6-0BD4-4DDD-81E0-57E6DE65B07C}">
      <dsp:nvSpPr>
        <dsp:cNvPr id="0" name=""/>
        <dsp:cNvSpPr/>
      </dsp:nvSpPr>
      <dsp:spPr>
        <a:xfrm>
          <a:off x="5803582" y="16073"/>
          <a:ext cx="2070234" cy="17079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Avslutande sida ser olika ut beroende på svar</a:t>
          </a:r>
          <a:endParaRPr lang="sv-SE" sz="1400" kern="1200"/>
        </a:p>
      </dsp:txBody>
      <dsp:txXfrm>
        <a:off x="5853606" y="66097"/>
        <a:ext cx="1970186" cy="160789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DEAF8ADE-DFB0-6344-91AF-C2340D4A735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702F8833-CBDB-8E44-991E-7719DBE5D65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AD629D-E35B-0940-BCF8-E9D569AAAE2E}" type="datetimeFigureOut">
              <a:rPr lang="sv-SE" smtClean="0"/>
              <a:t>2026-05-20</a:t>
            </a:fld>
            <a:endParaRPr lang="sv-SE"/>
          </a:p>
        </p:txBody>
      </p:sp>
      <p:sp>
        <p:nvSpPr>
          <p:cNvPr id="4" name="Platshållare för sidfot 3">
            <a:extLst>
              <a:ext uri="{FF2B5EF4-FFF2-40B4-BE49-F238E27FC236}">
                <a16:creationId xmlns:a16="http://schemas.microsoft.com/office/drawing/2014/main" id="{C3D6739B-AC65-D24B-AC64-71E56FA32A5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8D3F9890-91E1-FA43-9F16-0BBCFAAAAB2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9680A0-A5E7-3B49-AD2F-70CF6E629945}" type="slidenum">
              <a:rPr lang="sv-SE" smtClean="0"/>
              <a:t>‹#›</a:t>
            </a:fld>
            <a:endParaRPr lang="sv-SE"/>
          </a:p>
        </p:txBody>
      </p:sp>
    </p:spTree>
    <p:extLst>
      <p:ext uri="{BB962C8B-B14F-4D97-AF65-F5344CB8AC3E}">
        <p14:creationId xmlns:p14="http://schemas.microsoft.com/office/powerpoint/2010/main" val="31911803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023D13-F35E-4529-B3F7-0633FF5C8FD7}" type="datetimeFigureOut">
              <a:rPr lang="sv-SE" smtClean="0"/>
              <a:t>2026-05-20</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DEDCF4-EC53-45ED-9657-3068B2115E42}" type="slidenum">
              <a:rPr lang="sv-SE" smtClean="0"/>
              <a:t>‹#›</a:t>
            </a:fld>
            <a:endParaRPr lang="sv-SE"/>
          </a:p>
        </p:txBody>
      </p:sp>
    </p:spTree>
    <p:extLst>
      <p:ext uri="{BB962C8B-B14F-4D97-AF65-F5344CB8AC3E}">
        <p14:creationId xmlns:p14="http://schemas.microsoft.com/office/powerpoint/2010/main" val="2048782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BE325-B6D9-CF9B-FF1F-50EDAB47BA4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9B3C92F-8DCA-6DC0-822C-D168812E7FB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20C103B7-823E-3414-32D4-E960C7282C4F}"/>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00A377F5-BCF3-3583-2E72-330AF45B7702}"/>
              </a:ext>
            </a:extLst>
          </p:cNvPr>
          <p:cNvSpPr>
            <a:spLocks noGrp="1"/>
          </p:cNvSpPr>
          <p:nvPr>
            <p:ph type="sldNum" sz="quarter" idx="5"/>
          </p:nvPr>
        </p:nvSpPr>
        <p:spPr/>
        <p:txBody>
          <a:bodyPr/>
          <a:lstStyle/>
          <a:p>
            <a:fld id="{36DEDCF4-EC53-45ED-9657-3068B2115E42}" type="slidenum">
              <a:rPr lang="sv-SE" smtClean="0"/>
              <a:t>2</a:t>
            </a:fld>
            <a:endParaRPr lang="sv-SE"/>
          </a:p>
        </p:txBody>
      </p:sp>
    </p:spTree>
    <p:extLst>
      <p:ext uri="{BB962C8B-B14F-4D97-AF65-F5344CB8AC3E}">
        <p14:creationId xmlns:p14="http://schemas.microsoft.com/office/powerpoint/2010/main" val="1773558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6DEDCF4-EC53-45ED-9657-3068B2115E42}" type="slidenum">
              <a:rPr lang="sv-SE" smtClean="0"/>
              <a:t>3</a:t>
            </a:fld>
            <a:endParaRPr lang="sv-SE"/>
          </a:p>
        </p:txBody>
      </p:sp>
    </p:spTree>
    <p:extLst>
      <p:ext uri="{BB962C8B-B14F-4D97-AF65-F5344CB8AC3E}">
        <p14:creationId xmlns:p14="http://schemas.microsoft.com/office/powerpoint/2010/main" val="905053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SANDRA</a:t>
            </a:r>
          </a:p>
        </p:txBody>
      </p:sp>
      <p:sp>
        <p:nvSpPr>
          <p:cNvPr id="4" name="Platshållare för bildnummer 3"/>
          <p:cNvSpPr>
            <a:spLocks noGrp="1"/>
          </p:cNvSpPr>
          <p:nvPr>
            <p:ph type="sldNum" sz="quarter" idx="5"/>
          </p:nvPr>
        </p:nvSpPr>
        <p:spPr/>
        <p:txBody>
          <a:bodyPr/>
          <a:lstStyle/>
          <a:p>
            <a:fld id="{36DEDCF4-EC53-45ED-9657-3068B2115E42}" type="slidenum">
              <a:rPr lang="sv-SE" smtClean="0"/>
              <a:t>4</a:t>
            </a:fld>
            <a:endParaRPr lang="sv-SE"/>
          </a:p>
        </p:txBody>
      </p:sp>
    </p:spTree>
    <p:extLst>
      <p:ext uri="{BB962C8B-B14F-4D97-AF65-F5344CB8AC3E}">
        <p14:creationId xmlns:p14="http://schemas.microsoft.com/office/powerpoint/2010/main" val="19759906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tartsida utan bild ROSA">
    <p:spTree>
      <p:nvGrpSpPr>
        <p:cNvPr id="1" name=""/>
        <p:cNvGrpSpPr/>
        <p:nvPr/>
      </p:nvGrpSpPr>
      <p:grpSpPr>
        <a:xfrm>
          <a:off x="0" y="0"/>
          <a:ext cx="0" cy="0"/>
          <a:chOff x="0" y="0"/>
          <a:chExt cx="0" cy="0"/>
        </a:xfrm>
      </p:grpSpPr>
      <p:sp>
        <p:nvSpPr>
          <p:cNvPr id="18" name="Rektangel 17">
            <a:extLst>
              <a:ext uri="{FF2B5EF4-FFF2-40B4-BE49-F238E27FC236}">
                <a16:creationId xmlns:a16="http://schemas.microsoft.com/office/drawing/2014/main" id="{F6D261CD-7475-462D-96A6-570AC61F5569}"/>
              </a:ext>
            </a:extLst>
          </p:cNvPr>
          <p:cNvSpPr/>
          <p:nvPr userDrawn="1"/>
        </p:nvSpPr>
        <p:spPr>
          <a:xfrm>
            <a:off x="0" y="0"/>
            <a:ext cx="12192000" cy="56440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Bildobjekt 9">
            <a:extLst>
              <a:ext uri="{FF2B5EF4-FFF2-40B4-BE49-F238E27FC236}">
                <a16:creationId xmlns:a16="http://schemas.microsoft.com/office/drawing/2014/main" id="{0C5D4EC2-9FA8-4FE8-96F7-29DCCDEDDB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78728"/>
            <a:ext cx="12202510" cy="2200292"/>
          </a:xfrm>
          <a:prstGeom prst="rect">
            <a:avLst/>
          </a:prstGeom>
        </p:spPr>
      </p:pic>
      <p:sp>
        <p:nvSpPr>
          <p:cNvPr id="2" name="Rubrik 1">
            <a:extLst>
              <a:ext uri="{FF2B5EF4-FFF2-40B4-BE49-F238E27FC236}">
                <a16:creationId xmlns:a16="http://schemas.microsoft.com/office/drawing/2014/main" id="{C4679F00-E121-4F6A-8D29-D9E7E550A99B}"/>
              </a:ext>
            </a:extLst>
          </p:cNvPr>
          <p:cNvSpPr>
            <a:spLocks noGrp="1"/>
          </p:cNvSpPr>
          <p:nvPr>
            <p:ph type="ctrTitle" hasCustomPrompt="1"/>
          </p:nvPr>
        </p:nvSpPr>
        <p:spPr>
          <a:xfrm>
            <a:off x="1524000" y="1952672"/>
            <a:ext cx="9144000" cy="2387600"/>
          </a:xfrm>
        </p:spPr>
        <p:txBody>
          <a:bodyPr anchor="t"/>
          <a:lstStyle>
            <a:lvl1pPr algn="ctr">
              <a:defRPr sz="5400" spc="0"/>
            </a:lvl1pPr>
          </a:lstStyle>
          <a:p>
            <a:r>
              <a:rPr lang="sv-SE" dirty="0"/>
              <a:t>En rubrik kommer</a:t>
            </a:r>
            <a:br>
              <a:rPr lang="sv-SE" dirty="0"/>
            </a:br>
            <a:r>
              <a:rPr lang="sv-SE" dirty="0"/>
              <a:t>att stå här och kan</a:t>
            </a:r>
            <a:br>
              <a:rPr lang="sv-SE" dirty="0"/>
            </a:br>
            <a:r>
              <a:rPr lang="sv-SE" dirty="0"/>
              <a:t>vara på tre rader</a:t>
            </a:r>
          </a:p>
        </p:txBody>
      </p:sp>
      <p:sp>
        <p:nvSpPr>
          <p:cNvPr id="3" name="Underrubrik 2">
            <a:extLst>
              <a:ext uri="{FF2B5EF4-FFF2-40B4-BE49-F238E27FC236}">
                <a16:creationId xmlns:a16="http://schemas.microsoft.com/office/drawing/2014/main" id="{F9F3B956-728F-4271-9E5F-A466177507C6}"/>
              </a:ext>
            </a:extLst>
          </p:cNvPr>
          <p:cNvSpPr>
            <a:spLocks noGrp="1"/>
          </p:cNvSpPr>
          <p:nvPr>
            <p:ph type="subTitle" idx="1" hasCustomPrompt="1"/>
          </p:nvPr>
        </p:nvSpPr>
        <p:spPr>
          <a:xfrm>
            <a:off x="1524000" y="1176772"/>
            <a:ext cx="9144000" cy="410286"/>
          </a:xfrm>
        </p:spPr>
        <p:txBody>
          <a:bodyPr anchor="b"/>
          <a:lstStyle>
            <a:lvl1pPr marL="0" indent="0" algn="ctr">
              <a:buNone/>
              <a:defRPr sz="14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Ämne/titel/namn/datum</a:t>
            </a:r>
          </a:p>
        </p:txBody>
      </p:sp>
      <p:sp>
        <p:nvSpPr>
          <p:cNvPr id="9" name="Rektangel 8">
            <a:extLst>
              <a:ext uri="{FF2B5EF4-FFF2-40B4-BE49-F238E27FC236}">
                <a16:creationId xmlns:a16="http://schemas.microsoft.com/office/drawing/2014/main" id="{25C65CF8-0829-4AB6-891A-190544AC3286}"/>
              </a:ext>
            </a:extLst>
          </p:cNvPr>
          <p:cNvSpPr/>
          <p:nvPr userDrawn="1"/>
        </p:nvSpPr>
        <p:spPr>
          <a:xfrm>
            <a:off x="-2575249" y="841599"/>
            <a:ext cx="2447663" cy="861774"/>
          </a:xfrm>
          <a:prstGeom prst="rect">
            <a:avLst/>
          </a:prstGeom>
        </p:spPr>
        <p:txBody>
          <a:bodyPr wrap="square">
            <a:spAutoFit/>
          </a:bodyPr>
          <a:lstStyle/>
          <a:p>
            <a:pPr algn="r">
              <a:spcAft>
                <a:spcPts val="0"/>
              </a:spcAft>
            </a:pPr>
            <a:r>
              <a:rPr lang="sv-SE" sz="1000">
                <a:effectLst/>
                <a:latin typeface="Calibri" panose="020F0502020204030204" pitchFamily="34" charset="0"/>
                <a:ea typeface="Calibri" panose="020F0502020204030204" pitchFamily="34" charset="0"/>
              </a:rPr>
              <a:t>Varje rubrik inleds </a:t>
            </a:r>
            <a:r>
              <a:rPr lang="sv-SE" sz="1000">
                <a:solidFill>
                  <a:schemeClr val="accent1"/>
                </a:solidFill>
                <a:effectLst/>
                <a:latin typeface="Calibri" panose="020F0502020204030204" pitchFamily="34" charset="0"/>
                <a:ea typeface="Calibri" panose="020F0502020204030204" pitchFamily="34" charset="0"/>
              </a:rPr>
              <a:t>med ljusare röd</a:t>
            </a:r>
            <a:r>
              <a:rPr lang="sv-SE" sz="1000">
                <a:effectLst/>
                <a:latin typeface="Calibri" panose="020F0502020204030204" pitchFamily="34" charset="0"/>
                <a:ea typeface="Calibri" panose="020F0502020204030204" pitchFamily="34" charset="0"/>
              </a:rPr>
              <a:t> se bild. (Bild på inringad färg i paletten)</a:t>
            </a:r>
          </a:p>
          <a:p>
            <a:pPr algn="r">
              <a:spcAft>
                <a:spcPts val="0"/>
              </a:spcAft>
            </a:pPr>
            <a:endParaRPr lang="sv-SE" sz="1000">
              <a:effectLst/>
              <a:latin typeface="Calibri" panose="020F0502020204030204" pitchFamily="34" charset="0"/>
              <a:ea typeface="Calibri" panose="020F0502020204030204" pitchFamily="34" charset="0"/>
            </a:endParaRPr>
          </a:p>
          <a:p>
            <a:pPr algn="r">
              <a:spcAft>
                <a:spcPts val="0"/>
              </a:spcAft>
            </a:pPr>
            <a:r>
              <a:rPr lang="sv-SE" sz="1000">
                <a:effectLst/>
                <a:latin typeface="Calibri" panose="020F0502020204030204" pitchFamily="34" charset="0"/>
                <a:ea typeface="Calibri" panose="020F0502020204030204" pitchFamily="34" charset="0"/>
              </a:rPr>
              <a:t>Detta måste göras manuellt genom att markera texten.</a:t>
            </a:r>
          </a:p>
        </p:txBody>
      </p:sp>
      <p:pic>
        <p:nvPicPr>
          <p:cNvPr id="12" name="Bildobjekt 11">
            <a:extLst>
              <a:ext uri="{FF2B5EF4-FFF2-40B4-BE49-F238E27FC236}">
                <a16:creationId xmlns:a16="http://schemas.microsoft.com/office/drawing/2014/main" id="{EBE118A1-F797-4EAF-B63F-697D3863BC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40767" y="1808804"/>
            <a:ext cx="1685925" cy="628650"/>
          </a:xfrm>
          <a:prstGeom prst="rect">
            <a:avLst/>
          </a:prstGeom>
        </p:spPr>
      </p:pic>
      <p:pic>
        <p:nvPicPr>
          <p:cNvPr id="4" name="Bildobjekt 3" descr="En bild som visar text, Teckensnitt, Grafik, grafisk design&#10;&#10;AI-genererat innehåll kan vara felaktigt.">
            <a:extLst>
              <a:ext uri="{FF2B5EF4-FFF2-40B4-BE49-F238E27FC236}">
                <a16:creationId xmlns:a16="http://schemas.microsoft.com/office/drawing/2014/main" id="{D97718CC-F949-3EF3-469B-5B356D6962E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680000" y="5760000"/>
            <a:ext cx="2880056" cy="733269"/>
          </a:xfrm>
          <a:prstGeom prst="rect">
            <a:avLst/>
          </a:prstGeom>
        </p:spPr>
      </p:pic>
    </p:spTree>
    <p:extLst>
      <p:ext uri="{BB962C8B-B14F-4D97-AF65-F5344CB8AC3E}">
        <p14:creationId xmlns:p14="http://schemas.microsoft.com/office/powerpoint/2010/main" val="2228013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ndardsida bild vänst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97E423A-6DB5-459A-B33C-DC429504900E}"/>
              </a:ext>
            </a:extLst>
          </p:cNvPr>
          <p:cNvSpPr>
            <a:spLocks noGrp="1"/>
          </p:cNvSpPr>
          <p:nvPr>
            <p:ph type="title" hasCustomPrompt="1"/>
          </p:nvPr>
        </p:nvSpPr>
        <p:spPr/>
        <p:txBody>
          <a:bodyPr/>
          <a:lstStyle>
            <a:lvl1pPr>
              <a:defRPr spc="0"/>
            </a:lvl1pPr>
          </a:lstStyle>
          <a:p>
            <a:r>
              <a:rPr lang="sv-SE" dirty="0">
                <a:solidFill>
                  <a:schemeClr val="accent1"/>
                </a:solidFill>
              </a:rPr>
              <a:t>Rubrik</a:t>
            </a:r>
            <a:r>
              <a:rPr lang="sv-SE" dirty="0"/>
              <a:t> på en rad</a:t>
            </a:r>
          </a:p>
        </p:txBody>
      </p:sp>
      <p:sp>
        <p:nvSpPr>
          <p:cNvPr id="3" name="Platshållare för innehåll 2">
            <a:extLst>
              <a:ext uri="{FF2B5EF4-FFF2-40B4-BE49-F238E27FC236}">
                <a16:creationId xmlns:a16="http://schemas.microsoft.com/office/drawing/2014/main" id="{C591B10F-9AE3-44F1-83B7-0D36638C58B2}"/>
              </a:ext>
            </a:extLst>
          </p:cNvPr>
          <p:cNvSpPr>
            <a:spLocks noGrp="1"/>
          </p:cNvSpPr>
          <p:nvPr>
            <p:ph idx="1"/>
          </p:nvPr>
        </p:nvSpPr>
        <p:spPr>
          <a:xfrm>
            <a:off x="5423338" y="1693273"/>
            <a:ext cx="5958536" cy="356452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sidfot 4">
            <a:extLst>
              <a:ext uri="{FF2B5EF4-FFF2-40B4-BE49-F238E27FC236}">
                <a16:creationId xmlns:a16="http://schemas.microsoft.com/office/drawing/2014/main" id="{7C8D24B6-D2A2-49C9-BA42-DB7B32029E0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77E05EC-B5C7-4E5C-99AF-DAA72183B66D}"/>
              </a:ext>
            </a:extLst>
          </p:cNvPr>
          <p:cNvSpPr>
            <a:spLocks noGrp="1"/>
          </p:cNvSpPr>
          <p:nvPr>
            <p:ph type="sldNum" sz="quarter" idx="12"/>
          </p:nvPr>
        </p:nvSpPr>
        <p:spPr/>
        <p:txBody>
          <a:bodyPr/>
          <a:lstStyle/>
          <a:p>
            <a:fld id="{7FF155A8-5C6D-4241-95DF-81E4F2B16EE5}" type="slidenum">
              <a:rPr lang="sv-SE" smtClean="0"/>
              <a:t>‹#›</a:t>
            </a:fld>
            <a:endParaRPr lang="sv-SE"/>
          </a:p>
        </p:txBody>
      </p:sp>
      <p:sp>
        <p:nvSpPr>
          <p:cNvPr id="10" name="Platshållare för bild 9">
            <a:extLst>
              <a:ext uri="{FF2B5EF4-FFF2-40B4-BE49-F238E27FC236}">
                <a16:creationId xmlns:a16="http://schemas.microsoft.com/office/drawing/2014/main" id="{E79EAE5D-FEC0-4EF7-BBA5-3270B4215AD3}"/>
              </a:ext>
            </a:extLst>
          </p:cNvPr>
          <p:cNvSpPr>
            <a:spLocks noGrp="1"/>
          </p:cNvSpPr>
          <p:nvPr>
            <p:ph type="pic" sz="quarter" idx="13"/>
          </p:nvPr>
        </p:nvSpPr>
        <p:spPr>
          <a:xfrm>
            <a:off x="935038" y="1619250"/>
            <a:ext cx="4110037" cy="3709988"/>
          </a:xfrm>
          <a:prstGeom prst="roundRect">
            <a:avLst>
              <a:gd name="adj" fmla="val 1369"/>
            </a:avLst>
          </a:prstGeom>
          <a:noFill/>
        </p:spPr>
        <p:txBody>
          <a:bodyPr tIns="576000"/>
          <a:lstStyle>
            <a:lvl1pPr marL="0" indent="0" algn="ctr">
              <a:buNone/>
              <a:defRPr/>
            </a:lvl1pPr>
          </a:lstStyle>
          <a:p>
            <a:r>
              <a:rPr lang="sv-SE"/>
              <a:t>Klicka på ikonen för att lägga till en bild</a:t>
            </a:r>
          </a:p>
        </p:txBody>
      </p:sp>
    </p:spTree>
    <p:extLst>
      <p:ext uri="{BB962C8B-B14F-4D97-AF65-F5344CB8AC3E}">
        <p14:creationId xmlns:p14="http://schemas.microsoft.com/office/powerpoint/2010/main" val="5795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ndardsida bild hög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97E423A-6DB5-459A-B33C-DC429504900E}"/>
              </a:ext>
            </a:extLst>
          </p:cNvPr>
          <p:cNvSpPr>
            <a:spLocks noGrp="1"/>
          </p:cNvSpPr>
          <p:nvPr>
            <p:ph type="title" hasCustomPrompt="1"/>
          </p:nvPr>
        </p:nvSpPr>
        <p:spPr>
          <a:xfrm>
            <a:off x="874296" y="84221"/>
            <a:ext cx="10567736" cy="1149264"/>
          </a:xfrm>
        </p:spPr>
        <p:txBody>
          <a:bodyPr/>
          <a:lstStyle>
            <a:lvl1pPr>
              <a:defRPr spc="0"/>
            </a:lvl1pPr>
          </a:lstStyle>
          <a:p>
            <a:r>
              <a:rPr lang="sv-SE" dirty="0">
                <a:solidFill>
                  <a:schemeClr val="accent1"/>
                </a:solidFill>
              </a:rPr>
              <a:t>Rubrik</a:t>
            </a:r>
            <a:r>
              <a:rPr lang="sv-SE" dirty="0"/>
              <a:t> på en rad</a:t>
            </a:r>
          </a:p>
        </p:txBody>
      </p:sp>
      <p:sp>
        <p:nvSpPr>
          <p:cNvPr id="3" name="Platshållare för innehåll 2">
            <a:extLst>
              <a:ext uri="{FF2B5EF4-FFF2-40B4-BE49-F238E27FC236}">
                <a16:creationId xmlns:a16="http://schemas.microsoft.com/office/drawing/2014/main" id="{C591B10F-9AE3-44F1-83B7-0D36638C58B2}"/>
              </a:ext>
            </a:extLst>
          </p:cNvPr>
          <p:cNvSpPr>
            <a:spLocks noGrp="1"/>
          </p:cNvSpPr>
          <p:nvPr>
            <p:ph idx="1"/>
          </p:nvPr>
        </p:nvSpPr>
        <p:spPr>
          <a:xfrm>
            <a:off x="922424" y="1693273"/>
            <a:ext cx="5919810" cy="356452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sidfot 4">
            <a:extLst>
              <a:ext uri="{FF2B5EF4-FFF2-40B4-BE49-F238E27FC236}">
                <a16:creationId xmlns:a16="http://schemas.microsoft.com/office/drawing/2014/main" id="{7C8D24B6-D2A2-49C9-BA42-DB7B32029E0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77E05EC-B5C7-4E5C-99AF-DAA72183B66D}"/>
              </a:ext>
            </a:extLst>
          </p:cNvPr>
          <p:cNvSpPr>
            <a:spLocks noGrp="1"/>
          </p:cNvSpPr>
          <p:nvPr>
            <p:ph type="sldNum" sz="quarter" idx="12"/>
          </p:nvPr>
        </p:nvSpPr>
        <p:spPr/>
        <p:txBody>
          <a:bodyPr/>
          <a:lstStyle/>
          <a:p>
            <a:fld id="{7FF155A8-5C6D-4241-95DF-81E4F2B16EE5}" type="slidenum">
              <a:rPr lang="sv-SE" smtClean="0"/>
              <a:t>‹#›</a:t>
            </a:fld>
            <a:endParaRPr lang="sv-SE"/>
          </a:p>
        </p:txBody>
      </p:sp>
      <p:sp>
        <p:nvSpPr>
          <p:cNvPr id="7" name="Platshållare för bild 9">
            <a:extLst>
              <a:ext uri="{FF2B5EF4-FFF2-40B4-BE49-F238E27FC236}">
                <a16:creationId xmlns:a16="http://schemas.microsoft.com/office/drawing/2014/main" id="{DCD0C5FE-126D-416C-9A5B-02C9EAD42FBB}"/>
              </a:ext>
            </a:extLst>
          </p:cNvPr>
          <p:cNvSpPr>
            <a:spLocks noGrp="1"/>
          </p:cNvSpPr>
          <p:nvPr>
            <p:ph type="pic" sz="quarter" idx="13"/>
          </p:nvPr>
        </p:nvSpPr>
        <p:spPr>
          <a:xfrm>
            <a:off x="7346348" y="1619250"/>
            <a:ext cx="4110037" cy="3709988"/>
          </a:xfrm>
          <a:prstGeom prst="roundRect">
            <a:avLst>
              <a:gd name="adj" fmla="val 1369"/>
            </a:avLst>
          </a:prstGeom>
          <a:noFill/>
        </p:spPr>
        <p:txBody>
          <a:bodyPr tIns="576000"/>
          <a:lstStyle>
            <a:lvl1pPr marL="0" indent="0" algn="ctr">
              <a:buNone/>
              <a:defRPr/>
            </a:lvl1pPr>
          </a:lstStyle>
          <a:p>
            <a:r>
              <a:rPr lang="sv-SE"/>
              <a:t>Klicka på ikonen för att lägga till en bild</a:t>
            </a:r>
          </a:p>
        </p:txBody>
      </p:sp>
    </p:spTree>
    <p:extLst>
      <p:ext uri="{BB962C8B-B14F-4D97-AF65-F5344CB8AC3E}">
        <p14:creationId xmlns:p14="http://schemas.microsoft.com/office/powerpoint/2010/main" val="419791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lutsid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8D5545B1-EC61-4586-B3F7-6354B25D50F5}"/>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descr="En bild som visar text, Teckensnitt, Grafik, grafisk design&#10;&#10;AI-genererat innehåll kan vara felaktigt.">
            <a:extLst>
              <a:ext uri="{FF2B5EF4-FFF2-40B4-BE49-F238E27FC236}">
                <a16:creationId xmlns:a16="http://schemas.microsoft.com/office/drawing/2014/main" id="{3B326034-8C65-7F1D-24BB-17D037EE10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0896" y="2819079"/>
            <a:ext cx="5570204" cy="1418186"/>
          </a:xfrm>
          <a:prstGeom prst="rect">
            <a:avLst/>
          </a:prstGeom>
        </p:spPr>
      </p:pic>
    </p:spTree>
    <p:extLst>
      <p:ext uri="{BB962C8B-B14F-4D97-AF65-F5344CB8AC3E}">
        <p14:creationId xmlns:p14="http://schemas.microsoft.com/office/powerpoint/2010/main" val="138984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tartsida utan bild VIT">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0C5D4EC2-9FA8-4FE8-96F7-29DCCDEDDB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78728"/>
            <a:ext cx="12202510" cy="2200292"/>
          </a:xfrm>
          <a:prstGeom prst="rect">
            <a:avLst/>
          </a:prstGeom>
        </p:spPr>
      </p:pic>
      <p:sp>
        <p:nvSpPr>
          <p:cNvPr id="2" name="Rubrik 1">
            <a:extLst>
              <a:ext uri="{FF2B5EF4-FFF2-40B4-BE49-F238E27FC236}">
                <a16:creationId xmlns:a16="http://schemas.microsoft.com/office/drawing/2014/main" id="{C4679F00-E121-4F6A-8D29-D9E7E550A99B}"/>
              </a:ext>
            </a:extLst>
          </p:cNvPr>
          <p:cNvSpPr>
            <a:spLocks noGrp="1"/>
          </p:cNvSpPr>
          <p:nvPr>
            <p:ph type="ctrTitle" hasCustomPrompt="1"/>
          </p:nvPr>
        </p:nvSpPr>
        <p:spPr>
          <a:xfrm>
            <a:off x="1524000" y="1952672"/>
            <a:ext cx="9144000" cy="2387600"/>
          </a:xfrm>
        </p:spPr>
        <p:txBody>
          <a:bodyPr anchor="t"/>
          <a:lstStyle>
            <a:lvl1pPr algn="ctr">
              <a:defRPr sz="5400"/>
            </a:lvl1pPr>
          </a:lstStyle>
          <a:p>
            <a:r>
              <a:rPr lang="sv-SE"/>
              <a:t>En rubrik kommer</a:t>
            </a:r>
            <a:br>
              <a:rPr lang="sv-SE"/>
            </a:br>
            <a:r>
              <a:rPr lang="sv-SE"/>
              <a:t>att stå här och kan</a:t>
            </a:r>
            <a:br>
              <a:rPr lang="sv-SE"/>
            </a:br>
            <a:r>
              <a:rPr lang="sv-SE"/>
              <a:t>vara på tre rader</a:t>
            </a:r>
          </a:p>
        </p:txBody>
      </p:sp>
      <p:sp>
        <p:nvSpPr>
          <p:cNvPr id="3" name="Underrubrik 2">
            <a:extLst>
              <a:ext uri="{FF2B5EF4-FFF2-40B4-BE49-F238E27FC236}">
                <a16:creationId xmlns:a16="http://schemas.microsoft.com/office/drawing/2014/main" id="{F9F3B956-728F-4271-9E5F-A466177507C6}"/>
              </a:ext>
            </a:extLst>
          </p:cNvPr>
          <p:cNvSpPr>
            <a:spLocks noGrp="1"/>
          </p:cNvSpPr>
          <p:nvPr>
            <p:ph type="subTitle" idx="1" hasCustomPrompt="1"/>
          </p:nvPr>
        </p:nvSpPr>
        <p:spPr>
          <a:xfrm>
            <a:off x="1524000" y="1176772"/>
            <a:ext cx="9144000" cy="410286"/>
          </a:xfrm>
        </p:spPr>
        <p:txBody>
          <a:bodyPr anchor="b"/>
          <a:lstStyle>
            <a:lvl1pPr marL="0" indent="0" algn="ctr">
              <a:buNone/>
              <a:defRPr sz="14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Ämne/titel/namn/datum</a:t>
            </a:r>
          </a:p>
        </p:txBody>
      </p:sp>
      <p:sp>
        <p:nvSpPr>
          <p:cNvPr id="9" name="Rektangel 8">
            <a:extLst>
              <a:ext uri="{FF2B5EF4-FFF2-40B4-BE49-F238E27FC236}">
                <a16:creationId xmlns:a16="http://schemas.microsoft.com/office/drawing/2014/main" id="{25C65CF8-0829-4AB6-891A-190544AC3286}"/>
              </a:ext>
            </a:extLst>
          </p:cNvPr>
          <p:cNvSpPr/>
          <p:nvPr userDrawn="1"/>
        </p:nvSpPr>
        <p:spPr>
          <a:xfrm>
            <a:off x="-2575249" y="841599"/>
            <a:ext cx="2447663" cy="861774"/>
          </a:xfrm>
          <a:prstGeom prst="rect">
            <a:avLst/>
          </a:prstGeom>
        </p:spPr>
        <p:txBody>
          <a:bodyPr wrap="square">
            <a:spAutoFit/>
          </a:bodyPr>
          <a:lstStyle/>
          <a:p>
            <a:pPr algn="r">
              <a:spcAft>
                <a:spcPts val="0"/>
              </a:spcAft>
            </a:pPr>
            <a:r>
              <a:rPr lang="sv-SE" sz="1000">
                <a:effectLst/>
                <a:latin typeface="Calibri" panose="020F0502020204030204" pitchFamily="34" charset="0"/>
                <a:ea typeface="Calibri" panose="020F0502020204030204" pitchFamily="34" charset="0"/>
              </a:rPr>
              <a:t>Varje rubrik inleds </a:t>
            </a:r>
            <a:r>
              <a:rPr lang="sv-SE" sz="1000">
                <a:solidFill>
                  <a:schemeClr val="accent1"/>
                </a:solidFill>
                <a:effectLst/>
                <a:latin typeface="Calibri" panose="020F0502020204030204" pitchFamily="34" charset="0"/>
                <a:ea typeface="Calibri" panose="020F0502020204030204" pitchFamily="34" charset="0"/>
              </a:rPr>
              <a:t>med ljusare röd</a:t>
            </a:r>
            <a:r>
              <a:rPr lang="sv-SE" sz="1000">
                <a:effectLst/>
                <a:latin typeface="Calibri" panose="020F0502020204030204" pitchFamily="34" charset="0"/>
                <a:ea typeface="Calibri" panose="020F0502020204030204" pitchFamily="34" charset="0"/>
              </a:rPr>
              <a:t> se bild. (Bild på inringad färg i paletten)</a:t>
            </a:r>
          </a:p>
          <a:p>
            <a:pPr algn="r">
              <a:spcAft>
                <a:spcPts val="0"/>
              </a:spcAft>
            </a:pPr>
            <a:endParaRPr lang="sv-SE" sz="1000">
              <a:effectLst/>
              <a:latin typeface="Calibri" panose="020F0502020204030204" pitchFamily="34" charset="0"/>
              <a:ea typeface="Calibri" panose="020F0502020204030204" pitchFamily="34" charset="0"/>
            </a:endParaRPr>
          </a:p>
          <a:p>
            <a:pPr algn="r">
              <a:spcAft>
                <a:spcPts val="0"/>
              </a:spcAft>
            </a:pPr>
            <a:r>
              <a:rPr lang="sv-SE" sz="1000">
                <a:effectLst/>
                <a:latin typeface="Calibri" panose="020F0502020204030204" pitchFamily="34" charset="0"/>
                <a:ea typeface="Calibri" panose="020F0502020204030204" pitchFamily="34" charset="0"/>
              </a:rPr>
              <a:t>Detta måste göras manuellt genom att markera texten.</a:t>
            </a:r>
          </a:p>
        </p:txBody>
      </p:sp>
      <p:pic>
        <p:nvPicPr>
          <p:cNvPr id="12" name="Bildobjekt 11">
            <a:extLst>
              <a:ext uri="{FF2B5EF4-FFF2-40B4-BE49-F238E27FC236}">
                <a16:creationId xmlns:a16="http://schemas.microsoft.com/office/drawing/2014/main" id="{EBE118A1-F797-4EAF-B63F-697D3863BC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40767" y="1808804"/>
            <a:ext cx="1685925" cy="628650"/>
          </a:xfrm>
          <a:prstGeom prst="rect">
            <a:avLst/>
          </a:prstGeom>
        </p:spPr>
      </p:pic>
      <p:pic>
        <p:nvPicPr>
          <p:cNvPr id="5" name="Bildobjekt 4" descr="En bild som visar text, Teckensnitt, Grafik, grafisk design&#10;&#10;AI-genererat innehåll kan vara felaktigt.">
            <a:extLst>
              <a:ext uri="{FF2B5EF4-FFF2-40B4-BE49-F238E27FC236}">
                <a16:creationId xmlns:a16="http://schemas.microsoft.com/office/drawing/2014/main" id="{28A28E25-9534-94F5-655A-6C91BE5659B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680000" y="5760000"/>
            <a:ext cx="2880056" cy="733269"/>
          </a:xfrm>
          <a:prstGeom prst="rect">
            <a:avLst/>
          </a:prstGeom>
        </p:spPr>
      </p:pic>
    </p:spTree>
    <p:extLst>
      <p:ext uri="{BB962C8B-B14F-4D97-AF65-F5344CB8AC3E}">
        <p14:creationId xmlns:p14="http://schemas.microsoft.com/office/powerpoint/2010/main" val="51664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tartsida med bild ROSA">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198FF978-7AC6-4A7A-943A-D6BAC9303385}"/>
              </a:ext>
            </a:extLst>
          </p:cNvPr>
          <p:cNvSpPr/>
          <p:nvPr userDrawn="1"/>
        </p:nvSpPr>
        <p:spPr>
          <a:xfrm>
            <a:off x="0" y="6120545"/>
            <a:ext cx="12196800" cy="7459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Platshållare för bild 6">
            <a:extLst>
              <a:ext uri="{FF2B5EF4-FFF2-40B4-BE49-F238E27FC236}">
                <a16:creationId xmlns:a16="http://schemas.microsoft.com/office/drawing/2014/main" id="{733B926C-A7EB-4393-AE91-4468A5CB554A}"/>
              </a:ext>
            </a:extLst>
          </p:cNvPr>
          <p:cNvSpPr>
            <a:spLocks noGrp="1"/>
          </p:cNvSpPr>
          <p:nvPr>
            <p:ph type="pic" sz="quarter" idx="13"/>
          </p:nvPr>
        </p:nvSpPr>
        <p:spPr>
          <a:xfrm>
            <a:off x="-10510" y="0"/>
            <a:ext cx="12202510" cy="4781496"/>
          </a:xfrm>
          <a:custGeom>
            <a:avLst/>
            <a:gdLst>
              <a:gd name="connsiteX0" fmla="*/ 0 w 12192000"/>
              <a:gd name="connsiteY0" fmla="*/ 0 h 5307013"/>
              <a:gd name="connsiteX1" fmla="*/ 12192000 w 12192000"/>
              <a:gd name="connsiteY1" fmla="*/ 0 h 5307013"/>
              <a:gd name="connsiteX2" fmla="*/ 12192000 w 12192000"/>
              <a:gd name="connsiteY2" fmla="*/ 5307013 h 5307013"/>
              <a:gd name="connsiteX3" fmla="*/ 0 w 12192000"/>
              <a:gd name="connsiteY3" fmla="*/ 5307013 h 5307013"/>
              <a:gd name="connsiteX4" fmla="*/ 0 w 12192000"/>
              <a:gd name="connsiteY4" fmla="*/ 0 h 5307013"/>
              <a:gd name="connsiteX0" fmla="*/ 0 w 12192000"/>
              <a:gd name="connsiteY0" fmla="*/ 0 h 5318234"/>
              <a:gd name="connsiteX1" fmla="*/ 12192000 w 12192000"/>
              <a:gd name="connsiteY1" fmla="*/ 0 h 5318234"/>
              <a:gd name="connsiteX2" fmla="*/ 12192000 w 12192000"/>
              <a:gd name="connsiteY2" fmla="*/ 5307013 h 5318234"/>
              <a:gd name="connsiteX3" fmla="*/ 6243145 w 12192000"/>
              <a:gd name="connsiteY3" fmla="*/ 5318234 h 5318234"/>
              <a:gd name="connsiteX4" fmla="*/ 0 w 12192000"/>
              <a:gd name="connsiteY4" fmla="*/ 5307013 h 5318234"/>
              <a:gd name="connsiteX5" fmla="*/ 0 w 12192000"/>
              <a:gd name="connsiteY5" fmla="*/ 0 h 5318234"/>
              <a:gd name="connsiteX0" fmla="*/ 0 w 12192000"/>
              <a:gd name="connsiteY0" fmla="*/ 0 h 5307013"/>
              <a:gd name="connsiteX1" fmla="*/ 12192000 w 12192000"/>
              <a:gd name="connsiteY1" fmla="*/ 0 h 5307013"/>
              <a:gd name="connsiteX2" fmla="*/ 12192000 w 12192000"/>
              <a:gd name="connsiteY2" fmla="*/ 5307013 h 5307013"/>
              <a:gd name="connsiteX3" fmla="*/ 6264166 w 12192000"/>
              <a:gd name="connsiteY3" fmla="*/ 4183117 h 5307013"/>
              <a:gd name="connsiteX4" fmla="*/ 0 w 12192000"/>
              <a:gd name="connsiteY4" fmla="*/ 5307013 h 5307013"/>
              <a:gd name="connsiteX5" fmla="*/ 0 w 12192000"/>
              <a:gd name="connsiteY5" fmla="*/ 0 h 5307013"/>
              <a:gd name="connsiteX0" fmla="*/ 0 w 12192000"/>
              <a:gd name="connsiteY0" fmla="*/ 0 h 5307013"/>
              <a:gd name="connsiteX1" fmla="*/ 12192000 w 12192000"/>
              <a:gd name="connsiteY1" fmla="*/ 0 h 5307013"/>
              <a:gd name="connsiteX2" fmla="*/ 12192000 w 12192000"/>
              <a:gd name="connsiteY2" fmla="*/ 5307013 h 5307013"/>
              <a:gd name="connsiteX3" fmla="*/ 6264166 w 12192000"/>
              <a:gd name="connsiteY3" fmla="*/ 4183117 h 5307013"/>
              <a:gd name="connsiteX4" fmla="*/ 0 w 12192000"/>
              <a:gd name="connsiteY4" fmla="*/ 5307013 h 5307013"/>
              <a:gd name="connsiteX5" fmla="*/ 0 w 12192000"/>
              <a:gd name="connsiteY5" fmla="*/ 0 h 5307013"/>
              <a:gd name="connsiteX0" fmla="*/ 0 w 12192000"/>
              <a:gd name="connsiteY0" fmla="*/ 0 h 5307013"/>
              <a:gd name="connsiteX1" fmla="*/ 12192000 w 12192000"/>
              <a:gd name="connsiteY1" fmla="*/ 0 h 5307013"/>
              <a:gd name="connsiteX2" fmla="*/ 12192000 w 12192000"/>
              <a:gd name="connsiteY2" fmla="*/ 5307013 h 5307013"/>
              <a:gd name="connsiteX3" fmla="*/ 6264166 w 12192000"/>
              <a:gd name="connsiteY3" fmla="*/ 4183117 h 5307013"/>
              <a:gd name="connsiteX4" fmla="*/ 0 w 12192000"/>
              <a:gd name="connsiteY4" fmla="*/ 5307013 h 5307013"/>
              <a:gd name="connsiteX5" fmla="*/ 0 w 12192000"/>
              <a:gd name="connsiteY5" fmla="*/ 0 h 5307013"/>
              <a:gd name="connsiteX0" fmla="*/ 0 w 12192000"/>
              <a:gd name="connsiteY0" fmla="*/ 0 h 5307013"/>
              <a:gd name="connsiteX1" fmla="*/ 12192000 w 12192000"/>
              <a:gd name="connsiteY1" fmla="*/ 0 h 5307013"/>
              <a:gd name="connsiteX2" fmla="*/ 12192000 w 12192000"/>
              <a:gd name="connsiteY2" fmla="*/ 5307013 h 5307013"/>
              <a:gd name="connsiteX3" fmla="*/ 0 w 12192000"/>
              <a:gd name="connsiteY3" fmla="*/ 5307013 h 5307013"/>
              <a:gd name="connsiteX4" fmla="*/ 0 w 12192000"/>
              <a:gd name="connsiteY4" fmla="*/ 0 h 5307013"/>
              <a:gd name="connsiteX0" fmla="*/ 0 w 12192000"/>
              <a:gd name="connsiteY0" fmla="*/ 0 h 5307013"/>
              <a:gd name="connsiteX1" fmla="*/ 12192000 w 12192000"/>
              <a:gd name="connsiteY1" fmla="*/ 0 h 5307013"/>
              <a:gd name="connsiteX2" fmla="*/ 12192000 w 12192000"/>
              <a:gd name="connsiteY2" fmla="*/ 5307013 h 5307013"/>
              <a:gd name="connsiteX3" fmla="*/ 0 w 12192000"/>
              <a:gd name="connsiteY3" fmla="*/ 5307013 h 5307013"/>
              <a:gd name="connsiteX4" fmla="*/ 0 w 12192000"/>
              <a:gd name="connsiteY4" fmla="*/ 0 h 5307013"/>
              <a:gd name="connsiteX0" fmla="*/ 0 w 12192000"/>
              <a:gd name="connsiteY0" fmla="*/ 0 h 5307013"/>
              <a:gd name="connsiteX1" fmla="*/ 12192000 w 12192000"/>
              <a:gd name="connsiteY1" fmla="*/ 0 h 5307013"/>
              <a:gd name="connsiteX2" fmla="*/ 12192000 w 12192000"/>
              <a:gd name="connsiteY2" fmla="*/ 5307013 h 5307013"/>
              <a:gd name="connsiteX3" fmla="*/ 21021 w 12192000"/>
              <a:gd name="connsiteY3" fmla="*/ 4686903 h 5307013"/>
              <a:gd name="connsiteX4" fmla="*/ 0 w 12192000"/>
              <a:gd name="connsiteY4" fmla="*/ 0 h 5307013"/>
              <a:gd name="connsiteX0" fmla="*/ 0 w 12192000"/>
              <a:gd name="connsiteY0" fmla="*/ 0 h 5307013"/>
              <a:gd name="connsiteX1" fmla="*/ 12192000 w 12192000"/>
              <a:gd name="connsiteY1" fmla="*/ 0 h 5307013"/>
              <a:gd name="connsiteX2" fmla="*/ 12192000 w 12192000"/>
              <a:gd name="connsiteY2" fmla="*/ 5307013 h 5307013"/>
              <a:gd name="connsiteX3" fmla="*/ 21021 w 12192000"/>
              <a:gd name="connsiteY3" fmla="*/ 4686903 h 5307013"/>
              <a:gd name="connsiteX4" fmla="*/ 0 w 12192000"/>
              <a:gd name="connsiteY4" fmla="*/ 0 h 5307013"/>
              <a:gd name="connsiteX0" fmla="*/ 0 w 12192000"/>
              <a:gd name="connsiteY0" fmla="*/ 0 h 4781496"/>
              <a:gd name="connsiteX1" fmla="*/ 12192000 w 12192000"/>
              <a:gd name="connsiteY1" fmla="*/ 0 h 4781496"/>
              <a:gd name="connsiteX2" fmla="*/ 12192000 w 12192000"/>
              <a:gd name="connsiteY2" fmla="*/ 4781496 h 4781496"/>
              <a:gd name="connsiteX3" fmla="*/ 21021 w 12192000"/>
              <a:gd name="connsiteY3" fmla="*/ 4686903 h 4781496"/>
              <a:gd name="connsiteX4" fmla="*/ 0 w 12192000"/>
              <a:gd name="connsiteY4" fmla="*/ 0 h 4781496"/>
              <a:gd name="connsiteX0" fmla="*/ 0 w 12192000"/>
              <a:gd name="connsiteY0" fmla="*/ 0 h 4781496"/>
              <a:gd name="connsiteX1" fmla="*/ 12192000 w 12192000"/>
              <a:gd name="connsiteY1" fmla="*/ 0 h 4781496"/>
              <a:gd name="connsiteX2" fmla="*/ 12192000 w 12192000"/>
              <a:gd name="connsiteY2" fmla="*/ 4781496 h 4781496"/>
              <a:gd name="connsiteX3" fmla="*/ 21021 w 12192000"/>
              <a:gd name="connsiteY3" fmla="*/ 4686903 h 4781496"/>
              <a:gd name="connsiteX4" fmla="*/ 0 w 12192000"/>
              <a:gd name="connsiteY4" fmla="*/ 0 h 4781496"/>
              <a:gd name="connsiteX0" fmla="*/ 0 w 12192000"/>
              <a:gd name="connsiteY0" fmla="*/ 0 h 4781496"/>
              <a:gd name="connsiteX1" fmla="*/ 12192000 w 12192000"/>
              <a:gd name="connsiteY1" fmla="*/ 0 h 4781496"/>
              <a:gd name="connsiteX2" fmla="*/ 12192000 w 12192000"/>
              <a:gd name="connsiteY2" fmla="*/ 4781496 h 4781496"/>
              <a:gd name="connsiteX3" fmla="*/ 21021 w 12192000"/>
              <a:gd name="connsiteY3" fmla="*/ 4686903 h 4781496"/>
              <a:gd name="connsiteX4" fmla="*/ 0 w 12192000"/>
              <a:gd name="connsiteY4" fmla="*/ 0 h 4781496"/>
              <a:gd name="connsiteX0" fmla="*/ 10510 w 12202510"/>
              <a:gd name="connsiteY0" fmla="*/ 0 h 4781496"/>
              <a:gd name="connsiteX1" fmla="*/ 12202510 w 12202510"/>
              <a:gd name="connsiteY1" fmla="*/ 0 h 4781496"/>
              <a:gd name="connsiteX2" fmla="*/ 12202510 w 12202510"/>
              <a:gd name="connsiteY2" fmla="*/ 4781496 h 4781496"/>
              <a:gd name="connsiteX3" fmla="*/ 0 w 12202510"/>
              <a:gd name="connsiteY3" fmla="*/ 4686903 h 4781496"/>
              <a:gd name="connsiteX4" fmla="*/ 10510 w 12202510"/>
              <a:gd name="connsiteY4" fmla="*/ 0 h 4781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2510" h="4781496">
                <a:moveTo>
                  <a:pt x="10510" y="0"/>
                </a:moveTo>
                <a:lnTo>
                  <a:pt x="12202510" y="0"/>
                </a:lnTo>
                <a:lnTo>
                  <a:pt x="12202510" y="4781496"/>
                </a:lnTo>
                <a:cubicBezTo>
                  <a:pt x="10755586" y="4140365"/>
                  <a:pt x="5598509" y="2490241"/>
                  <a:pt x="0" y="4686903"/>
                </a:cubicBezTo>
                <a:cubicBezTo>
                  <a:pt x="3503" y="3124602"/>
                  <a:pt x="7007" y="1562301"/>
                  <a:pt x="10510" y="0"/>
                </a:cubicBezTo>
                <a:close/>
              </a:path>
            </a:pathLst>
          </a:custGeom>
          <a:solidFill>
            <a:schemeClr val="accent3"/>
          </a:solidFill>
        </p:spPr>
        <p:txBody>
          <a:bodyPr tIns="1332000"/>
          <a:lstStyle>
            <a:lvl1pPr marL="0" indent="0" algn="ctr">
              <a:buNone/>
              <a:defRPr/>
            </a:lvl1pPr>
          </a:lstStyle>
          <a:p>
            <a:r>
              <a:rPr lang="sv-SE"/>
              <a:t>Klicka på ikonen för att lägga till en bild</a:t>
            </a:r>
          </a:p>
        </p:txBody>
      </p:sp>
      <p:sp>
        <p:nvSpPr>
          <p:cNvPr id="2" name="Rubrik 1">
            <a:extLst>
              <a:ext uri="{FF2B5EF4-FFF2-40B4-BE49-F238E27FC236}">
                <a16:creationId xmlns:a16="http://schemas.microsoft.com/office/drawing/2014/main" id="{197E423A-6DB5-459A-B33C-DC429504900E}"/>
              </a:ext>
            </a:extLst>
          </p:cNvPr>
          <p:cNvSpPr>
            <a:spLocks noGrp="1"/>
          </p:cNvSpPr>
          <p:nvPr>
            <p:ph type="title" hasCustomPrompt="1"/>
          </p:nvPr>
        </p:nvSpPr>
        <p:spPr>
          <a:xfrm>
            <a:off x="838200" y="4435504"/>
            <a:ext cx="10515600" cy="1149264"/>
          </a:xfrm>
        </p:spPr>
        <p:txBody>
          <a:bodyPr/>
          <a:lstStyle>
            <a:lvl1pPr algn="ctr">
              <a:defRPr sz="4600"/>
            </a:lvl1pPr>
          </a:lstStyle>
          <a:p>
            <a:r>
              <a:rPr lang="sv-SE"/>
              <a:t>En rubrik kommer</a:t>
            </a:r>
            <a:br>
              <a:rPr lang="sv-SE"/>
            </a:br>
            <a:r>
              <a:rPr lang="sv-SE"/>
              <a:t>att stå här och vara på två rader</a:t>
            </a:r>
          </a:p>
        </p:txBody>
      </p:sp>
      <p:sp>
        <p:nvSpPr>
          <p:cNvPr id="10" name="Underrubrik 2">
            <a:extLst>
              <a:ext uri="{FF2B5EF4-FFF2-40B4-BE49-F238E27FC236}">
                <a16:creationId xmlns:a16="http://schemas.microsoft.com/office/drawing/2014/main" id="{A1446BD1-50A4-40FE-9679-6F29CE291357}"/>
              </a:ext>
            </a:extLst>
          </p:cNvPr>
          <p:cNvSpPr>
            <a:spLocks noGrp="1"/>
          </p:cNvSpPr>
          <p:nvPr>
            <p:ph type="subTitle" idx="1" hasCustomPrompt="1"/>
          </p:nvPr>
        </p:nvSpPr>
        <p:spPr>
          <a:xfrm>
            <a:off x="385840" y="6302727"/>
            <a:ext cx="5717628" cy="410286"/>
          </a:xfrm>
        </p:spPr>
        <p:txBody>
          <a:bodyPr anchor="ctr"/>
          <a:lstStyle>
            <a:lvl1pPr marL="0" indent="0" algn="l">
              <a:buNone/>
              <a:defRPr sz="1100" b="0" cap="all"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Ämne/titel/namn/datum</a:t>
            </a:r>
          </a:p>
        </p:txBody>
      </p:sp>
      <p:sp>
        <p:nvSpPr>
          <p:cNvPr id="13" name="Rektangel 12">
            <a:extLst>
              <a:ext uri="{FF2B5EF4-FFF2-40B4-BE49-F238E27FC236}">
                <a16:creationId xmlns:a16="http://schemas.microsoft.com/office/drawing/2014/main" id="{F6D4D3BE-D90B-473D-BD5E-AE8A9BD8150E}"/>
              </a:ext>
            </a:extLst>
          </p:cNvPr>
          <p:cNvSpPr/>
          <p:nvPr userDrawn="1"/>
        </p:nvSpPr>
        <p:spPr>
          <a:xfrm>
            <a:off x="-2575249" y="4294662"/>
            <a:ext cx="2447663" cy="861774"/>
          </a:xfrm>
          <a:prstGeom prst="rect">
            <a:avLst/>
          </a:prstGeom>
        </p:spPr>
        <p:txBody>
          <a:bodyPr wrap="square">
            <a:spAutoFit/>
          </a:bodyPr>
          <a:lstStyle/>
          <a:p>
            <a:pPr algn="r">
              <a:spcAft>
                <a:spcPts val="0"/>
              </a:spcAft>
            </a:pPr>
            <a:r>
              <a:rPr lang="sv-SE" sz="1000">
                <a:effectLst/>
                <a:latin typeface="Calibri" panose="020F0502020204030204" pitchFamily="34" charset="0"/>
                <a:ea typeface="Calibri" panose="020F0502020204030204" pitchFamily="34" charset="0"/>
              </a:rPr>
              <a:t>Varje rubrik inleds </a:t>
            </a:r>
            <a:r>
              <a:rPr lang="sv-SE" sz="1000">
                <a:solidFill>
                  <a:schemeClr val="accent1"/>
                </a:solidFill>
                <a:effectLst/>
                <a:latin typeface="Calibri" panose="020F0502020204030204" pitchFamily="34" charset="0"/>
                <a:ea typeface="Calibri" panose="020F0502020204030204" pitchFamily="34" charset="0"/>
              </a:rPr>
              <a:t>med ljusare röd</a:t>
            </a:r>
            <a:r>
              <a:rPr lang="sv-SE" sz="1000">
                <a:effectLst/>
                <a:latin typeface="Calibri" panose="020F0502020204030204" pitchFamily="34" charset="0"/>
                <a:ea typeface="Calibri" panose="020F0502020204030204" pitchFamily="34" charset="0"/>
              </a:rPr>
              <a:t> se bild. (Bild på inringad färg i paletten)</a:t>
            </a:r>
          </a:p>
          <a:p>
            <a:pPr algn="r">
              <a:spcAft>
                <a:spcPts val="0"/>
              </a:spcAft>
            </a:pPr>
            <a:endParaRPr lang="sv-SE" sz="1000">
              <a:effectLst/>
              <a:latin typeface="Calibri" panose="020F0502020204030204" pitchFamily="34" charset="0"/>
              <a:ea typeface="Calibri" panose="020F0502020204030204" pitchFamily="34" charset="0"/>
            </a:endParaRPr>
          </a:p>
          <a:p>
            <a:pPr algn="r">
              <a:spcAft>
                <a:spcPts val="0"/>
              </a:spcAft>
            </a:pPr>
            <a:r>
              <a:rPr lang="sv-SE" sz="1000">
                <a:effectLst/>
                <a:latin typeface="Calibri" panose="020F0502020204030204" pitchFamily="34" charset="0"/>
                <a:ea typeface="Calibri" panose="020F0502020204030204" pitchFamily="34" charset="0"/>
              </a:rPr>
              <a:t>Detta måste göras manuellt genom att markera texten.</a:t>
            </a:r>
          </a:p>
        </p:txBody>
      </p:sp>
      <p:pic>
        <p:nvPicPr>
          <p:cNvPr id="14" name="Bildobjekt 13">
            <a:extLst>
              <a:ext uri="{FF2B5EF4-FFF2-40B4-BE49-F238E27FC236}">
                <a16:creationId xmlns:a16="http://schemas.microsoft.com/office/drawing/2014/main" id="{F559ADBB-AE9C-4433-8521-A9B004D10A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40767" y="5261867"/>
            <a:ext cx="1685925" cy="628650"/>
          </a:xfrm>
          <a:prstGeom prst="rect">
            <a:avLst/>
          </a:prstGeom>
        </p:spPr>
      </p:pic>
      <p:pic>
        <p:nvPicPr>
          <p:cNvPr id="4" name="Bildobjekt 3" descr="En bild som visar text, Teckensnitt, Grafik, grafisk design&#10;&#10;AI-genererat innehåll kan vara felaktigt.">
            <a:extLst>
              <a:ext uri="{FF2B5EF4-FFF2-40B4-BE49-F238E27FC236}">
                <a16:creationId xmlns:a16="http://schemas.microsoft.com/office/drawing/2014/main" id="{5518F845-6EEB-CA99-819A-AF61D80B995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16000" y="6298133"/>
            <a:ext cx="1820294" cy="463451"/>
          </a:xfrm>
          <a:prstGeom prst="rect">
            <a:avLst/>
          </a:prstGeom>
        </p:spPr>
      </p:pic>
    </p:spTree>
    <p:extLst>
      <p:ext uri="{BB962C8B-B14F-4D97-AF65-F5344CB8AC3E}">
        <p14:creationId xmlns:p14="http://schemas.microsoft.com/office/powerpoint/2010/main" val="3085138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tartsida med bild VIT">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198FF978-7AC6-4A7A-943A-D6BAC9303385}"/>
              </a:ext>
            </a:extLst>
          </p:cNvPr>
          <p:cNvSpPr/>
          <p:nvPr userDrawn="1"/>
        </p:nvSpPr>
        <p:spPr>
          <a:xfrm>
            <a:off x="0" y="6120545"/>
            <a:ext cx="12193200" cy="7459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Platshållare för bild 6">
            <a:extLst>
              <a:ext uri="{FF2B5EF4-FFF2-40B4-BE49-F238E27FC236}">
                <a16:creationId xmlns:a16="http://schemas.microsoft.com/office/drawing/2014/main" id="{733B926C-A7EB-4393-AE91-4468A5CB554A}"/>
              </a:ext>
            </a:extLst>
          </p:cNvPr>
          <p:cNvSpPr>
            <a:spLocks noGrp="1"/>
          </p:cNvSpPr>
          <p:nvPr>
            <p:ph type="pic" sz="quarter" idx="13"/>
          </p:nvPr>
        </p:nvSpPr>
        <p:spPr>
          <a:xfrm>
            <a:off x="-10510" y="0"/>
            <a:ext cx="12202510" cy="4781496"/>
          </a:xfrm>
          <a:custGeom>
            <a:avLst/>
            <a:gdLst>
              <a:gd name="connsiteX0" fmla="*/ 0 w 12192000"/>
              <a:gd name="connsiteY0" fmla="*/ 0 h 5307013"/>
              <a:gd name="connsiteX1" fmla="*/ 12192000 w 12192000"/>
              <a:gd name="connsiteY1" fmla="*/ 0 h 5307013"/>
              <a:gd name="connsiteX2" fmla="*/ 12192000 w 12192000"/>
              <a:gd name="connsiteY2" fmla="*/ 5307013 h 5307013"/>
              <a:gd name="connsiteX3" fmla="*/ 0 w 12192000"/>
              <a:gd name="connsiteY3" fmla="*/ 5307013 h 5307013"/>
              <a:gd name="connsiteX4" fmla="*/ 0 w 12192000"/>
              <a:gd name="connsiteY4" fmla="*/ 0 h 5307013"/>
              <a:gd name="connsiteX0" fmla="*/ 0 w 12192000"/>
              <a:gd name="connsiteY0" fmla="*/ 0 h 5318234"/>
              <a:gd name="connsiteX1" fmla="*/ 12192000 w 12192000"/>
              <a:gd name="connsiteY1" fmla="*/ 0 h 5318234"/>
              <a:gd name="connsiteX2" fmla="*/ 12192000 w 12192000"/>
              <a:gd name="connsiteY2" fmla="*/ 5307013 h 5318234"/>
              <a:gd name="connsiteX3" fmla="*/ 6243145 w 12192000"/>
              <a:gd name="connsiteY3" fmla="*/ 5318234 h 5318234"/>
              <a:gd name="connsiteX4" fmla="*/ 0 w 12192000"/>
              <a:gd name="connsiteY4" fmla="*/ 5307013 h 5318234"/>
              <a:gd name="connsiteX5" fmla="*/ 0 w 12192000"/>
              <a:gd name="connsiteY5" fmla="*/ 0 h 5318234"/>
              <a:gd name="connsiteX0" fmla="*/ 0 w 12192000"/>
              <a:gd name="connsiteY0" fmla="*/ 0 h 5307013"/>
              <a:gd name="connsiteX1" fmla="*/ 12192000 w 12192000"/>
              <a:gd name="connsiteY1" fmla="*/ 0 h 5307013"/>
              <a:gd name="connsiteX2" fmla="*/ 12192000 w 12192000"/>
              <a:gd name="connsiteY2" fmla="*/ 5307013 h 5307013"/>
              <a:gd name="connsiteX3" fmla="*/ 6264166 w 12192000"/>
              <a:gd name="connsiteY3" fmla="*/ 4183117 h 5307013"/>
              <a:gd name="connsiteX4" fmla="*/ 0 w 12192000"/>
              <a:gd name="connsiteY4" fmla="*/ 5307013 h 5307013"/>
              <a:gd name="connsiteX5" fmla="*/ 0 w 12192000"/>
              <a:gd name="connsiteY5" fmla="*/ 0 h 5307013"/>
              <a:gd name="connsiteX0" fmla="*/ 0 w 12192000"/>
              <a:gd name="connsiteY0" fmla="*/ 0 h 5307013"/>
              <a:gd name="connsiteX1" fmla="*/ 12192000 w 12192000"/>
              <a:gd name="connsiteY1" fmla="*/ 0 h 5307013"/>
              <a:gd name="connsiteX2" fmla="*/ 12192000 w 12192000"/>
              <a:gd name="connsiteY2" fmla="*/ 5307013 h 5307013"/>
              <a:gd name="connsiteX3" fmla="*/ 6264166 w 12192000"/>
              <a:gd name="connsiteY3" fmla="*/ 4183117 h 5307013"/>
              <a:gd name="connsiteX4" fmla="*/ 0 w 12192000"/>
              <a:gd name="connsiteY4" fmla="*/ 5307013 h 5307013"/>
              <a:gd name="connsiteX5" fmla="*/ 0 w 12192000"/>
              <a:gd name="connsiteY5" fmla="*/ 0 h 5307013"/>
              <a:gd name="connsiteX0" fmla="*/ 0 w 12192000"/>
              <a:gd name="connsiteY0" fmla="*/ 0 h 5307013"/>
              <a:gd name="connsiteX1" fmla="*/ 12192000 w 12192000"/>
              <a:gd name="connsiteY1" fmla="*/ 0 h 5307013"/>
              <a:gd name="connsiteX2" fmla="*/ 12192000 w 12192000"/>
              <a:gd name="connsiteY2" fmla="*/ 5307013 h 5307013"/>
              <a:gd name="connsiteX3" fmla="*/ 6264166 w 12192000"/>
              <a:gd name="connsiteY3" fmla="*/ 4183117 h 5307013"/>
              <a:gd name="connsiteX4" fmla="*/ 0 w 12192000"/>
              <a:gd name="connsiteY4" fmla="*/ 5307013 h 5307013"/>
              <a:gd name="connsiteX5" fmla="*/ 0 w 12192000"/>
              <a:gd name="connsiteY5" fmla="*/ 0 h 5307013"/>
              <a:gd name="connsiteX0" fmla="*/ 0 w 12192000"/>
              <a:gd name="connsiteY0" fmla="*/ 0 h 5307013"/>
              <a:gd name="connsiteX1" fmla="*/ 12192000 w 12192000"/>
              <a:gd name="connsiteY1" fmla="*/ 0 h 5307013"/>
              <a:gd name="connsiteX2" fmla="*/ 12192000 w 12192000"/>
              <a:gd name="connsiteY2" fmla="*/ 5307013 h 5307013"/>
              <a:gd name="connsiteX3" fmla="*/ 0 w 12192000"/>
              <a:gd name="connsiteY3" fmla="*/ 5307013 h 5307013"/>
              <a:gd name="connsiteX4" fmla="*/ 0 w 12192000"/>
              <a:gd name="connsiteY4" fmla="*/ 0 h 5307013"/>
              <a:gd name="connsiteX0" fmla="*/ 0 w 12192000"/>
              <a:gd name="connsiteY0" fmla="*/ 0 h 5307013"/>
              <a:gd name="connsiteX1" fmla="*/ 12192000 w 12192000"/>
              <a:gd name="connsiteY1" fmla="*/ 0 h 5307013"/>
              <a:gd name="connsiteX2" fmla="*/ 12192000 w 12192000"/>
              <a:gd name="connsiteY2" fmla="*/ 5307013 h 5307013"/>
              <a:gd name="connsiteX3" fmla="*/ 0 w 12192000"/>
              <a:gd name="connsiteY3" fmla="*/ 5307013 h 5307013"/>
              <a:gd name="connsiteX4" fmla="*/ 0 w 12192000"/>
              <a:gd name="connsiteY4" fmla="*/ 0 h 5307013"/>
              <a:gd name="connsiteX0" fmla="*/ 0 w 12192000"/>
              <a:gd name="connsiteY0" fmla="*/ 0 h 5307013"/>
              <a:gd name="connsiteX1" fmla="*/ 12192000 w 12192000"/>
              <a:gd name="connsiteY1" fmla="*/ 0 h 5307013"/>
              <a:gd name="connsiteX2" fmla="*/ 12192000 w 12192000"/>
              <a:gd name="connsiteY2" fmla="*/ 5307013 h 5307013"/>
              <a:gd name="connsiteX3" fmla="*/ 21021 w 12192000"/>
              <a:gd name="connsiteY3" fmla="*/ 4686903 h 5307013"/>
              <a:gd name="connsiteX4" fmla="*/ 0 w 12192000"/>
              <a:gd name="connsiteY4" fmla="*/ 0 h 5307013"/>
              <a:gd name="connsiteX0" fmla="*/ 0 w 12192000"/>
              <a:gd name="connsiteY0" fmla="*/ 0 h 5307013"/>
              <a:gd name="connsiteX1" fmla="*/ 12192000 w 12192000"/>
              <a:gd name="connsiteY1" fmla="*/ 0 h 5307013"/>
              <a:gd name="connsiteX2" fmla="*/ 12192000 w 12192000"/>
              <a:gd name="connsiteY2" fmla="*/ 5307013 h 5307013"/>
              <a:gd name="connsiteX3" fmla="*/ 21021 w 12192000"/>
              <a:gd name="connsiteY3" fmla="*/ 4686903 h 5307013"/>
              <a:gd name="connsiteX4" fmla="*/ 0 w 12192000"/>
              <a:gd name="connsiteY4" fmla="*/ 0 h 5307013"/>
              <a:gd name="connsiteX0" fmla="*/ 0 w 12192000"/>
              <a:gd name="connsiteY0" fmla="*/ 0 h 4781496"/>
              <a:gd name="connsiteX1" fmla="*/ 12192000 w 12192000"/>
              <a:gd name="connsiteY1" fmla="*/ 0 h 4781496"/>
              <a:gd name="connsiteX2" fmla="*/ 12192000 w 12192000"/>
              <a:gd name="connsiteY2" fmla="*/ 4781496 h 4781496"/>
              <a:gd name="connsiteX3" fmla="*/ 21021 w 12192000"/>
              <a:gd name="connsiteY3" fmla="*/ 4686903 h 4781496"/>
              <a:gd name="connsiteX4" fmla="*/ 0 w 12192000"/>
              <a:gd name="connsiteY4" fmla="*/ 0 h 4781496"/>
              <a:gd name="connsiteX0" fmla="*/ 0 w 12192000"/>
              <a:gd name="connsiteY0" fmla="*/ 0 h 4781496"/>
              <a:gd name="connsiteX1" fmla="*/ 12192000 w 12192000"/>
              <a:gd name="connsiteY1" fmla="*/ 0 h 4781496"/>
              <a:gd name="connsiteX2" fmla="*/ 12192000 w 12192000"/>
              <a:gd name="connsiteY2" fmla="*/ 4781496 h 4781496"/>
              <a:gd name="connsiteX3" fmla="*/ 21021 w 12192000"/>
              <a:gd name="connsiteY3" fmla="*/ 4686903 h 4781496"/>
              <a:gd name="connsiteX4" fmla="*/ 0 w 12192000"/>
              <a:gd name="connsiteY4" fmla="*/ 0 h 4781496"/>
              <a:gd name="connsiteX0" fmla="*/ 0 w 12192000"/>
              <a:gd name="connsiteY0" fmla="*/ 0 h 4781496"/>
              <a:gd name="connsiteX1" fmla="*/ 12192000 w 12192000"/>
              <a:gd name="connsiteY1" fmla="*/ 0 h 4781496"/>
              <a:gd name="connsiteX2" fmla="*/ 12192000 w 12192000"/>
              <a:gd name="connsiteY2" fmla="*/ 4781496 h 4781496"/>
              <a:gd name="connsiteX3" fmla="*/ 21021 w 12192000"/>
              <a:gd name="connsiteY3" fmla="*/ 4686903 h 4781496"/>
              <a:gd name="connsiteX4" fmla="*/ 0 w 12192000"/>
              <a:gd name="connsiteY4" fmla="*/ 0 h 4781496"/>
              <a:gd name="connsiteX0" fmla="*/ 10510 w 12202510"/>
              <a:gd name="connsiteY0" fmla="*/ 0 h 4781496"/>
              <a:gd name="connsiteX1" fmla="*/ 12202510 w 12202510"/>
              <a:gd name="connsiteY1" fmla="*/ 0 h 4781496"/>
              <a:gd name="connsiteX2" fmla="*/ 12202510 w 12202510"/>
              <a:gd name="connsiteY2" fmla="*/ 4781496 h 4781496"/>
              <a:gd name="connsiteX3" fmla="*/ 0 w 12202510"/>
              <a:gd name="connsiteY3" fmla="*/ 4686903 h 4781496"/>
              <a:gd name="connsiteX4" fmla="*/ 10510 w 12202510"/>
              <a:gd name="connsiteY4" fmla="*/ 0 h 4781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2510" h="4781496">
                <a:moveTo>
                  <a:pt x="10510" y="0"/>
                </a:moveTo>
                <a:lnTo>
                  <a:pt x="12202510" y="0"/>
                </a:lnTo>
                <a:lnTo>
                  <a:pt x="12202510" y="4781496"/>
                </a:lnTo>
                <a:cubicBezTo>
                  <a:pt x="10755586" y="4140365"/>
                  <a:pt x="5598509" y="2490241"/>
                  <a:pt x="0" y="4686903"/>
                </a:cubicBezTo>
                <a:cubicBezTo>
                  <a:pt x="3503" y="3124602"/>
                  <a:pt x="7007" y="1562301"/>
                  <a:pt x="10510" y="0"/>
                </a:cubicBezTo>
                <a:close/>
              </a:path>
            </a:pathLst>
          </a:custGeom>
          <a:solidFill>
            <a:schemeClr val="bg1"/>
          </a:solidFill>
        </p:spPr>
        <p:txBody>
          <a:bodyPr tIns="1332000"/>
          <a:lstStyle>
            <a:lvl1pPr marL="0" indent="0" algn="ctr">
              <a:buNone/>
              <a:defRPr/>
            </a:lvl1pPr>
          </a:lstStyle>
          <a:p>
            <a:r>
              <a:rPr lang="sv-SE"/>
              <a:t>Klicka på ikonen för att lägga till en bild</a:t>
            </a:r>
          </a:p>
        </p:txBody>
      </p:sp>
      <p:sp>
        <p:nvSpPr>
          <p:cNvPr id="2" name="Rubrik 1">
            <a:extLst>
              <a:ext uri="{FF2B5EF4-FFF2-40B4-BE49-F238E27FC236}">
                <a16:creationId xmlns:a16="http://schemas.microsoft.com/office/drawing/2014/main" id="{197E423A-6DB5-459A-B33C-DC429504900E}"/>
              </a:ext>
            </a:extLst>
          </p:cNvPr>
          <p:cNvSpPr>
            <a:spLocks noGrp="1"/>
          </p:cNvSpPr>
          <p:nvPr>
            <p:ph type="title" hasCustomPrompt="1"/>
          </p:nvPr>
        </p:nvSpPr>
        <p:spPr>
          <a:xfrm>
            <a:off x="838200" y="4435504"/>
            <a:ext cx="10515600" cy="1149264"/>
          </a:xfrm>
        </p:spPr>
        <p:txBody>
          <a:bodyPr/>
          <a:lstStyle>
            <a:lvl1pPr algn="ctr">
              <a:defRPr sz="4600"/>
            </a:lvl1pPr>
          </a:lstStyle>
          <a:p>
            <a:r>
              <a:rPr lang="sv-SE"/>
              <a:t>En rubrik kommer</a:t>
            </a:r>
            <a:br>
              <a:rPr lang="sv-SE"/>
            </a:br>
            <a:r>
              <a:rPr lang="sv-SE"/>
              <a:t>att stå här och vara på två rader</a:t>
            </a:r>
          </a:p>
        </p:txBody>
      </p:sp>
      <p:sp>
        <p:nvSpPr>
          <p:cNvPr id="10" name="Underrubrik 2">
            <a:extLst>
              <a:ext uri="{FF2B5EF4-FFF2-40B4-BE49-F238E27FC236}">
                <a16:creationId xmlns:a16="http://schemas.microsoft.com/office/drawing/2014/main" id="{A1446BD1-50A4-40FE-9679-6F29CE291357}"/>
              </a:ext>
            </a:extLst>
          </p:cNvPr>
          <p:cNvSpPr>
            <a:spLocks noGrp="1"/>
          </p:cNvSpPr>
          <p:nvPr>
            <p:ph type="subTitle" idx="1" hasCustomPrompt="1"/>
          </p:nvPr>
        </p:nvSpPr>
        <p:spPr>
          <a:xfrm>
            <a:off x="385840" y="6302727"/>
            <a:ext cx="5717628" cy="410286"/>
          </a:xfrm>
        </p:spPr>
        <p:txBody>
          <a:bodyPr anchor="ctr"/>
          <a:lstStyle>
            <a:lvl1pPr marL="0" indent="0" algn="l">
              <a:buNone/>
              <a:defRPr sz="1100" b="0" cap="all"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Ämne/titel/namn/datum</a:t>
            </a:r>
          </a:p>
        </p:txBody>
      </p:sp>
      <p:sp>
        <p:nvSpPr>
          <p:cNvPr id="13" name="Rektangel 12">
            <a:extLst>
              <a:ext uri="{FF2B5EF4-FFF2-40B4-BE49-F238E27FC236}">
                <a16:creationId xmlns:a16="http://schemas.microsoft.com/office/drawing/2014/main" id="{F6D4D3BE-D90B-473D-BD5E-AE8A9BD8150E}"/>
              </a:ext>
            </a:extLst>
          </p:cNvPr>
          <p:cNvSpPr/>
          <p:nvPr userDrawn="1"/>
        </p:nvSpPr>
        <p:spPr>
          <a:xfrm>
            <a:off x="-2575249" y="4294662"/>
            <a:ext cx="2447663" cy="861774"/>
          </a:xfrm>
          <a:prstGeom prst="rect">
            <a:avLst/>
          </a:prstGeom>
        </p:spPr>
        <p:txBody>
          <a:bodyPr wrap="square">
            <a:spAutoFit/>
          </a:bodyPr>
          <a:lstStyle/>
          <a:p>
            <a:pPr algn="r">
              <a:spcAft>
                <a:spcPts val="0"/>
              </a:spcAft>
            </a:pPr>
            <a:r>
              <a:rPr lang="sv-SE" sz="1000">
                <a:effectLst/>
                <a:latin typeface="Calibri" panose="020F0502020204030204" pitchFamily="34" charset="0"/>
                <a:ea typeface="Calibri" panose="020F0502020204030204" pitchFamily="34" charset="0"/>
              </a:rPr>
              <a:t>Varje rubrik inleds </a:t>
            </a:r>
            <a:r>
              <a:rPr lang="sv-SE" sz="1000">
                <a:solidFill>
                  <a:schemeClr val="accent1"/>
                </a:solidFill>
                <a:effectLst/>
                <a:latin typeface="Calibri" panose="020F0502020204030204" pitchFamily="34" charset="0"/>
                <a:ea typeface="Calibri" panose="020F0502020204030204" pitchFamily="34" charset="0"/>
              </a:rPr>
              <a:t>med ljusare röd</a:t>
            </a:r>
            <a:r>
              <a:rPr lang="sv-SE" sz="1000">
                <a:effectLst/>
                <a:latin typeface="Calibri" panose="020F0502020204030204" pitchFamily="34" charset="0"/>
                <a:ea typeface="Calibri" panose="020F0502020204030204" pitchFamily="34" charset="0"/>
              </a:rPr>
              <a:t> se bild. (Bild på inringad färg i paletten)</a:t>
            </a:r>
          </a:p>
          <a:p>
            <a:pPr algn="r">
              <a:spcAft>
                <a:spcPts val="0"/>
              </a:spcAft>
            </a:pPr>
            <a:endParaRPr lang="sv-SE" sz="1000">
              <a:effectLst/>
              <a:latin typeface="Calibri" panose="020F0502020204030204" pitchFamily="34" charset="0"/>
              <a:ea typeface="Calibri" panose="020F0502020204030204" pitchFamily="34" charset="0"/>
            </a:endParaRPr>
          </a:p>
          <a:p>
            <a:pPr algn="r">
              <a:spcAft>
                <a:spcPts val="0"/>
              </a:spcAft>
            </a:pPr>
            <a:r>
              <a:rPr lang="sv-SE" sz="1000">
                <a:effectLst/>
                <a:latin typeface="Calibri" panose="020F0502020204030204" pitchFamily="34" charset="0"/>
                <a:ea typeface="Calibri" panose="020F0502020204030204" pitchFamily="34" charset="0"/>
              </a:rPr>
              <a:t>Detta måste göras manuellt genom att markera texten.</a:t>
            </a:r>
          </a:p>
        </p:txBody>
      </p:sp>
      <p:pic>
        <p:nvPicPr>
          <p:cNvPr id="14" name="Bildobjekt 13">
            <a:extLst>
              <a:ext uri="{FF2B5EF4-FFF2-40B4-BE49-F238E27FC236}">
                <a16:creationId xmlns:a16="http://schemas.microsoft.com/office/drawing/2014/main" id="{F559ADBB-AE9C-4433-8521-A9B004D10A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40767" y="5261867"/>
            <a:ext cx="1685925" cy="628650"/>
          </a:xfrm>
          <a:prstGeom prst="rect">
            <a:avLst/>
          </a:prstGeom>
        </p:spPr>
      </p:pic>
      <p:pic>
        <p:nvPicPr>
          <p:cNvPr id="4" name="Bildobjekt 3" descr="En bild som visar text, Teckensnitt, Grafik, grafisk design&#10;&#10;AI-genererat innehåll kan vara felaktigt.">
            <a:extLst>
              <a:ext uri="{FF2B5EF4-FFF2-40B4-BE49-F238E27FC236}">
                <a16:creationId xmlns:a16="http://schemas.microsoft.com/office/drawing/2014/main" id="{3702D7FB-9CC4-F0C2-2F4C-E47313937D6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16000" y="6300000"/>
            <a:ext cx="1820294" cy="463451"/>
          </a:xfrm>
          <a:prstGeom prst="rect">
            <a:avLst/>
          </a:prstGeom>
        </p:spPr>
      </p:pic>
    </p:spTree>
    <p:extLst>
      <p:ext uri="{BB962C8B-B14F-4D97-AF65-F5344CB8AC3E}">
        <p14:creationId xmlns:p14="http://schemas.microsoft.com/office/powerpoint/2010/main" val="1761328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tartsida med bild, stående ROS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2B9B1E09-5306-4C10-87AB-2A88B20FDCA3}"/>
              </a:ext>
            </a:extLst>
          </p:cNvPr>
          <p:cNvSpPr/>
          <p:nvPr userDrawn="1"/>
        </p:nvSpPr>
        <p:spPr>
          <a:xfrm>
            <a:off x="4534293" y="0"/>
            <a:ext cx="765770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Platshållare för bild 3">
            <a:extLst>
              <a:ext uri="{FF2B5EF4-FFF2-40B4-BE49-F238E27FC236}">
                <a16:creationId xmlns:a16="http://schemas.microsoft.com/office/drawing/2014/main" id="{A6D5D8B6-D25B-4C93-B295-E27694AD218D}"/>
              </a:ext>
            </a:extLst>
          </p:cNvPr>
          <p:cNvSpPr>
            <a:spLocks noGrp="1"/>
          </p:cNvSpPr>
          <p:nvPr>
            <p:ph type="pic" sz="quarter" idx="10"/>
          </p:nvPr>
        </p:nvSpPr>
        <p:spPr>
          <a:xfrm>
            <a:off x="0" y="0"/>
            <a:ext cx="5409044" cy="6124575"/>
          </a:xfrm>
          <a:custGeom>
            <a:avLst/>
            <a:gdLst>
              <a:gd name="connsiteX0" fmla="*/ 0 w 5468938"/>
              <a:gd name="connsiteY0" fmla="*/ 0 h 6858000"/>
              <a:gd name="connsiteX1" fmla="*/ 2734469 w 5468938"/>
              <a:gd name="connsiteY1" fmla="*/ 0 h 6858000"/>
              <a:gd name="connsiteX2" fmla="*/ 5468938 w 5468938"/>
              <a:gd name="connsiteY2" fmla="*/ 3429000 h 6858000"/>
              <a:gd name="connsiteX3" fmla="*/ 2734469 w 5468938"/>
              <a:gd name="connsiteY3" fmla="*/ 6858000 h 6858000"/>
              <a:gd name="connsiteX4" fmla="*/ 0 w 5468938"/>
              <a:gd name="connsiteY4" fmla="*/ 6858000 h 6858000"/>
              <a:gd name="connsiteX5" fmla="*/ 0 w 5468938"/>
              <a:gd name="connsiteY5" fmla="*/ 0 h 6858000"/>
              <a:gd name="connsiteX0" fmla="*/ 0 w 5792556"/>
              <a:gd name="connsiteY0" fmla="*/ 0 h 6858000"/>
              <a:gd name="connsiteX1" fmla="*/ 4724633 w 5792556"/>
              <a:gd name="connsiteY1" fmla="*/ 0 h 6858000"/>
              <a:gd name="connsiteX2" fmla="*/ 5468938 w 5792556"/>
              <a:gd name="connsiteY2" fmla="*/ 3429000 h 6858000"/>
              <a:gd name="connsiteX3" fmla="*/ 2734469 w 5792556"/>
              <a:gd name="connsiteY3" fmla="*/ 6858000 h 6858000"/>
              <a:gd name="connsiteX4" fmla="*/ 0 w 5792556"/>
              <a:gd name="connsiteY4" fmla="*/ 6858000 h 6858000"/>
              <a:gd name="connsiteX5" fmla="*/ 0 w 5792556"/>
              <a:gd name="connsiteY5" fmla="*/ 0 h 6858000"/>
              <a:gd name="connsiteX0" fmla="*/ 0 w 5715582"/>
              <a:gd name="connsiteY0" fmla="*/ 0 h 6858000"/>
              <a:gd name="connsiteX1" fmla="*/ 4724633 w 5715582"/>
              <a:gd name="connsiteY1" fmla="*/ 0 h 6858000"/>
              <a:gd name="connsiteX2" fmla="*/ 5468938 w 5715582"/>
              <a:gd name="connsiteY2" fmla="*/ 3429000 h 6858000"/>
              <a:gd name="connsiteX3" fmla="*/ 4814281 w 5715582"/>
              <a:gd name="connsiteY3" fmla="*/ 6858000 h 6858000"/>
              <a:gd name="connsiteX4" fmla="*/ 0 w 5715582"/>
              <a:gd name="connsiteY4" fmla="*/ 6858000 h 6858000"/>
              <a:gd name="connsiteX5" fmla="*/ 0 w 5715582"/>
              <a:gd name="connsiteY5" fmla="*/ 0 h 6858000"/>
              <a:gd name="connsiteX0" fmla="*/ 0 w 5657592"/>
              <a:gd name="connsiteY0" fmla="*/ 0 h 6858000"/>
              <a:gd name="connsiteX1" fmla="*/ 4724633 w 5657592"/>
              <a:gd name="connsiteY1" fmla="*/ 0 h 6858000"/>
              <a:gd name="connsiteX2" fmla="*/ 5468938 w 5657592"/>
              <a:gd name="connsiteY2" fmla="*/ 3429000 h 6858000"/>
              <a:gd name="connsiteX3" fmla="*/ 4814281 w 5657592"/>
              <a:gd name="connsiteY3" fmla="*/ 6858000 h 6858000"/>
              <a:gd name="connsiteX4" fmla="*/ 0 w 5657592"/>
              <a:gd name="connsiteY4" fmla="*/ 6858000 h 6858000"/>
              <a:gd name="connsiteX5" fmla="*/ 0 w 5657592"/>
              <a:gd name="connsiteY5" fmla="*/ 0 h 6858000"/>
              <a:gd name="connsiteX0" fmla="*/ 0 w 5540797"/>
              <a:gd name="connsiteY0" fmla="*/ 0 h 6858000"/>
              <a:gd name="connsiteX1" fmla="*/ 4724633 w 5540797"/>
              <a:gd name="connsiteY1" fmla="*/ 0 h 6858000"/>
              <a:gd name="connsiteX2" fmla="*/ 5468938 w 5540797"/>
              <a:gd name="connsiteY2" fmla="*/ 3429000 h 6858000"/>
              <a:gd name="connsiteX3" fmla="*/ 4814281 w 5540797"/>
              <a:gd name="connsiteY3" fmla="*/ 6858000 h 6858000"/>
              <a:gd name="connsiteX4" fmla="*/ 0 w 5540797"/>
              <a:gd name="connsiteY4" fmla="*/ 6858000 h 6858000"/>
              <a:gd name="connsiteX5" fmla="*/ 0 w 5540797"/>
              <a:gd name="connsiteY5" fmla="*/ 0 h 6858000"/>
              <a:gd name="connsiteX0" fmla="*/ 0 w 5367229"/>
              <a:gd name="connsiteY0" fmla="*/ 0 h 6858000"/>
              <a:gd name="connsiteX1" fmla="*/ 4724633 w 5367229"/>
              <a:gd name="connsiteY1" fmla="*/ 0 h 6858000"/>
              <a:gd name="connsiteX2" fmla="*/ 4814281 w 5367229"/>
              <a:gd name="connsiteY2" fmla="*/ 6858000 h 6858000"/>
              <a:gd name="connsiteX3" fmla="*/ 0 w 5367229"/>
              <a:gd name="connsiteY3" fmla="*/ 6858000 h 6858000"/>
              <a:gd name="connsiteX4" fmla="*/ 0 w 5367229"/>
              <a:gd name="connsiteY4" fmla="*/ 0 h 6858000"/>
              <a:gd name="connsiteX0" fmla="*/ 0 w 5373612"/>
              <a:gd name="connsiteY0" fmla="*/ 0 h 6858000"/>
              <a:gd name="connsiteX1" fmla="*/ 4724633 w 5373612"/>
              <a:gd name="connsiteY1" fmla="*/ 0 h 6858000"/>
              <a:gd name="connsiteX2" fmla="*/ 4814281 w 5373612"/>
              <a:gd name="connsiteY2" fmla="*/ 6858000 h 6858000"/>
              <a:gd name="connsiteX3" fmla="*/ 0 w 5373612"/>
              <a:gd name="connsiteY3" fmla="*/ 6858000 h 6858000"/>
              <a:gd name="connsiteX4" fmla="*/ 0 w 5373612"/>
              <a:gd name="connsiteY4" fmla="*/ 0 h 6858000"/>
              <a:gd name="connsiteX0" fmla="*/ 0 w 5409044"/>
              <a:gd name="connsiteY0" fmla="*/ 0 h 6858000"/>
              <a:gd name="connsiteX1" fmla="*/ 4724633 w 5409044"/>
              <a:gd name="connsiteY1" fmla="*/ 0 h 6858000"/>
              <a:gd name="connsiteX2" fmla="*/ 4814281 w 5409044"/>
              <a:gd name="connsiteY2" fmla="*/ 6858000 h 6858000"/>
              <a:gd name="connsiteX3" fmla="*/ 0 w 5409044"/>
              <a:gd name="connsiteY3" fmla="*/ 6858000 h 6858000"/>
              <a:gd name="connsiteX4" fmla="*/ 0 w 54090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044" h="6858000">
                <a:moveTo>
                  <a:pt x="0" y="0"/>
                </a:moveTo>
                <a:lnTo>
                  <a:pt x="4724633" y="0"/>
                </a:lnTo>
                <a:cubicBezTo>
                  <a:pt x="5544943" y="1510553"/>
                  <a:pt x="5691367" y="5015753"/>
                  <a:pt x="4814281" y="6858000"/>
                </a:cubicBezTo>
                <a:lnTo>
                  <a:pt x="0" y="6858000"/>
                </a:lnTo>
                <a:lnTo>
                  <a:pt x="0" y="0"/>
                </a:lnTo>
                <a:close/>
              </a:path>
            </a:pathLst>
          </a:custGeom>
          <a:solidFill>
            <a:schemeClr val="bg1"/>
          </a:solidFill>
          <a:ln>
            <a:noFill/>
          </a:ln>
        </p:spPr>
        <p:txBody>
          <a:bodyPr tIns="612000"/>
          <a:lstStyle>
            <a:lvl1pPr marL="0" indent="0" algn="ctr">
              <a:buNone/>
              <a:defRPr/>
            </a:lvl1pPr>
          </a:lstStyle>
          <a:p>
            <a:r>
              <a:rPr lang="sv-SE"/>
              <a:t>Klicka på ikonen för att lägga till en bild</a:t>
            </a:r>
          </a:p>
        </p:txBody>
      </p:sp>
      <p:sp>
        <p:nvSpPr>
          <p:cNvPr id="2" name="Rubrik 1">
            <a:extLst>
              <a:ext uri="{FF2B5EF4-FFF2-40B4-BE49-F238E27FC236}">
                <a16:creationId xmlns:a16="http://schemas.microsoft.com/office/drawing/2014/main" id="{197E423A-6DB5-459A-B33C-DC429504900E}"/>
              </a:ext>
            </a:extLst>
          </p:cNvPr>
          <p:cNvSpPr>
            <a:spLocks noGrp="1"/>
          </p:cNvSpPr>
          <p:nvPr>
            <p:ph type="title" hasCustomPrompt="1"/>
          </p:nvPr>
        </p:nvSpPr>
        <p:spPr>
          <a:xfrm>
            <a:off x="6113929" y="2438399"/>
            <a:ext cx="5732929" cy="2518839"/>
          </a:xfrm>
        </p:spPr>
        <p:txBody>
          <a:bodyPr anchor="t"/>
          <a:lstStyle>
            <a:lvl1pPr algn="l">
              <a:defRPr sz="4600"/>
            </a:lvl1pPr>
          </a:lstStyle>
          <a:p>
            <a:r>
              <a:rPr lang="sv-SE"/>
              <a:t>En rubrik kommer</a:t>
            </a:r>
            <a:br>
              <a:rPr lang="sv-SE"/>
            </a:br>
            <a:r>
              <a:rPr lang="sv-SE"/>
              <a:t>att stå här och vara på tre rader</a:t>
            </a:r>
          </a:p>
        </p:txBody>
      </p:sp>
      <p:pic>
        <p:nvPicPr>
          <p:cNvPr id="9" name="Bildobjekt 8">
            <a:extLst>
              <a:ext uri="{FF2B5EF4-FFF2-40B4-BE49-F238E27FC236}">
                <a16:creationId xmlns:a16="http://schemas.microsoft.com/office/drawing/2014/main" id="{25B9738A-C3E8-4B02-8BAA-0C250B908C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79317" y="6316726"/>
            <a:ext cx="811630" cy="329318"/>
          </a:xfrm>
          <a:prstGeom prst="rect">
            <a:avLst/>
          </a:prstGeom>
        </p:spPr>
      </p:pic>
      <p:sp>
        <p:nvSpPr>
          <p:cNvPr id="13" name="Rektangel 12">
            <a:extLst>
              <a:ext uri="{FF2B5EF4-FFF2-40B4-BE49-F238E27FC236}">
                <a16:creationId xmlns:a16="http://schemas.microsoft.com/office/drawing/2014/main" id="{F6D4D3BE-D90B-473D-BD5E-AE8A9BD8150E}"/>
              </a:ext>
            </a:extLst>
          </p:cNvPr>
          <p:cNvSpPr/>
          <p:nvPr userDrawn="1"/>
        </p:nvSpPr>
        <p:spPr>
          <a:xfrm>
            <a:off x="-2575249" y="4294662"/>
            <a:ext cx="2447663" cy="861774"/>
          </a:xfrm>
          <a:prstGeom prst="rect">
            <a:avLst/>
          </a:prstGeom>
        </p:spPr>
        <p:txBody>
          <a:bodyPr wrap="square">
            <a:spAutoFit/>
          </a:bodyPr>
          <a:lstStyle/>
          <a:p>
            <a:pPr algn="r">
              <a:spcAft>
                <a:spcPts val="0"/>
              </a:spcAft>
            </a:pPr>
            <a:r>
              <a:rPr lang="sv-SE" sz="1000">
                <a:effectLst/>
                <a:latin typeface="Calibri" panose="020F0502020204030204" pitchFamily="34" charset="0"/>
                <a:ea typeface="Calibri" panose="020F0502020204030204" pitchFamily="34" charset="0"/>
              </a:rPr>
              <a:t>Varje rubrik inleds </a:t>
            </a:r>
            <a:r>
              <a:rPr lang="sv-SE" sz="1000">
                <a:solidFill>
                  <a:schemeClr val="accent1"/>
                </a:solidFill>
                <a:effectLst/>
                <a:latin typeface="Calibri" panose="020F0502020204030204" pitchFamily="34" charset="0"/>
                <a:ea typeface="Calibri" panose="020F0502020204030204" pitchFamily="34" charset="0"/>
              </a:rPr>
              <a:t>med ljusare röd</a:t>
            </a:r>
            <a:r>
              <a:rPr lang="sv-SE" sz="1000">
                <a:effectLst/>
                <a:latin typeface="Calibri" panose="020F0502020204030204" pitchFamily="34" charset="0"/>
                <a:ea typeface="Calibri" panose="020F0502020204030204" pitchFamily="34" charset="0"/>
              </a:rPr>
              <a:t> se bild. (Bild på inringad färg i paletten)</a:t>
            </a:r>
          </a:p>
          <a:p>
            <a:pPr algn="r">
              <a:spcAft>
                <a:spcPts val="0"/>
              </a:spcAft>
            </a:pPr>
            <a:endParaRPr lang="sv-SE" sz="1000">
              <a:effectLst/>
              <a:latin typeface="Calibri" panose="020F0502020204030204" pitchFamily="34" charset="0"/>
              <a:ea typeface="Calibri" panose="020F0502020204030204" pitchFamily="34" charset="0"/>
            </a:endParaRPr>
          </a:p>
          <a:p>
            <a:pPr algn="r">
              <a:spcAft>
                <a:spcPts val="0"/>
              </a:spcAft>
            </a:pPr>
            <a:r>
              <a:rPr lang="sv-SE" sz="1000">
                <a:effectLst/>
                <a:latin typeface="Calibri" panose="020F0502020204030204" pitchFamily="34" charset="0"/>
                <a:ea typeface="Calibri" panose="020F0502020204030204" pitchFamily="34" charset="0"/>
              </a:rPr>
              <a:t>Detta måste göras manuellt genom att markera texten.</a:t>
            </a:r>
          </a:p>
        </p:txBody>
      </p:sp>
      <p:pic>
        <p:nvPicPr>
          <p:cNvPr id="14" name="Bildobjekt 13">
            <a:extLst>
              <a:ext uri="{FF2B5EF4-FFF2-40B4-BE49-F238E27FC236}">
                <a16:creationId xmlns:a16="http://schemas.microsoft.com/office/drawing/2014/main" id="{F559ADBB-AE9C-4433-8521-A9B004D10A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40767" y="5261867"/>
            <a:ext cx="1685925" cy="628650"/>
          </a:xfrm>
          <a:prstGeom prst="rect">
            <a:avLst/>
          </a:prstGeom>
        </p:spPr>
      </p:pic>
      <p:sp>
        <p:nvSpPr>
          <p:cNvPr id="32" name="Rektangel 31">
            <a:extLst>
              <a:ext uri="{FF2B5EF4-FFF2-40B4-BE49-F238E27FC236}">
                <a16:creationId xmlns:a16="http://schemas.microsoft.com/office/drawing/2014/main" id="{813EFC0E-885A-43B5-9260-07804A71EAA3}"/>
              </a:ext>
            </a:extLst>
          </p:cNvPr>
          <p:cNvSpPr/>
          <p:nvPr userDrawn="1"/>
        </p:nvSpPr>
        <p:spPr>
          <a:xfrm>
            <a:off x="0" y="6112042"/>
            <a:ext cx="12193200" cy="7459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Underrubrik 2">
            <a:extLst>
              <a:ext uri="{FF2B5EF4-FFF2-40B4-BE49-F238E27FC236}">
                <a16:creationId xmlns:a16="http://schemas.microsoft.com/office/drawing/2014/main" id="{B8308509-CDE4-4C50-93DD-8185D4032388}"/>
              </a:ext>
            </a:extLst>
          </p:cNvPr>
          <p:cNvSpPr>
            <a:spLocks noGrp="1"/>
          </p:cNvSpPr>
          <p:nvPr>
            <p:ph type="subTitle" idx="1" hasCustomPrompt="1"/>
          </p:nvPr>
        </p:nvSpPr>
        <p:spPr>
          <a:xfrm>
            <a:off x="385840" y="6284797"/>
            <a:ext cx="5717628" cy="410286"/>
          </a:xfrm>
        </p:spPr>
        <p:txBody>
          <a:bodyPr anchor="ctr"/>
          <a:lstStyle>
            <a:lvl1pPr marL="0" indent="0" algn="l">
              <a:buNone/>
              <a:defRPr sz="1100" b="0" cap="all"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Ämne/titel/namn/datum</a:t>
            </a:r>
          </a:p>
        </p:txBody>
      </p:sp>
      <p:pic>
        <p:nvPicPr>
          <p:cNvPr id="6" name="Bildobjekt 5" descr="En bild som visar text, Teckensnitt, Grafik, grafisk design&#10;&#10;AI-genererat innehåll kan vara felaktigt.">
            <a:extLst>
              <a:ext uri="{FF2B5EF4-FFF2-40B4-BE49-F238E27FC236}">
                <a16:creationId xmlns:a16="http://schemas.microsoft.com/office/drawing/2014/main" id="{8998D2FA-55F6-90BA-2B54-CEFCD61CEAF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16000" y="6300000"/>
            <a:ext cx="1820294" cy="463451"/>
          </a:xfrm>
          <a:prstGeom prst="rect">
            <a:avLst/>
          </a:prstGeom>
        </p:spPr>
      </p:pic>
    </p:spTree>
    <p:extLst>
      <p:ext uri="{BB962C8B-B14F-4D97-AF65-F5344CB8AC3E}">
        <p14:creationId xmlns:p14="http://schemas.microsoft.com/office/powerpoint/2010/main" val="3009223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tartsida med bild, stående VI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2B9B1E09-5306-4C10-87AB-2A88B20FDCA3}"/>
              </a:ext>
            </a:extLst>
          </p:cNvPr>
          <p:cNvSpPr/>
          <p:nvPr userDrawn="1"/>
        </p:nvSpPr>
        <p:spPr>
          <a:xfrm>
            <a:off x="4534293" y="0"/>
            <a:ext cx="765770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Platshållare för bild 3">
            <a:extLst>
              <a:ext uri="{FF2B5EF4-FFF2-40B4-BE49-F238E27FC236}">
                <a16:creationId xmlns:a16="http://schemas.microsoft.com/office/drawing/2014/main" id="{A6D5D8B6-D25B-4C93-B295-E27694AD218D}"/>
              </a:ext>
            </a:extLst>
          </p:cNvPr>
          <p:cNvSpPr>
            <a:spLocks noGrp="1"/>
          </p:cNvSpPr>
          <p:nvPr>
            <p:ph type="pic" sz="quarter" idx="10"/>
          </p:nvPr>
        </p:nvSpPr>
        <p:spPr>
          <a:xfrm>
            <a:off x="0" y="0"/>
            <a:ext cx="5409044" cy="6115050"/>
          </a:xfrm>
          <a:custGeom>
            <a:avLst/>
            <a:gdLst>
              <a:gd name="connsiteX0" fmla="*/ 0 w 5468938"/>
              <a:gd name="connsiteY0" fmla="*/ 0 h 6858000"/>
              <a:gd name="connsiteX1" fmla="*/ 2734469 w 5468938"/>
              <a:gd name="connsiteY1" fmla="*/ 0 h 6858000"/>
              <a:gd name="connsiteX2" fmla="*/ 5468938 w 5468938"/>
              <a:gd name="connsiteY2" fmla="*/ 3429000 h 6858000"/>
              <a:gd name="connsiteX3" fmla="*/ 2734469 w 5468938"/>
              <a:gd name="connsiteY3" fmla="*/ 6858000 h 6858000"/>
              <a:gd name="connsiteX4" fmla="*/ 0 w 5468938"/>
              <a:gd name="connsiteY4" fmla="*/ 6858000 h 6858000"/>
              <a:gd name="connsiteX5" fmla="*/ 0 w 5468938"/>
              <a:gd name="connsiteY5" fmla="*/ 0 h 6858000"/>
              <a:gd name="connsiteX0" fmla="*/ 0 w 5792556"/>
              <a:gd name="connsiteY0" fmla="*/ 0 h 6858000"/>
              <a:gd name="connsiteX1" fmla="*/ 4724633 w 5792556"/>
              <a:gd name="connsiteY1" fmla="*/ 0 h 6858000"/>
              <a:gd name="connsiteX2" fmla="*/ 5468938 w 5792556"/>
              <a:gd name="connsiteY2" fmla="*/ 3429000 h 6858000"/>
              <a:gd name="connsiteX3" fmla="*/ 2734469 w 5792556"/>
              <a:gd name="connsiteY3" fmla="*/ 6858000 h 6858000"/>
              <a:gd name="connsiteX4" fmla="*/ 0 w 5792556"/>
              <a:gd name="connsiteY4" fmla="*/ 6858000 h 6858000"/>
              <a:gd name="connsiteX5" fmla="*/ 0 w 5792556"/>
              <a:gd name="connsiteY5" fmla="*/ 0 h 6858000"/>
              <a:gd name="connsiteX0" fmla="*/ 0 w 5715582"/>
              <a:gd name="connsiteY0" fmla="*/ 0 h 6858000"/>
              <a:gd name="connsiteX1" fmla="*/ 4724633 w 5715582"/>
              <a:gd name="connsiteY1" fmla="*/ 0 h 6858000"/>
              <a:gd name="connsiteX2" fmla="*/ 5468938 w 5715582"/>
              <a:gd name="connsiteY2" fmla="*/ 3429000 h 6858000"/>
              <a:gd name="connsiteX3" fmla="*/ 4814281 w 5715582"/>
              <a:gd name="connsiteY3" fmla="*/ 6858000 h 6858000"/>
              <a:gd name="connsiteX4" fmla="*/ 0 w 5715582"/>
              <a:gd name="connsiteY4" fmla="*/ 6858000 h 6858000"/>
              <a:gd name="connsiteX5" fmla="*/ 0 w 5715582"/>
              <a:gd name="connsiteY5" fmla="*/ 0 h 6858000"/>
              <a:gd name="connsiteX0" fmla="*/ 0 w 5657592"/>
              <a:gd name="connsiteY0" fmla="*/ 0 h 6858000"/>
              <a:gd name="connsiteX1" fmla="*/ 4724633 w 5657592"/>
              <a:gd name="connsiteY1" fmla="*/ 0 h 6858000"/>
              <a:gd name="connsiteX2" fmla="*/ 5468938 w 5657592"/>
              <a:gd name="connsiteY2" fmla="*/ 3429000 h 6858000"/>
              <a:gd name="connsiteX3" fmla="*/ 4814281 w 5657592"/>
              <a:gd name="connsiteY3" fmla="*/ 6858000 h 6858000"/>
              <a:gd name="connsiteX4" fmla="*/ 0 w 5657592"/>
              <a:gd name="connsiteY4" fmla="*/ 6858000 h 6858000"/>
              <a:gd name="connsiteX5" fmla="*/ 0 w 5657592"/>
              <a:gd name="connsiteY5" fmla="*/ 0 h 6858000"/>
              <a:gd name="connsiteX0" fmla="*/ 0 w 5540797"/>
              <a:gd name="connsiteY0" fmla="*/ 0 h 6858000"/>
              <a:gd name="connsiteX1" fmla="*/ 4724633 w 5540797"/>
              <a:gd name="connsiteY1" fmla="*/ 0 h 6858000"/>
              <a:gd name="connsiteX2" fmla="*/ 5468938 w 5540797"/>
              <a:gd name="connsiteY2" fmla="*/ 3429000 h 6858000"/>
              <a:gd name="connsiteX3" fmla="*/ 4814281 w 5540797"/>
              <a:gd name="connsiteY3" fmla="*/ 6858000 h 6858000"/>
              <a:gd name="connsiteX4" fmla="*/ 0 w 5540797"/>
              <a:gd name="connsiteY4" fmla="*/ 6858000 h 6858000"/>
              <a:gd name="connsiteX5" fmla="*/ 0 w 5540797"/>
              <a:gd name="connsiteY5" fmla="*/ 0 h 6858000"/>
              <a:gd name="connsiteX0" fmla="*/ 0 w 5367229"/>
              <a:gd name="connsiteY0" fmla="*/ 0 h 6858000"/>
              <a:gd name="connsiteX1" fmla="*/ 4724633 w 5367229"/>
              <a:gd name="connsiteY1" fmla="*/ 0 h 6858000"/>
              <a:gd name="connsiteX2" fmla="*/ 4814281 w 5367229"/>
              <a:gd name="connsiteY2" fmla="*/ 6858000 h 6858000"/>
              <a:gd name="connsiteX3" fmla="*/ 0 w 5367229"/>
              <a:gd name="connsiteY3" fmla="*/ 6858000 h 6858000"/>
              <a:gd name="connsiteX4" fmla="*/ 0 w 5367229"/>
              <a:gd name="connsiteY4" fmla="*/ 0 h 6858000"/>
              <a:gd name="connsiteX0" fmla="*/ 0 w 5373612"/>
              <a:gd name="connsiteY0" fmla="*/ 0 h 6858000"/>
              <a:gd name="connsiteX1" fmla="*/ 4724633 w 5373612"/>
              <a:gd name="connsiteY1" fmla="*/ 0 h 6858000"/>
              <a:gd name="connsiteX2" fmla="*/ 4814281 w 5373612"/>
              <a:gd name="connsiteY2" fmla="*/ 6858000 h 6858000"/>
              <a:gd name="connsiteX3" fmla="*/ 0 w 5373612"/>
              <a:gd name="connsiteY3" fmla="*/ 6858000 h 6858000"/>
              <a:gd name="connsiteX4" fmla="*/ 0 w 5373612"/>
              <a:gd name="connsiteY4" fmla="*/ 0 h 6858000"/>
              <a:gd name="connsiteX0" fmla="*/ 0 w 5409044"/>
              <a:gd name="connsiteY0" fmla="*/ 0 h 6858000"/>
              <a:gd name="connsiteX1" fmla="*/ 4724633 w 5409044"/>
              <a:gd name="connsiteY1" fmla="*/ 0 h 6858000"/>
              <a:gd name="connsiteX2" fmla="*/ 4814281 w 5409044"/>
              <a:gd name="connsiteY2" fmla="*/ 6858000 h 6858000"/>
              <a:gd name="connsiteX3" fmla="*/ 0 w 5409044"/>
              <a:gd name="connsiteY3" fmla="*/ 6858000 h 6858000"/>
              <a:gd name="connsiteX4" fmla="*/ 0 w 54090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044" h="6858000">
                <a:moveTo>
                  <a:pt x="0" y="0"/>
                </a:moveTo>
                <a:lnTo>
                  <a:pt x="4724633" y="0"/>
                </a:lnTo>
                <a:cubicBezTo>
                  <a:pt x="5544943" y="1510553"/>
                  <a:pt x="5691367" y="5015753"/>
                  <a:pt x="4814281" y="6858000"/>
                </a:cubicBezTo>
                <a:lnTo>
                  <a:pt x="0" y="6858000"/>
                </a:lnTo>
                <a:lnTo>
                  <a:pt x="0" y="0"/>
                </a:lnTo>
                <a:close/>
              </a:path>
            </a:pathLst>
          </a:custGeom>
          <a:solidFill>
            <a:schemeClr val="bg1"/>
          </a:solidFill>
          <a:ln>
            <a:noFill/>
          </a:ln>
        </p:spPr>
        <p:txBody>
          <a:bodyPr tIns="612000"/>
          <a:lstStyle>
            <a:lvl1pPr marL="0" indent="0" algn="ctr">
              <a:buNone/>
              <a:defRPr/>
            </a:lvl1pPr>
          </a:lstStyle>
          <a:p>
            <a:r>
              <a:rPr lang="sv-SE"/>
              <a:t>Klicka på ikonen för att lägga till en bild</a:t>
            </a:r>
          </a:p>
        </p:txBody>
      </p:sp>
      <p:sp>
        <p:nvSpPr>
          <p:cNvPr id="2" name="Rubrik 1">
            <a:extLst>
              <a:ext uri="{FF2B5EF4-FFF2-40B4-BE49-F238E27FC236}">
                <a16:creationId xmlns:a16="http://schemas.microsoft.com/office/drawing/2014/main" id="{197E423A-6DB5-459A-B33C-DC429504900E}"/>
              </a:ext>
            </a:extLst>
          </p:cNvPr>
          <p:cNvSpPr>
            <a:spLocks noGrp="1"/>
          </p:cNvSpPr>
          <p:nvPr>
            <p:ph type="title" hasCustomPrompt="1"/>
          </p:nvPr>
        </p:nvSpPr>
        <p:spPr>
          <a:xfrm>
            <a:off x="6113929" y="2438399"/>
            <a:ext cx="5732929" cy="2518839"/>
          </a:xfrm>
        </p:spPr>
        <p:txBody>
          <a:bodyPr anchor="t"/>
          <a:lstStyle>
            <a:lvl1pPr algn="l">
              <a:defRPr sz="4600"/>
            </a:lvl1pPr>
          </a:lstStyle>
          <a:p>
            <a:r>
              <a:rPr lang="sv-SE"/>
              <a:t>En rubrik kommer</a:t>
            </a:r>
            <a:br>
              <a:rPr lang="sv-SE"/>
            </a:br>
            <a:r>
              <a:rPr lang="sv-SE"/>
              <a:t>att stå här och vara på tre rader</a:t>
            </a:r>
          </a:p>
        </p:txBody>
      </p:sp>
      <p:pic>
        <p:nvPicPr>
          <p:cNvPr id="9" name="Bildobjekt 8">
            <a:extLst>
              <a:ext uri="{FF2B5EF4-FFF2-40B4-BE49-F238E27FC236}">
                <a16:creationId xmlns:a16="http://schemas.microsoft.com/office/drawing/2014/main" id="{25B9738A-C3E8-4B02-8BAA-0C250B908C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79317" y="6316726"/>
            <a:ext cx="811630" cy="329318"/>
          </a:xfrm>
          <a:prstGeom prst="rect">
            <a:avLst/>
          </a:prstGeom>
        </p:spPr>
      </p:pic>
      <p:sp>
        <p:nvSpPr>
          <p:cNvPr id="13" name="Rektangel 12">
            <a:extLst>
              <a:ext uri="{FF2B5EF4-FFF2-40B4-BE49-F238E27FC236}">
                <a16:creationId xmlns:a16="http://schemas.microsoft.com/office/drawing/2014/main" id="{F6D4D3BE-D90B-473D-BD5E-AE8A9BD8150E}"/>
              </a:ext>
            </a:extLst>
          </p:cNvPr>
          <p:cNvSpPr/>
          <p:nvPr userDrawn="1"/>
        </p:nvSpPr>
        <p:spPr>
          <a:xfrm>
            <a:off x="-2575249" y="4294662"/>
            <a:ext cx="2447663" cy="861774"/>
          </a:xfrm>
          <a:prstGeom prst="rect">
            <a:avLst/>
          </a:prstGeom>
        </p:spPr>
        <p:txBody>
          <a:bodyPr wrap="square">
            <a:spAutoFit/>
          </a:bodyPr>
          <a:lstStyle/>
          <a:p>
            <a:pPr algn="r">
              <a:spcAft>
                <a:spcPts val="0"/>
              </a:spcAft>
            </a:pPr>
            <a:r>
              <a:rPr lang="sv-SE" sz="1000">
                <a:effectLst/>
                <a:latin typeface="Calibri" panose="020F0502020204030204" pitchFamily="34" charset="0"/>
                <a:ea typeface="Calibri" panose="020F0502020204030204" pitchFamily="34" charset="0"/>
              </a:rPr>
              <a:t>Varje rubrik inleds </a:t>
            </a:r>
            <a:r>
              <a:rPr lang="sv-SE" sz="1000">
                <a:solidFill>
                  <a:schemeClr val="accent1"/>
                </a:solidFill>
                <a:effectLst/>
                <a:latin typeface="Calibri" panose="020F0502020204030204" pitchFamily="34" charset="0"/>
                <a:ea typeface="Calibri" panose="020F0502020204030204" pitchFamily="34" charset="0"/>
              </a:rPr>
              <a:t>med ljusare röd</a:t>
            </a:r>
            <a:r>
              <a:rPr lang="sv-SE" sz="1000">
                <a:effectLst/>
                <a:latin typeface="Calibri" panose="020F0502020204030204" pitchFamily="34" charset="0"/>
                <a:ea typeface="Calibri" panose="020F0502020204030204" pitchFamily="34" charset="0"/>
              </a:rPr>
              <a:t> se bild. (Bild på inringad färg i paletten)</a:t>
            </a:r>
          </a:p>
          <a:p>
            <a:pPr algn="r">
              <a:spcAft>
                <a:spcPts val="0"/>
              </a:spcAft>
            </a:pPr>
            <a:endParaRPr lang="sv-SE" sz="1000">
              <a:effectLst/>
              <a:latin typeface="Calibri" panose="020F0502020204030204" pitchFamily="34" charset="0"/>
              <a:ea typeface="Calibri" panose="020F0502020204030204" pitchFamily="34" charset="0"/>
            </a:endParaRPr>
          </a:p>
          <a:p>
            <a:pPr algn="r">
              <a:spcAft>
                <a:spcPts val="0"/>
              </a:spcAft>
            </a:pPr>
            <a:r>
              <a:rPr lang="sv-SE" sz="1000">
                <a:effectLst/>
                <a:latin typeface="Calibri" panose="020F0502020204030204" pitchFamily="34" charset="0"/>
                <a:ea typeface="Calibri" panose="020F0502020204030204" pitchFamily="34" charset="0"/>
              </a:rPr>
              <a:t>Detta måste göras manuellt genom att markera texten.</a:t>
            </a:r>
          </a:p>
        </p:txBody>
      </p:sp>
      <p:pic>
        <p:nvPicPr>
          <p:cNvPr id="14" name="Bildobjekt 13">
            <a:extLst>
              <a:ext uri="{FF2B5EF4-FFF2-40B4-BE49-F238E27FC236}">
                <a16:creationId xmlns:a16="http://schemas.microsoft.com/office/drawing/2014/main" id="{F559ADBB-AE9C-4433-8521-A9B004D10A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40767" y="5261867"/>
            <a:ext cx="1685925" cy="628650"/>
          </a:xfrm>
          <a:prstGeom prst="rect">
            <a:avLst/>
          </a:prstGeom>
        </p:spPr>
      </p:pic>
      <p:sp>
        <p:nvSpPr>
          <p:cNvPr id="32" name="Rektangel 31">
            <a:extLst>
              <a:ext uri="{FF2B5EF4-FFF2-40B4-BE49-F238E27FC236}">
                <a16:creationId xmlns:a16="http://schemas.microsoft.com/office/drawing/2014/main" id="{D7C6379A-E5B9-4DBE-87E3-D8A0F4B3241B}"/>
              </a:ext>
            </a:extLst>
          </p:cNvPr>
          <p:cNvSpPr/>
          <p:nvPr userDrawn="1"/>
        </p:nvSpPr>
        <p:spPr>
          <a:xfrm>
            <a:off x="0" y="6112042"/>
            <a:ext cx="12192000" cy="7459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Underrubrik 2">
            <a:extLst>
              <a:ext uri="{FF2B5EF4-FFF2-40B4-BE49-F238E27FC236}">
                <a16:creationId xmlns:a16="http://schemas.microsoft.com/office/drawing/2014/main" id="{98DE3D41-C2B5-4D95-91B2-B0834D588D45}"/>
              </a:ext>
            </a:extLst>
          </p:cNvPr>
          <p:cNvSpPr>
            <a:spLocks noGrp="1"/>
          </p:cNvSpPr>
          <p:nvPr>
            <p:ph type="subTitle" idx="1" hasCustomPrompt="1"/>
          </p:nvPr>
        </p:nvSpPr>
        <p:spPr>
          <a:xfrm>
            <a:off x="385840" y="6284797"/>
            <a:ext cx="5717628" cy="410286"/>
          </a:xfrm>
        </p:spPr>
        <p:txBody>
          <a:bodyPr anchor="ctr"/>
          <a:lstStyle>
            <a:lvl1pPr marL="0" indent="0" algn="l">
              <a:buNone/>
              <a:defRPr sz="1100" b="0" cap="all"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Ämne/titel/namn/datum</a:t>
            </a:r>
          </a:p>
        </p:txBody>
      </p:sp>
      <p:pic>
        <p:nvPicPr>
          <p:cNvPr id="6" name="Bildobjekt 5" descr="En bild som visar text, Teckensnitt, Grafik, grafisk design&#10;&#10;AI-genererat innehåll kan vara felaktigt.">
            <a:extLst>
              <a:ext uri="{FF2B5EF4-FFF2-40B4-BE49-F238E27FC236}">
                <a16:creationId xmlns:a16="http://schemas.microsoft.com/office/drawing/2014/main" id="{1E8C296B-9FC3-B074-385B-D680D4CB289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16000" y="6300000"/>
            <a:ext cx="1820294" cy="463451"/>
          </a:xfrm>
          <a:prstGeom prst="rect">
            <a:avLst/>
          </a:prstGeom>
        </p:spPr>
      </p:pic>
    </p:spTree>
    <p:extLst>
      <p:ext uri="{BB962C8B-B14F-4D97-AF65-F5344CB8AC3E}">
        <p14:creationId xmlns:p14="http://schemas.microsoft.com/office/powerpoint/2010/main" val="1802685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Kapitelsida ROS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B980B2C3-6720-4B17-BCEF-D058EE6EA5EF}"/>
              </a:ext>
            </a:extLst>
          </p:cNvPr>
          <p:cNvSpPr/>
          <p:nvPr userDrawn="1"/>
        </p:nvSpPr>
        <p:spPr>
          <a:xfrm>
            <a:off x="0" y="0"/>
            <a:ext cx="12192000" cy="61170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197E423A-6DB5-459A-B33C-DC429504900E}"/>
              </a:ext>
            </a:extLst>
          </p:cNvPr>
          <p:cNvSpPr>
            <a:spLocks noGrp="1"/>
          </p:cNvSpPr>
          <p:nvPr>
            <p:ph type="title" hasCustomPrompt="1"/>
          </p:nvPr>
        </p:nvSpPr>
        <p:spPr>
          <a:xfrm>
            <a:off x="838200" y="1540043"/>
            <a:ext cx="10515600" cy="2679331"/>
          </a:xfrm>
        </p:spPr>
        <p:txBody>
          <a:bodyPr anchor="ctr"/>
          <a:lstStyle>
            <a:lvl1pPr algn="ctr">
              <a:defRPr sz="4600"/>
            </a:lvl1pPr>
          </a:lstStyle>
          <a:p>
            <a:r>
              <a:rPr lang="sv-SE">
                <a:solidFill>
                  <a:schemeClr val="accent1"/>
                </a:solidFill>
              </a:rPr>
              <a:t>Vi finns på</a:t>
            </a:r>
            <a:br>
              <a:rPr lang="sv-SE"/>
            </a:br>
            <a:r>
              <a:rPr lang="sv-SE"/>
              <a:t>webb och telefon och</a:t>
            </a:r>
            <a:br>
              <a:rPr lang="sv-SE"/>
            </a:br>
            <a:r>
              <a:rPr lang="sv-SE"/>
              <a:t>har öppet dygnet runt</a:t>
            </a:r>
          </a:p>
        </p:txBody>
      </p:sp>
      <p:sp>
        <p:nvSpPr>
          <p:cNvPr id="6" name="Platshållare för sidfot 4">
            <a:extLst>
              <a:ext uri="{FF2B5EF4-FFF2-40B4-BE49-F238E27FC236}">
                <a16:creationId xmlns:a16="http://schemas.microsoft.com/office/drawing/2014/main" id="{E744CDB5-661C-4791-9896-07C2BE0466E4}"/>
              </a:ext>
            </a:extLst>
          </p:cNvPr>
          <p:cNvSpPr>
            <a:spLocks noGrp="1"/>
          </p:cNvSpPr>
          <p:nvPr>
            <p:ph type="ftr" sz="quarter" idx="3"/>
          </p:nvPr>
        </p:nvSpPr>
        <p:spPr>
          <a:xfrm>
            <a:off x="711722" y="6311973"/>
            <a:ext cx="4114800" cy="365125"/>
          </a:xfrm>
          <a:prstGeom prst="rect">
            <a:avLst/>
          </a:prstGeom>
        </p:spPr>
        <p:txBody>
          <a:bodyPr vert="horz" lIns="0" tIns="0" rIns="0" bIns="0" rtlCol="0" anchor="ctr"/>
          <a:lstStyle>
            <a:lvl1pPr algn="l">
              <a:defRPr sz="1050" b="0">
                <a:solidFill>
                  <a:schemeClr val="bg1"/>
                </a:solidFill>
              </a:defRPr>
            </a:lvl1pPr>
          </a:lstStyle>
          <a:p>
            <a:endParaRPr lang="sv-SE"/>
          </a:p>
        </p:txBody>
      </p:sp>
      <p:sp>
        <p:nvSpPr>
          <p:cNvPr id="7" name="Platshållare för bildnummer 5">
            <a:extLst>
              <a:ext uri="{FF2B5EF4-FFF2-40B4-BE49-F238E27FC236}">
                <a16:creationId xmlns:a16="http://schemas.microsoft.com/office/drawing/2014/main" id="{B7223757-76B0-47E7-AE0D-6C3F025C0278}"/>
              </a:ext>
            </a:extLst>
          </p:cNvPr>
          <p:cNvSpPr>
            <a:spLocks noGrp="1"/>
          </p:cNvSpPr>
          <p:nvPr>
            <p:ph type="sldNum" sz="quarter" idx="4"/>
          </p:nvPr>
        </p:nvSpPr>
        <p:spPr>
          <a:xfrm>
            <a:off x="276721" y="6311994"/>
            <a:ext cx="390055" cy="365125"/>
          </a:xfrm>
          <a:prstGeom prst="rect">
            <a:avLst/>
          </a:prstGeom>
        </p:spPr>
        <p:txBody>
          <a:bodyPr vert="horz" lIns="91440" tIns="45720" rIns="91440" bIns="45720" rtlCol="0" anchor="ctr"/>
          <a:lstStyle>
            <a:lvl1pPr algn="r">
              <a:defRPr sz="1050">
                <a:solidFill>
                  <a:schemeClr val="bg1"/>
                </a:solidFill>
              </a:defRPr>
            </a:lvl1pPr>
          </a:lstStyle>
          <a:p>
            <a:fld id="{7FF155A8-5C6D-4241-95DF-81E4F2B16EE5}" type="slidenum">
              <a:rPr lang="sv-SE" smtClean="0"/>
              <a:pPr/>
              <a:t>‹#›</a:t>
            </a:fld>
            <a:endParaRPr lang="sv-SE"/>
          </a:p>
        </p:txBody>
      </p:sp>
    </p:spTree>
    <p:extLst>
      <p:ext uri="{BB962C8B-B14F-4D97-AF65-F5344CB8AC3E}">
        <p14:creationId xmlns:p14="http://schemas.microsoft.com/office/powerpoint/2010/main" val="96184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itelsida VI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97E423A-6DB5-459A-B33C-DC429504900E}"/>
              </a:ext>
            </a:extLst>
          </p:cNvPr>
          <p:cNvSpPr>
            <a:spLocks noGrp="1"/>
          </p:cNvSpPr>
          <p:nvPr>
            <p:ph type="title" hasCustomPrompt="1"/>
          </p:nvPr>
        </p:nvSpPr>
        <p:spPr>
          <a:xfrm>
            <a:off x="838200" y="1540043"/>
            <a:ext cx="10515600" cy="2679331"/>
          </a:xfrm>
        </p:spPr>
        <p:txBody>
          <a:bodyPr anchor="ctr"/>
          <a:lstStyle>
            <a:lvl1pPr algn="ctr">
              <a:defRPr sz="4600"/>
            </a:lvl1pPr>
          </a:lstStyle>
          <a:p>
            <a:r>
              <a:rPr lang="sv-SE" dirty="0">
                <a:solidFill>
                  <a:schemeClr val="accent1"/>
                </a:solidFill>
              </a:rPr>
              <a:t>Vi finns på</a:t>
            </a:r>
            <a:br>
              <a:rPr lang="sv-SE" dirty="0"/>
            </a:br>
            <a:r>
              <a:rPr lang="sv-SE" dirty="0"/>
              <a:t>webb och telefon och</a:t>
            </a:r>
            <a:br>
              <a:rPr lang="sv-SE" dirty="0"/>
            </a:br>
            <a:r>
              <a:rPr lang="sv-SE" dirty="0"/>
              <a:t>har öppet dygnet runt</a:t>
            </a:r>
          </a:p>
        </p:txBody>
      </p:sp>
      <p:sp>
        <p:nvSpPr>
          <p:cNvPr id="6" name="Platshållare för sidfot 4">
            <a:extLst>
              <a:ext uri="{FF2B5EF4-FFF2-40B4-BE49-F238E27FC236}">
                <a16:creationId xmlns:a16="http://schemas.microsoft.com/office/drawing/2014/main" id="{E744CDB5-661C-4791-9896-07C2BE0466E4}"/>
              </a:ext>
            </a:extLst>
          </p:cNvPr>
          <p:cNvSpPr>
            <a:spLocks noGrp="1"/>
          </p:cNvSpPr>
          <p:nvPr>
            <p:ph type="ftr" sz="quarter" idx="3"/>
          </p:nvPr>
        </p:nvSpPr>
        <p:spPr>
          <a:xfrm>
            <a:off x="711722" y="6311973"/>
            <a:ext cx="4114800" cy="365125"/>
          </a:xfrm>
          <a:prstGeom prst="rect">
            <a:avLst/>
          </a:prstGeom>
        </p:spPr>
        <p:txBody>
          <a:bodyPr vert="horz" lIns="0" tIns="0" rIns="0" bIns="0" rtlCol="0" anchor="ctr"/>
          <a:lstStyle>
            <a:lvl1pPr algn="l">
              <a:defRPr sz="1050" b="0">
                <a:solidFill>
                  <a:schemeClr val="bg1"/>
                </a:solidFill>
              </a:defRPr>
            </a:lvl1pPr>
          </a:lstStyle>
          <a:p>
            <a:endParaRPr lang="sv-SE"/>
          </a:p>
        </p:txBody>
      </p:sp>
      <p:sp>
        <p:nvSpPr>
          <p:cNvPr id="7" name="Platshållare för bildnummer 5">
            <a:extLst>
              <a:ext uri="{FF2B5EF4-FFF2-40B4-BE49-F238E27FC236}">
                <a16:creationId xmlns:a16="http://schemas.microsoft.com/office/drawing/2014/main" id="{B7223757-76B0-47E7-AE0D-6C3F025C0278}"/>
              </a:ext>
            </a:extLst>
          </p:cNvPr>
          <p:cNvSpPr>
            <a:spLocks noGrp="1"/>
          </p:cNvSpPr>
          <p:nvPr>
            <p:ph type="sldNum" sz="quarter" idx="4"/>
          </p:nvPr>
        </p:nvSpPr>
        <p:spPr>
          <a:xfrm>
            <a:off x="276721" y="6311994"/>
            <a:ext cx="390055" cy="365125"/>
          </a:xfrm>
          <a:prstGeom prst="rect">
            <a:avLst/>
          </a:prstGeom>
        </p:spPr>
        <p:txBody>
          <a:bodyPr vert="horz" lIns="91440" tIns="45720" rIns="91440" bIns="45720" rtlCol="0" anchor="ctr"/>
          <a:lstStyle>
            <a:lvl1pPr algn="r">
              <a:defRPr sz="1050">
                <a:solidFill>
                  <a:schemeClr val="bg1"/>
                </a:solidFill>
              </a:defRPr>
            </a:lvl1pPr>
          </a:lstStyle>
          <a:p>
            <a:fld id="{7FF155A8-5C6D-4241-95DF-81E4F2B16EE5}" type="slidenum">
              <a:rPr lang="sv-SE" smtClean="0"/>
              <a:pPr/>
              <a:t>‹#›</a:t>
            </a:fld>
            <a:endParaRPr lang="sv-SE"/>
          </a:p>
        </p:txBody>
      </p:sp>
    </p:spTree>
    <p:extLst>
      <p:ext uri="{BB962C8B-B14F-4D97-AF65-F5344CB8AC3E}">
        <p14:creationId xmlns:p14="http://schemas.microsoft.com/office/powerpoint/2010/main" val="484231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ndardsi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97E423A-6DB5-459A-B33C-DC429504900E}"/>
              </a:ext>
            </a:extLst>
          </p:cNvPr>
          <p:cNvSpPr>
            <a:spLocks noGrp="1"/>
          </p:cNvSpPr>
          <p:nvPr>
            <p:ph type="title" hasCustomPrompt="1"/>
          </p:nvPr>
        </p:nvSpPr>
        <p:spPr>
          <a:xfrm>
            <a:off x="874296" y="84221"/>
            <a:ext cx="10072630" cy="1149264"/>
          </a:xfrm>
        </p:spPr>
        <p:txBody>
          <a:bodyPr/>
          <a:lstStyle>
            <a:lvl1pPr>
              <a:defRPr spc="0"/>
            </a:lvl1pPr>
          </a:lstStyle>
          <a:p>
            <a:r>
              <a:rPr lang="sv-SE" dirty="0"/>
              <a:t>Rubrik på en rad</a:t>
            </a:r>
          </a:p>
        </p:txBody>
      </p:sp>
      <p:sp>
        <p:nvSpPr>
          <p:cNvPr id="3" name="Platshållare för innehåll 2">
            <a:extLst>
              <a:ext uri="{FF2B5EF4-FFF2-40B4-BE49-F238E27FC236}">
                <a16:creationId xmlns:a16="http://schemas.microsoft.com/office/drawing/2014/main" id="{C591B10F-9AE3-44F1-83B7-0D36638C58B2}"/>
              </a:ext>
            </a:extLst>
          </p:cNvPr>
          <p:cNvSpPr>
            <a:spLocks noGrp="1"/>
          </p:cNvSpPr>
          <p:nvPr>
            <p:ph idx="1"/>
          </p:nvPr>
        </p:nvSpPr>
        <p:spPr>
          <a:xfrm>
            <a:off x="922423" y="1693273"/>
            <a:ext cx="10018845" cy="3564527"/>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sidfot 4">
            <a:extLst>
              <a:ext uri="{FF2B5EF4-FFF2-40B4-BE49-F238E27FC236}">
                <a16:creationId xmlns:a16="http://schemas.microsoft.com/office/drawing/2014/main" id="{7C8D24B6-D2A2-49C9-BA42-DB7B32029E0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77E05EC-B5C7-4E5C-99AF-DAA72183B66D}"/>
              </a:ext>
            </a:extLst>
          </p:cNvPr>
          <p:cNvSpPr>
            <a:spLocks noGrp="1"/>
          </p:cNvSpPr>
          <p:nvPr>
            <p:ph type="sldNum" sz="quarter" idx="12"/>
          </p:nvPr>
        </p:nvSpPr>
        <p:spPr/>
        <p:txBody>
          <a:bodyPr/>
          <a:lstStyle/>
          <a:p>
            <a:fld id="{7FF155A8-5C6D-4241-95DF-81E4F2B16EE5}" type="slidenum">
              <a:rPr lang="sv-SE" smtClean="0"/>
              <a:t>‹#›</a:t>
            </a:fld>
            <a:endParaRPr lang="sv-SE"/>
          </a:p>
        </p:txBody>
      </p:sp>
    </p:spTree>
    <p:extLst>
      <p:ext uri="{BB962C8B-B14F-4D97-AF65-F5344CB8AC3E}">
        <p14:creationId xmlns:p14="http://schemas.microsoft.com/office/powerpoint/2010/main" val="374365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113D54B3-3F29-493D-B9C7-8FF2C8DE3569}"/>
              </a:ext>
            </a:extLst>
          </p:cNvPr>
          <p:cNvSpPr/>
          <p:nvPr userDrawn="1"/>
        </p:nvSpPr>
        <p:spPr>
          <a:xfrm>
            <a:off x="0" y="6112042"/>
            <a:ext cx="12193200" cy="7459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Platshållare för rubrik 1">
            <a:extLst>
              <a:ext uri="{FF2B5EF4-FFF2-40B4-BE49-F238E27FC236}">
                <a16:creationId xmlns:a16="http://schemas.microsoft.com/office/drawing/2014/main" id="{DC7C7845-42F2-47E4-96D5-7F5977D34261}"/>
              </a:ext>
            </a:extLst>
          </p:cNvPr>
          <p:cNvSpPr>
            <a:spLocks noGrp="1"/>
          </p:cNvSpPr>
          <p:nvPr>
            <p:ph type="title"/>
          </p:nvPr>
        </p:nvSpPr>
        <p:spPr>
          <a:xfrm>
            <a:off x="874296" y="84221"/>
            <a:ext cx="10515600" cy="1149264"/>
          </a:xfrm>
          <a:prstGeom prst="rect">
            <a:avLst/>
          </a:prstGeom>
        </p:spPr>
        <p:txBody>
          <a:bodyPr vert="horz" lIns="0" tIns="0" rIns="0" bIns="0" rtlCol="0" anchor="b"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E2B6E503-A6AE-440E-9524-D5848DBA3FED}"/>
              </a:ext>
            </a:extLst>
          </p:cNvPr>
          <p:cNvSpPr>
            <a:spLocks noGrp="1"/>
          </p:cNvSpPr>
          <p:nvPr>
            <p:ph type="body" idx="1"/>
          </p:nvPr>
        </p:nvSpPr>
        <p:spPr>
          <a:xfrm>
            <a:off x="922424" y="1693273"/>
            <a:ext cx="10459450" cy="3564527"/>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sidfot 4">
            <a:extLst>
              <a:ext uri="{FF2B5EF4-FFF2-40B4-BE49-F238E27FC236}">
                <a16:creationId xmlns:a16="http://schemas.microsoft.com/office/drawing/2014/main" id="{683F6A5D-1C51-4365-ABBC-26E2E26DE459}"/>
              </a:ext>
            </a:extLst>
          </p:cNvPr>
          <p:cNvSpPr>
            <a:spLocks noGrp="1"/>
          </p:cNvSpPr>
          <p:nvPr>
            <p:ph type="ftr" sz="quarter" idx="3"/>
          </p:nvPr>
        </p:nvSpPr>
        <p:spPr>
          <a:xfrm>
            <a:off x="711722" y="6311973"/>
            <a:ext cx="4114800" cy="365125"/>
          </a:xfrm>
          <a:prstGeom prst="rect">
            <a:avLst/>
          </a:prstGeom>
        </p:spPr>
        <p:txBody>
          <a:bodyPr vert="horz" lIns="0" tIns="0" rIns="0" bIns="0" rtlCol="0" anchor="ctr"/>
          <a:lstStyle>
            <a:lvl1pPr algn="l">
              <a:defRPr sz="1050" b="0">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CE1800B5-0CC4-499E-AD85-61BE4A07F5EB}"/>
              </a:ext>
            </a:extLst>
          </p:cNvPr>
          <p:cNvSpPr>
            <a:spLocks noGrp="1"/>
          </p:cNvSpPr>
          <p:nvPr>
            <p:ph type="sldNum" sz="quarter" idx="4"/>
          </p:nvPr>
        </p:nvSpPr>
        <p:spPr>
          <a:xfrm>
            <a:off x="276721" y="6311994"/>
            <a:ext cx="390055" cy="365125"/>
          </a:xfrm>
          <a:prstGeom prst="rect">
            <a:avLst/>
          </a:prstGeom>
        </p:spPr>
        <p:txBody>
          <a:bodyPr vert="horz" lIns="91440" tIns="45720" rIns="91440" bIns="45720" rtlCol="0" anchor="ctr"/>
          <a:lstStyle>
            <a:lvl1pPr algn="r">
              <a:defRPr sz="1050">
                <a:solidFill>
                  <a:schemeClr val="bg1"/>
                </a:solidFill>
              </a:defRPr>
            </a:lvl1pPr>
          </a:lstStyle>
          <a:p>
            <a:fld id="{7FF155A8-5C6D-4241-95DF-81E4F2B16EE5}" type="slidenum">
              <a:rPr lang="sv-SE" smtClean="0"/>
              <a:pPr/>
              <a:t>‹#›</a:t>
            </a:fld>
            <a:endParaRPr lang="sv-SE"/>
          </a:p>
        </p:txBody>
      </p:sp>
      <p:cxnSp>
        <p:nvCxnSpPr>
          <p:cNvPr id="16" name="Rak koppling 15">
            <a:extLst>
              <a:ext uri="{FF2B5EF4-FFF2-40B4-BE49-F238E27FC236}">
                <a16:creationId xmlns:a16="http://schemas.microsoft.com/office/drawing/2014/main" id="{FB36DCB9-B0BC-4692-9E94-7E0F650AAE02}"/>
              </a:ext>
            </a:extLst>
          </p:cNvPr>
          <p:cNvCxnSpPr>
            <a:cxnSpLocks/>
          </p:cNvCxnSpPr>
          <p:nvPr userDrawn="1"/>
        </p:nvCxnSpPr>
        <p:spPr>
          <a:xfrm flipH="1">
            <a:off x="642809" y="6450806"/>
            <a:ext cx="16637" cy="8133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ktangel 3">
            <a:extLst>
              <a:ext uri="{FF2B5EF4-FFF2-40B4-BE49-F238E27FC236}">
                <a16:creationId xmlns:a16="http://schemas.microsoft.com/office/drawing/2014/main" id="{EB9E73E2-B998-4067-931F-01E9716BB421}"/>
              </a:ext>
            </a:extLst>
          </p:cNvPr>
          <p:cNvSpPr/>
          <p:nvPr userDrawn="1"/>
        </p:nvSpPr>
        <p:spPr>
          <a:xfrm>
            <a:off x="-2575249" y="841599"/>
            <a:ext cx="2447663" cy="861774"/>
          </a:xfrm>
          <a:prstGeom prst="rect">
            <a:avLst/>
          </a:prstGeom>
        </p:spPr>
        <p:txBody>
          <a:bodyPr wrap="square">
            <a:spAutoFit/>
          </a:bodyPr>
          <a:lstStyle/>
          <a:p>
            <a:pPr algn="r">
              <a:spcAft>
                <a:spcPts val="0"/>
              </a:spcAft>
            </a:pPr>
            <a:r>
              <a:rPr lang="sv-SE" sz="1000">
                <a:effectLst/>
                <a:latin typeface="Calibri" panose="020F0502020204030204" pitchFamily="34" charset="0"/>
                <a:ea typeface="Calibri" panose="020F0502020204030204" pitchFamily="34" charset="0"/>
              </a:rPr>
              <a:t>Varje rubrik inleds </a:t>
            </a:r>
            <a:r>
              <a:rPr lang="sv-SE" sz="1000">
                <a:solidFill>
                  <a:schemeClr val="accent1"/>
                </a:solidFill>
                <a:effectLst/>
                <a:latin typeface="Calibri" panose="020F0502020204030204" pitchFamily="34" charset="0"/>
                <a:ea typeface="Calibri" panose="020F0502020204030204" pitchFamily="34" charset="0"/>
              </a:rPr>
              <a:t>med ljusare röd</a:t>
            </a:r>
            <a:r>
              <a:rPr lang="sv-SE" sz="1000">
                <a:effectLst/>
                <a:latin typeface="Calibri" panose="020F0502020204030204" pitchFamily="34" charset="0"/>
                <a:ea typeface="Calibri" panose="020F0502020204030204" pitchFamily="34" charset="0"/>
              </a:rPr>
              <a:t> se bild. (Bild på inringad färg i paletten)</a:t>
            </a:r>
          </a:p>
          <a:p>
            <a:pPr algn="r">
              <a:spcAft>
                <a:spcPts val="0"/>
              </a:spcAft>
            </a:pPr>
            <a:endParaRPr lang="sv-SE" sz="1000">
              <a:effectLst/>
              <a:latin typeface="Calibri" panose="020F0502020204030204" pitchFamily="34" charset="0"/>
              <a:ea typeface="Calibri" panose="020F0502020204030204" pitchFamily="34" charset="0"/>
            </a:endParaRPr>
          </a:p>
          <a:p>
            <a:pPr algn="r">
              <a:spcAft>
                <a:spcPts val="0"/>
              </a:spcAft>
            </a:pPr>
            <a:r>
              <a:rPr lang="sv-SE" sz="1000">
                <a:effectLst/>
                <a:latin typeface="Calibri" panose="020F0502020204030204" pitchFamily="34" charset="0"/>
                <a:ea typeface="Calibri" panose="020F0502020204030204" pitchFamily="34" charset="0"/>
              </a:rPr>
              <a:t>Detta måste göras manuellt genom att markera texten.</a:t>
            </a:r>
          </a:p>
        </p:txBody>
      </p:sp>
      <p:pic>
        <p:nvPicPr>
          <p:cNvPr id="10" name="Bildobjekt 9">
            <a:extLst>
              <a:ext uri="{FF2B5EF4-FFF2-40B4-BE49-F238E27FC236}">
                <a16:creationId xmlns:a16="http://schemas.microsoft.com/office/drawing/2014/main" id="{4857C6E5-A5AF-4290-829D-C981D052ABE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40767" y="1808804"/>
            <a:ext cx="1685925" cy="628650"/>
          </a:xfrm>
          <a:prstGeom prst="rect">
            <a:avLst/>
          </a:prstGeom>
        </p:spPr>
      </p:pic>
      <p:pic>
        <p:nvPicPr>
          <p:cNvPr id="7" name="Bildobjekt 6" descr="En bild som visar text, Teckensnitt, Grafik, grafisk design&#10;&#10;AI-genererat innehåll kan vara felaktigt.">
            <a:extLst>
              <a:ext uri="{FF2B5EF4-FFF2-40B4-BE49-F238E27FC236}">
                <a16:creationId xmlns:a16="http://schemas.microsoft.com/office/drawing/2014/main" id="{66559F2F-9CE5-AB08-3764-D0E517072C9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116000" y="6300000"/>
            <a:ext cx="1820294" cy="463451"/>
          </a:xfrm>
          <a:prstGeom prst="rect">
            <a:avLst/>
          </a:prstGeom>
        </p:spPr>
      </p:pic>
    </p:spTree>
    <p:extLst>
      <p:ext uri="{BB962C8B-B14F-4D97-AF65-F5344CB8AC3E}">
        <p14:creationId xmlns:p14="http://schemas.microsoft.com/office/powerpoint/2010/main" val="2358584115"/>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1" r:id="rId3"/>
    <p:sldLayoutId id="2147483659" r:id="rId4"/>
    <p:sldLayoutId id="2147483656" r:id="rId5"/>
    <p:sldLayoutId id="2147483657" r:id="rId6"/>
    <p:sldLayoutId id="2147483660" r:id="rId7"/>
    <p:sldLayoutId id="2147483653" r:id="rId8"/>
    <p:sldLayoutId id="2147483654" r:id="rId9"/>
    <p:sldLayoutId id="2147483650" r:id="rId10"/>
    <p:sldLayoutId id="2147483652" r:id="rId11"/>
    <p:sldLayoutId id="214748365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400" b="1" kern="1200" spc="0">
          <a:solidFill>
            <a:schemeClr val="accent2"/>
          </a:solidFill>
          <a:latin typeface="+mj-lt"/>
          <a:ea typeface="+mj-ea"/>
          <a:cs typeface="+mj-cs"/>
        </a:defRPr>
      </a:lvl1pPr>
    </p:titleStyle>
    <p:bodyStyle>
      <a:lvl1pPr marL="228600" indent="-228600" algn="l" defTabSz="914400" rtl="0" eaLnBrk="1" latinLnBrk="0" hangingPunct="1">
        <a:lnSpc>
          <a:spcPct val="150000"/>
        </a:lnSpc>
        <a:spcBef>
          <a:spcPts val="1000"/>
        </a:spcBef>
        <a:buClr>
          <a:schemeClr val="accent1"/>
        </a:buClr>
        <a:buFont typeface="Arial" panose="020B0604020202020204" pitchFamily="34" charset="0"/>
        <a:buChar char="•"/>
        <a:defRPr sz="2000" kern="1200">
          <a:solidFill>
            <a:schemeClr val="accent2"/>
          </a:solidFill>
          <a:latin typeface="+mn-lt"/>
          <a:ea typeface="+mn-ea"/>
          <a:cs typeface="+mn-cs"/>
        </a:defRPr>
      </a:lvl1pPr>
      <a:lvl2pPr marL="685800" indent="-228600" algn="l" defTabSz="914400" rtl="0" eaLnBrk="1" latinLnBrk="0" hangingPunct="1">
        <a:lnSpc>
          <a:spcPct val="150000"/>
        </a:lnSpc>
        <a:spcBef>
          <a:spcPts val="500"/>
        </a:spcBef>
        <a:buClr>
          <a:schemeClr val="accent1"/>
        </a:buClr>
        <a:buFont typeface="Arial" panose="020B0604020202020204" pitchFamily="34" charset="0"/>
        <a:buChar char="–"/>
        <a:defRPr sz="2000" kern="1200">
          <a:solidFill>
            <a:schemeClr val="accent2"/>
          </a:solidFill>
          <a:latin typeface="+mn-lt"/>
          <a:ea typeface="+mn-ea"/>
          <a:cs typeface="+mn-cs"/>
        </a:defRPr>
      </a:lvl2pPr>
      <a:lvl3pPr marL="1143000" indent="-228600" algn="l" defTabSz="914400" rtl="0" eaLnBrk="1" latinLnBrk="0" hangingPunct="1">
        <a:lnSpc>
          <a:spcPct val="150000"/>
        </a:lnSpc>
        <a:spcBef>
          <a:spcPts val="500"/>
        </a:spcBef>
        <a:buClr>
          <a:schemeClr val="accent1"/>
        </a:buClr>
        <a:buFont typeface="Arial" panose="020B0604020202020204" pitchFamily="34" charset="0"/>
        <a:buChar char="–"/>
        <a:defRPr sz="2000" kern="1200">
          <a:solidFill>
            <a:schemeClr val="accent2"/>
          </a:solidFill>
          <a:latin typeface="+mn-lt"/>
          <a:ea typeface="+mn-ea"/>
          <a:cs typeface="+mn-cs"/>
        </a:defRPr>
      </a:lvl3pPr>
      <a:lvl4pPr marL="1600200" indent="-228600" algn="l" defTabSz="914400" rtl="0" eaLnBrk="1" latinLnBrk="0" hangingPunct="1">
        <a:lnSpc>
          <a:spcPct val="150000"/>
        </a:lnSpc>
        <a:spcBef>
          <a:spcPts val="500"/>
        </a:spcBef>
        <a:buClr>
          <a:schemeClr val="accent1"/>
        </a:buClr>
        <a:buFont typeface="Arial" panose="020B0604020202020204" pitchFamily="34" charset="0"/>
        <a:buChar char="–"/>
        <a:defRPr sz="1600" kern="1200">
          <a:solidFill>
            <a:schemeClr val="accent2"/>
          </a:solidFill>
          <a:latin typeface="+mn-lt"/>
          <a:ea typeface="+mn-ea"/>
          <a:cs typeface="+mn-cs"/>
        </a:defRPr>
      </a:lvl4pPr>
      <a:lvl5pPr marL="2057400" indent="-228600" algn="l" defTabSz="914400" rtl="0" eaLnBrk="1" latinLnBrk="0" hangingPunct="1">
        <a:lnSpc>
          <a:spcPct val="150000"/>
        </a:lnSpc>
        <a:spcBef>
          <a:spcPts val="500"/>
        </a:spcBef>
        <a:buClr>
          <a:schemeClr val="accent1"/>
        </a:buClr>
        <a:buFont typeface="Arial" panose="020B0604020202020204" pitchFamily="34" charset="0"/>
        <a:buChar char="–"/>
        <a:defRPr sz="1600" kern="1200">
          <a:solidFill>
            <a:schemeClr val="accent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hyperlink" Target="https://vardgivarwebb.regionjh.se/arkiv/nyheter/nyhetsarkiv/nyheter-for-startsidan/2026-05-22-tjansten-stod-och-behandling-pa-1177.se---en-resurs-for-dig-som-vardpersonal" TargetMode="External"/><Relationship Id="rId2" Type="http://schemas.openxmlformats.org/officeDocument/2006/relationships/image" Target="../media/image29.png"/><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chart" Target="../charts/chart3.xml"/><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inera.atlassian.net/wiki/spaces/1VE/pages/2343305601/Skyddad+identitet+-+Generell+dokumentation" TargetMode="Externa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svg"/><Relationship Id="rId1" Type="http://schemas.openxmlformats.org/officeDocument/2006/relationships/slideLayout" Target="../slideLayouts/slideLayout8.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xml"/><Relationship Id="rId5" Type="http://schemas.openxmlformats.org/officeDocument/2006/relationships/image" Target="../media/image56.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9.xml"/><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hyperlink" Target="https://etjanster.inera.se/SupportAnvandarstod" TargetMode="External"/><Relationship Id="rId2" Type="http://schemas.openxmlformats.org/officeDocument/2006/relationships/image" Target="../media/image64.jpeg"/><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8.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6BF4E79-E44B-AB3E-8A12-B326DCA83C55}"/>
              </a:ext>
            </a:extLst>
          </p:cNvPr>
          <p:cNvSpPr>
            <a:spLocks noGrp="1"/>
          </p:cNvSpPr>
          <p:nvPr>
            <p:ph type="ctrTitle"/>
          </p:nvPr>
        </p:nvSpPr>
        <p:spPr>
          <a:xfrm>
            <a:off x="1413711" y="664724"/>
            <a:ext cx="9144000" cy="1007055"/>
          </a:xfrm>
        </p:spPr>
        <p:txBody>
          <a:bodyPr/>
          <a:lstStyle/>
          <a:p>
            <a:r>
              <a:rPr lang="sv-SE" sz="4400" dirty="0"/>
              <a:t>Användarforum 1177 e-tjänster</a:t>
            </a:r>
          </a:p>
        </p:txBody>
      </p:sp>
      <p:sp>
        <p:nvSpPr>
          <p:cNvPr id="4" name="textruta 3">
            <a:extLst>
              <a:ext uri="{FF2B5EF4-FFF2-40B4-BE49-F238E27FC236}">
                <a16:creationId xmlns:a16="http://schemas.microsoft.com/office/drawing/2014/main" id="{C9154363-83AD-5296-AFAC-76D1EB1A8192}"/>
              </a:ext>
            </a:extLst>
          </p:cNvPr>
          <p:cNvSpPr txBox="1"/>
          <p:nvPr/>
        </p:nvSpPr>
        <p:spPr>
          <a:xfrm>
            <a:off x="491288" y="1608279"/>
            <a:ext cx="10735511" cy="3401871"/>
          </a:xfrm>
          <a:prstGeom prst="rect">
            <a:avLst/>
          </a:prstGeom>
          <a:noFill/>
        </p:spPr>
        <p:txBody>
          <a:bodyPr wrap="square" lIns="0" tIns="0" rIns="0" bIns="0" rtlCol="0">
            <a:noAutofit/>
          </a:bodyPr>
          <a:lstStyle/>
          <a:p>
            <a:pPr algn="ctr">
              <a:lnSpc>
                <a:spcPct val="150000"/>
              </a:lnSpc>
            </a:pPr>
            <a:r>
              <a:rPr lang="sv-SE" sz="2800">
                <a:solidFill>
                  <a:schemeClr val="accent2"/>
                </a:solidFill>
              </a:rPr>
              <a:t>🤩</a:t>
            </a:r>
            <a:r>
              <a:rPr lang="sv-SE" sz="4800">
                <a:solidFill>
                  <a:schemeClr val="accent2"/>
                </a:solidFill>
              </a:rPr>
              <a:t>Välkomna</a:t>
            </a:r>
            <a:r>
              <a:rPr lang="sv-SE" sz="2800">
                <a:solidFill>
                  <a:schemeClr val="accent2"/>
                </a:solidFill>
              </a:rPr>
              <a:t> 🥰</a:t>
            </a:r>
          </a:p>
          <a:p>
            <a:pPr marL="457200" indent="-457200">
              <a:lnSpc>
                <a:spcPct val="150000"/>
              </a:lnSpc>
              <a:buFont typeface="Arial" panose="020B0604020202020204" pitchFamily="34" charset="0"/>
              <a:buChar char="•"/>
            </a:pPr>
            <a:endParaRPr lang="sv-SE" sz="2800">
              <a:solidFill>
                <a:schemeClr val="accent2"/>
              </a:solidFill>
            </a:endParaRPr>
          </a:p>
          <a:p>
            <a:pPr marL="457200" indent="-457200">
              <a:lnSpc>
                <a:spcPct val="150000"/>
              </a:lnSpc>
              <a:buFont typeface="Arial" panose="020B0604020202020204" pitchFamily="34" charset="0"/>
              <a:buChar char="•"/>
            </a:pPr>
            <a:r>
              <a:rPr lang="sv-SE" sz="2800">
                <a:solidFill>
                  <a:schemeClr val="accent2"/>
                </a:solidFill>
              </a:rPr>
              <a:t>Forumet spelas inte in (är förinspelade filmer som delas sen)</a:t>
            </a:r>
          </a:p>
          <a:p>
            <a:pPr marL="457200" indent="-457200">
              <a:lnSpc>
                <a:spcPct val="150000"/>
              </a:lnSpc>
              <a:buFont typeface="Arial" panose="020B0604020202020204" pitchFamily="34" charset="0"/>
              <a:buChar char="•"/>
            </a:pPr>
            <a:r>
              <a:rPr lang="sv-SE" sz="2800">
                <a:solidFill>
                  <a:schemeClr val="accent2"/>
                </a:solidFill>
              </a:rPr>
              <a:t>Ni får gärna ha kameran på men stäng av mikrofonerna</a:t>
            </a:r>
          </a:p>
          <a:p>
            <a:endParaRPr lang="sv-SE" sz="2800">
              <a:solidFill>
                <a:schemeClr val="accent2"/>
              </a:solidFill>
            </a:endParaRPr>
          </a:p>
          <a:p>
            <a:pPr algn="l"/>
            <a:endParaRPr lang="sv-SE"/>
          </a:p>
        </p:txBody>
      </p:sp>
    </p:spTree>
    <p:extLst>
      <p:ext uri="{BB962C8B-B14F-4D97-AF65-F5344CB8AC3E}">
        <p14:creationId xmlns:p14="http://schemas.microsoft.com/office/powerpoint/2010/main" val="3037092424"/>
      </p:ext>
    </p:extLst>
  </p:cSld>
  <p:clrMapOvr>
    <a:masterClrMapping/>
  </p:clrMapOvr>
  <mc:AlternateContent xmlns:mc="http://schemas.openxmlformats.org/markup-compatibility/2006" xmlns:p14="http://schemas.microsoft.com/office/powerpoint/2010/main">
    <mc:Choice Requires="p14">
      <p:transition spd="med" p14:dur="700" advTm="9769">
        <p:fade/>
      </p:transition>
    </mc:Choice>
    <mc:Fallback xmlns="">
      <p:transition spd="med" advTm="9769">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2CBAF6D2-E6BF-24DC-C562-7891E6310125}"/>
              </a:ext>
            </a:extLst>
          </p:cNvPr>
          <p:cNvSpPr>
            <a:spLocks noGrp="1"/>
          </p:cNvSpPr>
          <p:nvPr>
            <p:ph type="ftr" sz="quarter" idx="3"/>
          </p:nvPr>
        </p:nvSpPr>
        <p:spPr/>
        <p:txBody>
          <a:bodyPr/>
          <a:lstStyle/>
          <a:p>
            <a:endParaRPr lang="sv-SE"/>
          </a:p>
        </p:txBody>
      </p:sp>
      <p:sp>
        <p:nvSpPr>
          <p:cNvPr id="4" name="Platshållare för bildnummer 3">
            <a:extLst>
              <a:ext uri="{FF2B5EF4-FFF2-40B4-BE49-F238E27FC236}">
                <a16:creationId xmlns:a16="http://schemas.microsoft.com/office/drawing/2014/main" id="{4003122C-1973-0E6D-E4C7-332033EB024A}"/>
              </a:ext>
            </a:extLst>
          </p:cNvPr>
          <p:cNvSpPr>
            <a:spLocks noGrp="1"/>
          </p:cNvSpPr>
          <p:nvPr>
            <p:ph type="sldNum" sz="quarter" idx="4"/>
          </p:nvPr>
        </p:nvSpPr>
        <p:spPr/>
        <p:txBody>
          <a:bodyPr/>
          <a:lstStyle/>
          <a:p>
            <a:fld id="{7FF155A8-5C6D-4241-95DF-81E4F2B16EE5}" type="slidenum">
              <a:rPr lang="sv-SE" smtClean="0"/>
              <a:pPr/>
              <a:t>10</a:t>
            </a:fld>
            <a:endParaRPr lang="sv-SE"/>
          </a:p>
        </p:txBody>
      </p:sp>
      <p:pic>
        <p:nvPicPr>
          <p:cNvPr id="8" name="Bildobjekt 7">
            <a:extLst>
              <a:ext uri="{FF2B5EF4-FFF2-40B4-BE49-F238E27FC236}">
                <a16:creationId xmlns:a16="http://schemas.microsoft.com/office/drawing/2014/main" id="{4CAB7B79-4E75-1B63-ABD1-8FE89120D2BB}"/>
              </a:ext>
            </a:extLst>
          </p:cNvPr>
          <p:cNvPicPr>
            <a:picLocks noChangeAspect="1"/>
          </p:cNvPicPr>
          <p:nvPr/>
        </p:nvPicPr>
        <p:blipFill>
          <a:blip r:embed="rId2"/>
          <a:stretch>
            <a:fillRect/>
          </a:stretch>
        </p:blipFill>
        <p:spPr>
          <a:xfrm>
            <a:off x="276720" y="2556446"/>
            <a:ext cx="6807799" cy="3338857"/>
          </a:xfrm>
          <a:prstGeom prst="rect">
            <a:avLst/>
          </a:prstGeom>
          <a:effectLst>
            <a:outerShdw blurRad="63500" sx="102000" sy="102000" algn="ctr" rotWithShape="0">
              <a:prstClr val="black">
                <a:alpha val="40000"/>
              </a:prstClr>
            </a:outerShdw>
          </a:effectLst>
        </p:spPr>
      </p:pic>
      <p:sp>
        <p:nvSpPr>
          <p:cNvPr id="9" name="textruta 8">
            <a:extLst>
              <a:ext uri="{FF2B5EF4-FFF2-40B4-BE49-F238E27FC236}">
                <a16:creationId xmlns:a16="http://schemas.microsoft.com/office/drawing/2014/main" id="{F4285931-C79A-AF14-F558-E2D1A79B10CB}"/>
              </a:ext>
            </a:extLst>
          </p:cNvPr>
          <p:cNvSpPr txBox="1"/>
          <p:nvPr/>
        </p:nvSpPr>
        <p:spPr>
          <a:xfrm>
            <a:off x="7439487" y="3132415"/>
            <a:ext cx="4475792" cy="690239"/>
          </a:xfrm>
          <a:prstGeom prst="rect">
            <a:avLst/>
          </a:prstGeom>
          <a:noFill/>
        </p:spPr>
        <p:txBody>
          <a:bodyPr wrap="square" lIns="0" tIns="0" rIns="0" bIns="0" rtlCol="0">
            <a:noAutofit/>
          </a:bodyPr>
          <a:lstStyle/>
          <a:p>
            <a:r>
              <a:rPr lang="sv-SE" dirty="0">
                <a:solidFill>
                  <a:schemeClr val="accent2"/>
                </a:solidFill>
              </a:rPr>
              <a:t>Hela raden är klickbar inte bara plustecknet.</a:t>
            </a:r>
          </a:p>
        </p:txBody>
      </p:sp>
      <p:cxnSp>
        <p:nvCxnSpPr>
          <p:cNvPr id="11" name="Rak pilkoppling 10">
            <a:extLst>
              <a:ext uri="{FF2B5EF4-FFF2-40B4-BE49-F238E27FC236}">
                <a16:creationId xmlns:a16="http://schemas.microsoft.com/office/drawing/2014/main" id="{9D54FB62-D48D-C77F-28F3-7910A8159D64}"/>
              </a:ext>
            </a:extLst>
          </p:cNvPr>
          <p:cNvCxnSpPr/>
          <p:nvPr/>
        </p:nvCxnSpPr>
        <p:spPr>
          <a:xfrm flipH="1">
            <a:off x="5681709" y="4119239"/>
            <a:ext cx="2163490" cy="38660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9BBEE19B-F611-1CBA-FB3E-D7BDD3A0A3D2}"/>
              </a:ext>
            </a:extLst>
          </p:cNvPr>
          <p:cNvSpPr txBox="1"/>
          <p:nvPr/>
        </p:nvSpPr>
        <p:spPr>
          <a:xfrm>
            <a:off x="276719" y="962697"/>
            <a:ext cx="6807799" cy="1669002"/>
          </a:xfrm>
          <a:prstGeom prst="rect">
            <a:avLst/>
          </a:prstGeom>
          <a:noFill/>
        </p:spPr>
        <p:txBody>
          <a:bodyPr wrap="square" lIns="0" tIns="0" rIns="0" bIns="0" rtlCol="0">
            <a:noAutofit/>
          </a:bodyPr>
          <a:lstStyle/>
          <a:p>
            <a:r>
              <a:rPr lang="sv-SE" b="1" dirty="0">
                <a:solidFill>
                  <a:schemeClr val="accent2"/>
                </a:solidFill>
              </a:rPr>
              <a:t>Utskrifterna är förbättrade</a:t>
            </a:r>
          </a:p>
          <a:p>
            <a:r>
              <a:rPr lang="sv-SE" dirty="0">
                <a:solidFill>
                  <a:schemeClr val="accent2"/>
                </a:solidFill>
              </a:rPr>
              <a:t>Minskat ner mellanrummen och radbrytningar på utskrifterna och gjort så att frågor samt svar kommer på samma rad för att få utskrifterna mer kompakta. Även interna kommentarer nu visas i utskrifterna.</a:t>
            </a:r>
            <a:endParaRPr lang="sv-SE" dirty="0"/>
          </a:p>
        </p:txBody>
      </p:sp>
      <p:sp>
        <p:nvSpPr>
          <p:cNvPr id="13" name="textruta 12">
            <a:extLst>
              <a:ext uri="{FF2B5EF4-FFF2-40B4-BE49-F238E27FC236}">
                <a16:creationId xmlns:a16="http://schemas.microsoft.com/office/drawing/2014/main" id="{D84E02CC-D8DB-2065-FCDA-BD6FFBBD7C02}"/>
              </a:ext>
            </a:extLst>
          </p:cNvPr>
          <p:cNvSpPr txBox="1"/>
          <p:nvPr/>
        </p:nvSpPr>
        <p:spPr>
          <a:xfrm>
            <a:off x="276721" y="93785"/>
            <a:ext cx="6807799" cy="508000"/>
          </a:xfrm>
          <a:prstGeom prst="rect">
            <a:avLst/>
          </a:prstGeom>
          <a:noFill/>
        </p:spPr>
        <p:txBody>
          <a:bodyPr wrap="square" lIns="0" tIns="0" rIns="0" bIns="0" rtlCol="0">
            <a:noAutofit/>
          </a:bodyPr>
          <a:lstStyle/>
          <a:p>
            <a:pPr algn="l"/>
            <a:r>
              <a:rPr lang="sv-SE" sz="3200" b="1" dirty="0">
                <a:solidFill>
                  <a:schemeClr val="accent2"/>
                </a:solidFill>
                <a:latin typeface="+mj-lt"/>
              </a:rPr>
              <a:t>Förbättringar i personalverktyget</a:t>
            </a:r>
          </a:p>
        </p:txBody>
      </p:sp>
      <p:sp>
        <p:nvSpPr>
          <p:cNvPr id="14" name="textruta 13">
            <a:extLst>
              <a:ext uri="{FF2B5EF4-FFF2-40B4-BE49-F238E27FC236}">
                <a16:creationId xmlns:a16="http://schemas.microsoft.com/office/drawing/2014/main" id="{216931AE-A98E-6C47-1BBB-3D99255006F0}"/>
              </a:ext>
            </a:extLst>
          </p:cNvPr>
          <p:cNvSpPr txBox="1"/>
          <p:nvPr/>
        </p:nvSpPr>
        <p:spPr>
          <a:xfrm>
            <a:off x="7439487" y="2656235"/>
            <a:ext cx="3126913" cy="485949"/>
          </a:xfrm>
          <a:prstGeom prst="rect">
            <a:avLst/>
          </a:prstGeom>
          <a:noFill/>
        </p:spPr>
        <p:txBody>
          <a:bodyPr wrap="square" lIns="0" tIns="0" rIns="0" bIns="0" rtlCol="0">
            <a:noAutofit/>
          </a:bodyPr>
          <a:lstStyle/>
          <a:p>
            <a:pPr algn="l"/>
            <a:r>
              <a:rPr lang="sv-SE" b="1" dirty="0">
                <a:solidFill>
                  <a:schemeClr val="accent2"/>
                </a:solidFill>
              </a:rPr>
              <a:t>Svarsalternativen</a:t>
            </a:r>
          </a:p>
        </p:txBody>
      </p:sp>
    </p:spTree>
    <p:extLst>
      <p:ext uri="{BB962C8B-B14F-4D97-AF65-F5344CB8AC3E}">
        <p14:creationId xmlns:p14="http://schemas.microsoft.com/office/powerpoint/2010/main" val="2634212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13938061-D47A-7720-7F46-8B6C1C8E4630}"/>
              </a:ext>
            </a:extLst>
          </p:cNvPr>
          <p:cNvSpPr>
            <a:spLocks noGrp="1"/>
          </p:cNvSpPr>
          <p:nvPr>
            <p:ph type="ftr" sz="quarter" idx="3"/>
          </p:nvPr>
        </p:nvSpPr>
        <p:spPr/>
        <p:txBody>
          <a:bodyPr/>
          <a:lstStyle/>
          <a:p>
            <a:endParaRPr lang="sv-SE"/>
          </a:p>
        </p:txBody>
      </p:sp>
      <p:sp>
        <p:nvSpPr>
          <p:cNvPr id="4" name="Platshållare för bildnummer 3">
            <a:extLst>
              <a:ext uri="{FF2B5EF4-FFF2-40B4-BE49-F238E27FC236}">
                <a16:creationId xmlns:a16="http://schemas.microsoft.com/office/drawing/2014/main" id="{BEC88B43-EEB0-A7DF-4DDD-064AE8E03B41}"/>
              </a:ext>
            </a:extLst>
          </p:cNvPr>
          <p:cNvSpPr>
            <a:spLocks noGrp="1"/>
          </p:cNvSpPr>
          <p:nvPr>
            <p:ph type="sldNum" sz="quarter" idx="4"/>
          </p:nvPr>
        </p:nvSpPr>
        <p:spPr/>
        <p:txBody>
          <a:bodyPr/>
          <a:lstStyle/>
          <a:p>
            <a:fld id="{7FF155A8-5C6D-4241-95DF-81E4F2B16EE5}" type="slidenum">
              <a:rPr lang="sv-SE" smtClean="0"/>
              <a:pPr/>
              <a:t>11</a:t>
            </a:fld>
            <a:endParaRPr lang="sv-SE"/>
          </a:p>
        </p:txBody>
      </p:sp>
      <p:pic>
        <p:nvPicPr>
          <p:cNvPr id="8" name="Bildobjekt 7">
            <a:extLst>
              <a:ext uri="{FF2B5EF4-FFF2-40B4-BE49-F238E27FC236}">
                <a16:creationId xmlns:a16="http://schemas.microsoft.com/office/drawing/2014/main" id="{F2C8F4C1-BB0F-624E-B2C2-4A8495CF6F73}"/>
              </a:ext>
            </a:extLst>
          </p:cNvPr>
          <p:cNvPicPr>
            <a:picLocks noChangeAspect="1"/>
          </p:cNvPicPr>
          <p:nvPr/>
        </p:nvPicPr>
        <p:blipFill>
          <a:blip r:embed="rId2"/>
          <a:stretch>
            <a:fillRect/>
          </a:stretch>
        </p:blipFill>
        <p:spPr>
          <a:xfrm>
            <a:off x="6405767" y="1106601"/>
            <a:ext cx="4739331" cy="2005102"/>
          </a:xfrm>
          <a:prstGeom prst="rect">
            <a:avLst/>
          </a:prstGeom>
        </p:spPr>
      </p:pic>
      <p:sp>
        <p:nvSpPr>
          <p:cNvPr id="9" name="textruta 8">
            <a:extLst>
              <a:ext uri="{FF2B5EF4-FFF2-40B4-BE49-F238E27FC236}">
                <a16:creationId xmlns:a16="http://schemas.microsoft.com/office/drawing/2014/main" id="{76C50CAD-BD64-D27C-D322-7522F55FAA6E}"/>
              </a:ext>
            </a:extLst>
          </p:cNvPr>
          <p:cNvSpPr txBox="1"/>
          <p:nvPr/>
        </p:nvSpPr>
        <p:spPr>
          <a:xfrm>
            <a:off x="317203" y="487476"/>
            <a:ext cx="5778797" cy="1238250"/>
          </a:xfrm>
          <a:prstGeom prst="rect">
            <a:avLst/>
          </a:prstGeom>
          <a:noFill/>
        </p:spPr>
        <p:txBody>
          <a:bodyPr wrap="square" lIns="0" tIns="0" rIns="0" bIns="0" rtlCol="0">
            <a:noAutofit/>
          </a:bodyPr>
          <a:lstStyle/>
          <a:p>
            <a:r>
              <a:rPr lang="sv-SE" dirty="0">
                <a:hlinkClick r:id="rId3"/>
              </a:rPr>
              <a:t>Tjänsten Stöd och behandling på 1177.se – en resurs för dig som vårdpersonal | Vårdgivarwebb RJH</a:t>
            </a:r>
            <a:endParaRPr lang="sv-SE" dirty="0"/>
          </a:p>
        </p:txBody>
      </p:sp>
      <p:pic>
        <p:nvPicPr>
          <p:cNvPr id="11" name="Bildobjekt 10">
            <a:extLst>
              <a:ext uri="{FF2B5EF4-FFF2-40B4-BE49-F238E27FC236}">
                <a16:creationId xmlns:a16="http://schemas.microsoft.com/office/drawing/2014/main" id="{939BC91E-7889-51A4-A276-72FE89385D54}"/>
              </a:ext>
            </a:extLst>
          </p:cNvPr>
          <p:cNvPicPr>
            <a:picLocks noChangeAspect="1"/>
          </p:cNvPicPr>
          <p:nvPr/>
        </p:nvPicPr>
        <p:blipFill>
          <a:blip r:embed="rId4"/>
          <a:stretch>
            <a:fillRect/>
          </a:stretch>
        </p:blipFill>
        <p:spPr>
          <a:xfrm>
            <a:off x="230897" y="1483195"/>
            <a:ext cx="2838596" cy="4464279"/>
          </a:xfrm>
          <a:prstGeom prst="rect">
            <a:avLst/>
          </a:prstGeom>
        </p:spPr>
      </p:pic>
      <p:pic>
        <p:nvPicPr>
          <p:cNvPr id="13" name="Bildobjekt 12">
            <a:extLst>
              <a:ext uri="{FF2B5EF4-FFF2-40B4-BE49-F238E27FC236}">
                <a16:creationId xmlns:a16="http://schemas.microsoft.com/office/drawing/2014/main" id="{95B0EFCB-AA28-A452-12D7-CE967F78A830}"/>
              </a:ext>
            </a:extLst>
          </p:cNvPr>
          <p:cNvPicPr>
            <a:picLocks noChangeAspect="1"/>
          </p:cNvPicPr>
          <p:nvPr/>
        </p:nvPicPr>
        <p:blipFill>
          <a:blip r:embed="rId5"/>
          <a:stretch>
            <a:fillRect/>
          </a:stretch>
        </p:blipFill>
        <p:spPr>
          <a:xfrm>
            <a:off x="3251054" y="1334265"/>
            <a:ext cx="2844946" cy="4750044"/>
          </a:xfrm>
          <a:prstGeom prst="rect">
            <a:avLst/>
          </a:prstGeom>
        </p:spPr>
      </p:pic>
      <p:pic>
        <p:nvPicPr>
          <p:cNvPr id="15" name="Bildobjekt 14">
            <a:extLst>
              <a:ext uri="{FF2B5EF4-FFF2-40B4-BE49-F238E27FC236}">
                <a16:creationId xmlns:a16="http://schemas.microsoft.com/office/drawing/2014/main" id="{C29D2363-0C6B-CD3F-BD89-F31A5E5EB0B3}"/>
              </a:ext>
            </a:extLst>
          </p:cNvPr>
          <p:cNvPicPr>
            <a:picLocks noChangeAspect="1"/>
          </p:cNvPicPr>
          <p:nvPr/>
        </p:nvPicPr>
        <p:blipFill>
          <a:blip r:embed="rId6"/>
          <a:stretch>
            <a:fillRect/>
          </a:stretch>
        </p:blipFill>
        <p:spPr>
          <a:xfrm>
            <a:off x="6405767" y="3744324"/>
            <a:ext cx="3092157" cy="2214847"/>
          </a:xfrm>
          <a:prstGeom prst="rect">
            <a:avLst/>
          </a:prstGeom>
        </p:spPr>
      </p:pic>
    </p:spTree>
    <p:extLst>
      <p:ext uri="{BB962C8B-B14F-4D97-AF65-F5344CB8AC3E}">
        <p14:creationId xmlns:p14="http://schemas.microsoft.com/office/powerpoint/2010/main" val="1904031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Cirkeldiagramgrafik">
            <a:extLst>
              <a:ext uri="{FF2B5EF4-FFF2-40B4-BE49-F238E27FC236}">
                <a16:creationId xmlns:a16="http://schemas.microsoft.com/office/drawing/2014/main" id="{50CEEFB9-A333-7C1E-D1A3-84D3D42BEED6}"/>
              </a:ext>
            </a:extLst>
          </p:cNvPr>
          <p:cNvPicPr>
            <a:picLocks noChangeAspect="1"/>
          </p:cNvPicPr>
          <p:nvPr/>
        </p:nvPicPr>
        <p:blipFill>
          <a:blip r:embed="rId2">
            <a:extLst>
              <a:ext uri="{28A0092B-C50C-407E-A947-70E740481C1C}">
                <a14:useLocalDpi xmlns:a14="http://schemas.microsoft.com/office/drawing/2010/main" val="0"/>
              </a:ext>
            </a:extLst>
          </a:blip>
          <a:srcRect t="13607" r="-1" b="16731"/>
          <a:stretch>
            <a:fillRect/>
          </a:stretch>
        </p:blipFill>
        <p:spPr>
          <a:xfrm>
            <a:off x="-10510" y="10"/>
            <a:ext cx="12202510" cy="4781486"/>
          </a:xfrm>
          <a:custGeom>
            <a:avLst/>
            <a:gdLst>
              <a:gd name="connsiteX0" fmla="*/ 0 w 12192000"/>
              <a:gd name="connsiteY0" fmla="*/ 0 h 5307013"/>
              <a:gd name="connsiteX1" fmla="*/ 12192000 w 12192000"/>
              <a:gd name="connsiteY1" fmla="*/ 0 h 5307013"/>
              <a:gd name="connsiteX2" fmla="*/ 12192000 w 12192000"/>
              <a:gd name="connsiteY2" fmla="*/ 5307013 h 5307013"/>
              <a:gd name="connsiteX3" fmla="*/ 0 w 12192000"/>
              <a:gd name="connsiteY3" fmla="*/ 5307013 h 5307013"/>
              <a:gd name="connsiteX4" fmla="*/ 0 w 12192000"/>
              <a:gd name="connsiteY4" fmla="*/ 0 h 5307013"/>
              <a:gd name="connsiteX0" fmla="*/ 0 w 12192000"/>
              <a:gd name="connsiteY0" fmla="*/ 0 h 5318234"/>
              <a:gd name="connsiteX1" fmla="*/ 12192000 w 12192000"/>
              <a:gd name="connsiteY1" fmla="*/ 0 h 5318234"/>
              <a:gd name="connsiteX2" fmla="*/ 12192000 w 12192000"/>
              <a:gd name="connsiteY2" fmla="*/ 5307013 h 5318234"/>
              <a:gd name="connsiteX3" fmla="*/ 6243145 w 12192000"/>
              <a:gd name="connsiteY3" fmla="*/ 5318234 h 5318234"/>
              <a:gd name="connsiteX4" fmla="*/ 0 w 12192000"/>
              <a:gd name="connsiteY4" fmla="*/ 5307013 h 5318234"/>
              <a:gd name="connsiteX5" fmla="*/ 0 w 12192000"/>
              <a:gd name="connsiteY5" fmla="*/ 0 h 5318234"/>
              <a:gd name="connsiteX0" fmla="*/ 0 w 12192000"/>
              <a:gd name="connsiteY0" fmla="*/ 0 h 5307013"/>
              <a:gd name="connsiteX1" fmla="*/ 12192000 w 12192000"/>
              <a:gd name="connsiteY1" fmla="*/ 0 h 5307013"/>
              <a:gd name="connsiteX2" fmla="*/ 12192000 w 12192000"/>
              <a:gd name="connsiteY2" fmla="*/ 5307013 h 5307013"/>
              <a:gd name="connsiteX3" fmla="*/ 6264166 w 12192000"/>
              <a:gd name="connsiteY3" fmla="*/ 4183117 h 5307013"/>
              <a:gd name="connsiteX4" fmla="*/ 0 w 12192000"/>
              <a:gd name="connsiteY4" fmla="*/ 5307013 h 5307013"/>
              <a:gd name="connsiteX5" fmla="*/ 0 w 12192000"/>
              <a:gd name="connsiteY5" fmla="*/ 0 h 5307013"/>
              <a:gd name="connsiteX0" fmla="*/ 0 w 12192000"/>
              <a:gd name="connsiteY0" fmla="*/ 0 h 5307013"/>
              <a:gd name="connsiteX1" fmla="*/ 12192000 w 12192000"/>
              <a:gd name="connsiteY1" fmla="*/ 0 h 5307013"/>
              <a:gd name="connsiteX2" fmla="*/ 12192000 w 12192000"/>
              <a:gd name="connsiteY2" fmla="*/ 5307013 h 5307013"/>
              <a:gd name="connsiteX3" fmla="*/ 6264166 w 12192000"/>
              <a:gd name="connsiteY3" fmla="*/ 4183117 h 5307013"/>
              <a:gd name="connsiteX4" fmla="*/ 0 w 12192000"/>
              <a:gd name="connsiteY4" fmla="*/ 5307013 h 5307013"/>
              <a:gd name="connsiteX5" fmla="*/ 0 w 12192000"/>
              <a:gd name="connsiteY5" fmla="*/ 0 h 5307013"/>
              <a:gd name="connsiteX0" fmla="*/ 0 w 12192000"/>
              <a:gd name="connsiteY0" fmla="*/ 0 h 5307013"/>
              <a:gd name="connsiteX1" fmla="*/ 12192000 w 12192000"/>
              <a:gd name="connsiteY1" fmla="*/ 0 h 5307013"/>
              <a:gd name="connsiteX2" fmla="*/ 12192000 w 12192000"/>
              <a:gd name="connsiteY2" fmla="*/ 5307013 h 5307013"/>
              <a:gd name="connsiteX3" fmla="*/ 6264166 w 12192000"/>
              <a:gd name="connsiteY3" fmla="*/ 4183117 h 5307013"/>
              <a:gd name="connsiteX4" fmla="*/ 0 w 12192000"/>
              <a:gd name="connsiteY4" fmla="*/ 5307013 h 5307013"/>
              <a:gd name="connsiteX5" fmla="*/ 0 w 12192000"/>
              <a:gd name="connsiteY5" fmla="*/ 0 h 5307013"/>
              <a:gd name="connsiteX0" fmla="*/ 0 w 12192000"/>
              <a:gd name="connsiteY0" fmla="*/ 0 h 5307013"/>
              <a:gd name="connsiteX1" fmla="*/ 12192000 w 12192000"/>
              <a:gd name="connsiteY1" fmla="*/ 0 h 5307013"/>
              <a:gd name="connsiteX2" fmla="*/ 12192000 w 12192000"/>
              <a:gd name="connsiteY2" fmla="*/ 5307013 h 5307013"/>
              <a:gd name="connsiteX3" fmla="*/ 0 w 12192000"/>
              <a:gd name="connsiteY3" fmla="*/ 5307013 h 5307013"/>
              <a:gd name="connsiteX4" fmla="*/ 0 w 12192000"/>
              <a:gd name="connsiteY4" fmla="*/ 0 h 5307013"/>
              <a:gd name="connsiteX0" fmla="*/ 0 w 12192000"/>
              <a:gd name="connsiteY0" fmla="*/ 0 h 5307013"/>
              <a:gd name="connsiteX1" fmla="*/ 12192000 w 12192000"/>
              <a:gd name="connsiteY1" fmla="*/ 0 h 5307013"/>
              <a:gd name="connsiteX2" fmla="*/ 12192000 w 12192000"/>
              <a:gd name="connsiteY2" fmla="*/ 5307013 h 5307013"/>
              <a:gd name="connsiteX3" fmla="*/ 0 w 12192000"/>
              <a:gd name="connsiteY3" fmla="*/ 5307013 h 5307013"/>
              <a:gd name="connsiteX4" fmla="*/ 0 w 12192000"/>
              <a:gd name="connsiteY4" fmla="*/ 0 h 5307013"/>
              <a:gd name="connsiteX0" fmla="*/ 0 w 12192000"/>
              <a:gd name="connsiteY0" fmla="*/ 0 h 5307013"/>
              <a:gd name="connsiteX1" fmla="*/ 12192000 w 12192000"/>
              <a:gd name="connsiteY1" fmla="*/ 0 h 5307013"/>
              <a:gd name="connsiteX2" fmla="*/ 12192000 w 12192000"/>
              <a:gd name="connsiteY2" fmla="*/ 5307013 h 5307013"/>
              <a:gd name="connsiteX3" fmla="*/ 21021 w 12192000"/>
              <a:gd name="connsiteY3" fmla="*/ 4686903 h 5307013"/>
              <a:gd name="connsiteX4" fmla="*/ 0 w 12192000"/>
              <a:gd name="connsiteY4" fmla="*/ 0 h 5307013"/>
              <a:gd name="connsiteX0" fmla="*/ 0 w 12192000"/>
              <a:gd name="connsiteY0" fmla="*/ 0 h 5307013"/>
              <a:gd name="connsiteX1" fmla="*/ 12192000 w 12192000"/>
              <a:gd name="connsiteY1" fmla="*/ 0 h 5307013"/>
              <a:gd name="connsiteX2" fmla="*/ 12192000 w 12192000"/>
              <a:gd name="connsiteY2" fmla="*/ 5307013 h 5307013"/>
              <a:gd name="connsiteX3" fmla="*/ 21021 w 12192000"/>
              <a:gd name="connsiteY3" fmla="*/ 4686903 h 5307013"/>
              <a:gd name="connsiteX4" fmla="*/ 0 w 12192000"/>
              <a:gd name="connsiteY4" fmla="*/ 0 h 5307013"/>
              <a:gd name="connsiteX0" fmla="*/ 0 w 12192000"/>
              <a:gd name="connsiteY0" fmla="*/ 0 h 4781496"/>
              <a:gd name="connsiteX1" fmla="*/ 12192000 w 12192000"/>
              <a:gd name="connsiteY1" fmla="*/ 0 h 4781496"/>
              <a:gd name="connsiteX2" fmla="*/ 12192000 w 12192000"/>
              <a:gd name="connsiteY2" fmla="*/ 4781496 h 4781496"/>
              <a:gd name="connsiteX3" fmla="*/ 21021 w 12192000"/>
              <a:gd name="connsiteY3" fmla="*/ 4686903 h 4781496"/>
              <a:gd name="connsiteX4" fmla="*/ 0 w 12192000"/>
              <a:gd name="connsiteY4" fmla="*/ 0 h 4781496"/>
              <a:gd name="connsiteX0" fmla="*/ 0 w 12192000"/>
              <a:gd name="connsiteY0" fmla="*/ 0 h 4781496"/>
              <a:gd name="connsiteX1" fmla="*/ 12192000 w 12192000"/>
              <a:gd name="connsiteY1" fmla="*/ 0 h 4781496"/>
              <a:gd name="connsiteX2" fmla="*/ 12192000 w 12192000"/>
              <a:gd name="connsiteY2" fmla="*/ 4781496 h 4781496"/>
              <a:gd name="connsiteX3" fmla="*/ 21021 w 12192000"/>
              <a:gd name="connsiteY3" fmla="*/ 4686903 h 4781496"/>
              <a:gd name="connsiteX4" fmla="*/ 0 w 12192000"/>
              <a:gd name="connsiteY4" fmla="*/ 0 h 4781496"/>
              <a:gd name="connsiteX0" fmla="*/ 0 w 12192000"/>
              <a:gd name="connsiteY0" fmla="*/ 0 h 4781496"/>
              <a:gd name="connsiteX1" fmla="*/ 12192000 w 12192000"/>
              <a:gd name="connsiteY1" fmla="*/ 0 h 4781496"/>
              <a:gd name="connsiteX2" fmla="*/ 12192000 w 12192000"/>
              <a:gd name="connsiteY2" fmla="*/ 4781496 h 4781496"/>
              <a:gd name="connsiteX3" fmla="*/ 21021 w 12192000"/>
              <a:gd name="connsiteY3" fmla="*/ 4686903 h 4781496"/>
              <a:gd name="connsiteX4" fmla="*/ 0 w 12192000"/>
              <a:gd name="connsiteY4" fmla="*/ 0 h 4781496"/>
              <a:gd name="connsiteX0" fmla="*/ 10510 w 12202510"/>
              <a:gd name="connsiteY0" fmla="*/ 0 h 4781496"/>
              <a:gd name="connsiteX1" fmla="*/ 12202510 w 12202510"/>
              <a:gd name="connsiteY1" fmla="*/ 0 h 4781496"/>
              <a:gd name="connsiteX2" fmla="*/ 12202510 w 12202510"/>
              <a:gd name="connsiteY2" fmla="*/ 4781496 h 4781496"/>
              <a:gd name="connsiteX3" fmla="*/ 0 w 12202510"/>
              <a:gd name="connsiteY3" fmla="*/ 4686903 h 4781496"/>
              <a:gd name="connsiteX4" fmla="*/ 10510 w 12202510"/>
              <a:gd name="connsiteY4" fmla="*/ 0 h 4781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2510" h="4781496">
                <a:moveTo>
                  <a:pt x="10510" y="0"/>
                </a:moveTo>
                <a:lnTo>
                  <a:pt x="12202510" y="0"/>
                </a:lnTo>
                <a:lnTo>
                  <a:pt x="12202510" y="4781496"/>
                </a:lnTo>
                <a:cubicBezTo>
                  <a:pt x="10755586" y="4140365"/>
                  <a:pt x="5598509" y="2490241"/>
                  <a:pt x="0" y="4686903"/>
                </a:cubicBezTo>
                <a:cubicBezTo>
                  <a:pt x="3503" y="3124602"/>
                  <a:pt x="7007" y="1562301"/>
                  <a:pt x="10510" y="0"/>
                </a:cubicBezTo>
                <a:close/>
              </a:path>
            </a:pathLst>
          </a:custGeom>
          <a:noFill/>
        </p:spPr>
      </p:pic>
      <p:sp>
        <p:nvSpPr>
          <p:cNvPr id="11" name="Title 2">
            <a:extLst>
              <a:ext uri="{FF2B5EF4-FFF2-40B4-BE49-F238E27FC236}">
                <a16:creationId xmlns:a16="http://schemas.microsoft.com/office/drawing/2014/main" id="{114DE245-1A7F-F995-BA05-A5A418660784}"/>
              </a:ext>
            </a:extLst>
          </p:cNvPr>
          <p:cNvSpPr>
            <a:spLocks noGrp="1"/>
          </p:cNvSpPr>
          <p:nvPr>
            <p:ph type="title"/>
          </p:nvPr>
        </p:nvSpPr>
        <p:spPr>
          <a:xfrm>
            <a:off x="838200" y="4435504"/>
            <a:ext cx="10515600" cy="1149264"/>
          </a:xfrm>
        </p:spPr>
        <p:txBody>
          <a:bodyPr/>
          <a:lstStyle/>
          <a:p>
            <a:r>
              <a:rPr lang="en-US" dirty="0" err="1"/>
              <a:t>Statistik</a:t>
            </a:r>
            <a:r>
              <a:rPr lang="en-US" dirty="0"/>
              <a:t> </a:t>
            </a:r>
          </a:p>
        </p:txBody>
      </p:sp>
      <p:sp>
        <p:nvSpPr>
          <p:cNvPr id="4" name="Platshållare för bildnummer 3" hidden="1">
            <a:extLst>
              <a:ext uri="{FF2B5EF4-FFF2-40B4-BE49-F238E27FC236}">
                <a16:creationId xmlns:a16="http://schemas.microsoft.com/office/drawing/2014/main" id="{A3F31758-F7B1-DD02-8C15-E7D542F0E72D}"/>
              </a:ext>
            </a:extLst>
          </p:cNvPr>
          <p:cNvSpPr>
            <a:spLocks noGrp="1"/>
          </p:cNvSpPr>
          <p:nvPr>
            <p:ph type="sldNum" sz="quarter" idx="4294967295"/>
          </p:nvPr>
        </p:nvSpPr>
        <p:spPr>
          <a:xfrm>
            <a:off x="276721" y="6311994"/>
            <a:ext cx="390055" cy="365125"/>
          </a:xfrm>
        </p:spPr>
        <p:txBody>
          <a:bodyPr/>
          <a:lstStyle/>
          <a:p>
            <a:pPr>
              <a:spcAft>
                <a:spcPts val="600"/>
              </a:spcAft>
            </a:pPr>
            <a:fld id="{7FF155A8-5C6D-4241-95DF-81E4F2B16EE5}" type="slidenum">
              <a:rPr lang="sv-SE" smtClean="0"/>
              <a:pPr>
                <a:spcAft>
                  <a:spcPts val="600"/>
                </a:spcAft>
              </a:pPr>
              <a:t>12</a:t>
            </a:fld>
            <a:endParaRPr lang="sv-SE"/>
          </a:p>
        </p:txBody>
      </p:sp>
    </p:spTree>
    <p:extLst>
      <p:ext uri="{BB962C8B-B14F-4D97-AF65-F5344CB8AC3E}">
        <p14:creationId xmlns:p14="http://schemas.microsoft.com/office/powerpoint/2010/main" val="3820711687"/>
      </p:ext>
    </p:extLst>
  </p:cSld>
  <p:clrMapOvr>
    <a:masterClrMapping/>
  </p:clrMapOvr>
  <mc:AlternateContent xmlns:mc="http://schemas.openxmlformats.org/markup-compatibility/2006" xmlns:p14="http://schemas.microsoft.com/office/powerpoint/2010/main">
    <mc:Choice Requires="p14">
      <p:transition spd="med" p14:dur="700" advTm="24558">
        <p:fade/>
      </p:transition>
    </mc:Choice>
    <mc:Fallback xmlns="">
      <p:transition spd="med" advTm="24558">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4518A951-C340-902D-E91B-F1711EE9A32D}"/>
              </a:ext>
            </a:extLst>
          </p:cNvPr>
          <p:cNvGraphicFramePr>
            <a:graphicFrameLocks/>
          </p:cNvGraphicFramePr>
          <p:nvPr>
            <p:extLst>
              <p:ext uri="{D42A27DB-BD31-4B8C-83A1-F6EECF244321}">
                <p14:modId xmlns:p14="http://schemas.microsoft.com/office/powerpoint/2010/main" val="1045123917"/>
              </p:ext>
            </p:extLst>
          </p:nvPr>
        </p:nvGraphicFramePr>
        <p:xfrm>
          <a:off x="790086" y="2475339"/>
          <a:ext cx="4896825" cy="27670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Diagram 5">
            <a:extLst>
              <a:ext uri="{FF2B5EF4-FFF2-40B4-BE49-F238E27FC236}">
                <a16:creationId xmlns:a16="http://schemas.microsoft.com/office/drawing/2014/main" id="{7BD2D0EC-2240-A345-D2A9-9CA4233F0DDF}"/>
              </a:ext>
            </a:extLst>
          </p:cNvPr>
          <p:cNvGraphicFramePr>
            <a:graphicFrameLocks/>
          </p:cNvGraphicFramePr>
          <p:nvPr>
            <p:extLst>
              <p:ext uri="{D42A27DB-BD31-4B8C-83A1-F6EECF244321}">
                <p14:modId xmlns:p14="http://schemas.microsoft.com/office/powerpoint/2010/main" val="2924963822"/>
              </p:ext>
            </p:extLst>
          </p:nvPr>
        </p:nvGraphicFramePr>
        <p:xfrm>
          <a:off x="6388591" y="2475339"/>
          <a:ext cx="4896824" cy="27670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Tabell 9">
            <a:extLst>
              <a:ext uri="{FF2B5EF4-FFF2-40B4-BE49-F238E27FC236}">
                <a16:creationId xmlns:a16="http://schemas.microsoft.com/office/drawing/2014/main" id="{D83AA1F4-BC79-4850-99D2-4478D0A0D545}"/>
              </a:ext>
            </a:extLst>
          </p:cNvPr>
          <p:cNvGraphicFramePr>
            <a:graphicFrameLocks noGrp="1"/>
          </p:cNvGraphicFramePr>
          <p:nvPr>
            <p:extLst>
              <p:ext uri="{D42A27DB-BD31-4B8C-83A1-F6EECF244321}">
                <p14:modId xmlns:p14="http://schemas.microsoft.com/office/powerpoint/2010/main" val="2400069386"/>
              </p:ext>
            </p:extLst>
          </p:nvPr>
        </p:nvGraphicFramePr>
        <p:xfrm>
          <a:off x="790086" y="1114669"/>
          <a:ext cx="4711946" cy="736600"/>
        </p:xfrm>
        <a:graphic>
          <a:graphicData uri="http://schemas.openxmlformats.org/drawingml/2006/table">
            <a:tbl>
              <a:tblPr>
                <a:tableStyleId>{5C22544A-7EE6-4342-B048-85BDC9FD1C3A}</a:tableStyleId>
              </a:tblPr>
              <a:tblGrid>
                <a:gridCol w="767873">
                  <a:extLst>
                    <a:ext uri="{9D8B030D-6E8A-4147-A177-3AD203B41FA5}">
                      <a16:colId xmlns:a16="http://schemas.microsoft.com/office/drawing/2014/main" val="1116996074"/>
                    </a:ext>
                  </a:extLst>
                </a:gridCol>
                <a:gridCol w="1000561">
                  <a:extLst>
                    <a:ext uri="{9D8B030D-6E8A-4147-A177-3AD203B41FA5}">
                      <a16:colId xmlns:a16="http://schemas.microsoft.com/office/drawing/2014/main" val="3213064804"/>
                    </a:ext>
                  </a:extLst>
                </a:gridCol>
                <a:gridCol w="988927">
                  <a:extLst>
                    <a:ext uri="{9D8B030D-6E8A-4147-A177-3AD203B41FA5}">
                      <a16:colId xmlns:a16="http://schemas.microsoft.com/office/drawing/2014/main" val="4151444478"/>
                    </a:ext>
                  </a:extLst>
                </a:gridCol>
                <a:gridCol w="988927">
                  <a:extLst>
                    <a:ext uri="{9D8B030D-6E8A-4147-A177-3AD203B41FA5}">
                      <a16:colId xmlns:a16="http://schemas.microsoft.com/office/drawing/2014/main" val="3946608948"/>
                    </a:ext>
                  </a:extLst>
                </a:gridCol>
                <a:gridCol w="965658">
                  <a:extLst>
                    <a:ext uri="{9D8B030D-6E8A-4147-A177-3AD203B41FA5}">
                      <a16:colId xmlns:a16="http://schemas.microsoft.com/office/drawing/2014/main" val="2223051359"/>
                    </a:ext>
                  </a:extLst>
                </a:gridCol>
              </a:tblGrid>
              <a:tr h="184150">
                <a:tc>
                  <a:txBody>
                    <a:bodyPr/>
                    <a:lstStyle/>
                    <a:p>
                      <a:pPr algn="l" fontAlgn="b">
                        <a:buNone/>
                      </a:pPr>
                      <a:r>
                        <a:rPr lang="sv-SE" sz="1100" u="none" strike="noStrike">
                          <a:effectLst/>
                        </a:rPr>
                        <a:t> </a:t>
                      </a:r>
                      <a:endParaRPr lang="sv-S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b="1" u="none" strike="noStrike" dirty="0">
                          <a:effectLst/>
                        </a:rPr>
                        <a:t>2023</a:t>
                      </a:r>
                      <a:endParaRPr lang="sv-SE"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b="1" u="none" strike="noStrike" dirty="0">
                          <a:effectLst/>
                        </a:rPr>
                        <a:t>2024</a:t>
                      </a:r>
                      <a:endParaRPr lang="sv-SE"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b="1" u="none" strike="noStrike" dirty="0">
                          <a:effectLst/>
                        </a:rPr>
                        <a:t>2025</a:t>
                      </a:r>
                      <a:endParaRPr lang="sv-SE"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b="1" u="none" strike="noStrike" dirty="0">
                          <a:effectLst/>
                        </a:rPr>
                        <a:t>2026</a:t>
                      </a:r>
                      <a:endParaRPr lang="sv-SE" sz="11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49669788"/>
                  </a:ext>
                </a:extLst>
              </a:tr>
              <a:tr h="184150">
                <a:tc>
                  <a:txBody>
                    <a:bodyPr/>
                    <a:lstStyle/>
                    <a:p>
                      <a:pPr algn="l" fontAlgn="b">
                        <a:buNone/>
                      </a:pPr>
                      <a:r>
                        <a:rPr lang="sv-SE" sz="1100" u="none" strike="noStrike" dirty="0">
                          <a:effectLst/>
                        </a:rPr>
                        <a:t>Jan-april</a:t>
                      </a:r>
                      <a:endParaRPr lang="sv-SE"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u="none" strike="noStrike">
                          <a:effectLst/>
                        </a:rPr>
                        <a:t>48390</a:t>
                      </a:r>
                      <a:endParaRPr lang="sv-S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u="none" strike="noStrike">
                          <a:effectLst/>
                        </a:rPr>
                        <a:t>61 660</a:t>
                      </a:r>
                      <a:endParaRPr lang="sv-S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u="none" strike="noStrike">
                          <a:effectLst/>
                        </a:rPr>
                        <a:t>75 665</a:t>
                      </a:r>
                      <a:endParaRPr lang="sv-S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u="none" strike="noStrike" dirty="0">
                          <a:effectLst/>
                        </a:rPr>
                        <a:t>87 398</a:t>
                      </a:r>
                      <a:endParaRPr lang="sv-SE"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438023420"/>
                  </a:ext>
                </a:extLst>
              </a:tr>
              <a:tr h="184150">
                <a:tc>
                  <a:txBody>
                    <a:bodyPr/>
                    <a:lstStyle/>
                    <a:p>
                      <a:pPr algn="l" fontAlgn="b">
                        <a:buNone/>
                      </a:pPr>
                      <a:r>
                        <a:rPr lang="sv-SE" sz="1100" u="none" strike="noStrike" dirty="0">
                          <a:effectLst/>
                        </a:rPr>
                        <a:t>Jan -aug</a:t>
                      </a:r>
                      <a:endParaRPr lang="sv-SE"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u="none" strike="noStrike">
                          <a:effectLst/>
                        </a:rPr>
                        <a:t>94688</a:t>
                      </a:r>
                      <a:endParaRPr lang="sv-S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u="none" strike="noStrike">
                          <a:effectLst/>
                        </a:rPr>
                        <a:t>119 032</a:t>
                      </a:r>
                      <a:endParaRPr lang="sv-S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u="none" strike="noStrike">
                          <a:effectLst/>
                        </a:rPr>
                        <a:t>143 962</a:t>
                      </a:r>
                      <a:endParaRPr lang="sv-SE"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r>
                        <a:rPr lang="sv-SE" sz="1100" u="none" strike="noStrike" dirty="0">
                          <a:effectLst/>
                        </a:rPr>
                        <a:t> </a:t>
                      </a:r>
                      <a:endParaRPr lang="sv-SE"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948431369"/>
                  </a:ext>
                </a:extLst>
              </a:tr>
              <a:tr h="184150">
                <a:tc>
                  <a:txBody>
                    <a:bodyPr/>
                    <a:lstStyle/>
                    <a:p>
                      <a:pPr algn="l" fontAlgn="b">
                        <a:buNone/>
                      </a:pPr>
                      <a:r>
                        <a:rPr lang="sv-SE" sz="1100" u="none" strike="noStrike" dirty="0">
                          <a:effectLst/>
                        </a:rPr>
                        <a:t>Jan-dec</a:t>
                      </a:r>
                      <a:endParaRPr lang="sv-SE"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u="none" strike="noStrike">
                          <a:effectLst/>
                        </a:rPr>
                        <a:t>147978</a:t>
                      </a:r>
                      <a:endParaRPr lang="sv-S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u="none" strike="noStrike">
                          <a:effectLst/>
                        </a:rPr>
                        <a:t>185 018</a:t>
                      </a:r>
                      <a:endParaRPr lang="sv-S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u="none" strike="noStrike">
                          <a:effectLst/>
                        </a:rPr>
                        <a:t>225 101</a:t>
                      </a:r>
                      <a:endParaRPr lang="sv-SE"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r>
                        <a:rPr lang="sv-SE" sz="1100" u="none" strike="noStrike" dirty="0">
                          <a:effectLst/>
                        </a:rPr>
                        <a:t> </a:t>
                      </a:r>
                      <a:endParaRPr lang="sv-SE"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33189981"/>
                  </a:ext>
                </a:extLst>
              </a:tr>
            </a:tbl>
          </a:graphicData>
        </a:graphic>
      </p:graphicFrame>
      <p:graphicFrame>
        <p:nvGraphicFramePr>
          <p:cNvPr id="11" name="Tabell 10">
            <a:extLst>
              <a:ext uri="{FF2B5EF4-FFF2-40B4-BE49-F238E27FC236}">
                <a16:creationId xmlns:a16="http://schemas.microsoft.com/office/drawing/2014/main" id="{F77ABD55-EB1E-AB0A-0EA9-660377D58FFC}"/>
              </a:ext>
            </a:extLst>
          </p:cNvPr>
          <p:cNvGraphicFramePr>
            <a:graphicFrameLocks noGrp="1"/>
          </p:cNvGraphicFramePr>
          <p:nvPr>
            <p:extLst>
              <p:ext uri="{D42A27DB-BD31-4B8C-83A1-F6EECF244321}">
                <p14:modId xmlns:p14="http://schemas.microsoft.com/office/powerpoint/2010/main" val="772915997"/>
              </p:ext>
            </p:extLst>
          </p:nvPr>
        </p:nvGraphicFramePr>
        <p:xfrm>
          <a:off x="6388590" y="1114669"/>
          <a:ext cx="5013324" cy="736600"/>
        </p:xfrm>
        <a:graphic>
          <a:graphicData uri="http://schemas.openxmlformats.org/drawingml/2006/table">
            <a:tbl>
              <a:tblPr>
                <a:tableStyleId>{5C22544A-7EE6-4342-B048-85BDC9FD1C3A}</a:tableStyleId>
              </a:tblPr>
              <a:tblGrid>
                <a:gridCol w="858446">
                  <a:extLst>
                    <a:ext uri="{9D8B030D-6E8A-4147-A177-3AD203B41FA5}">
                      <a16:colId xmlns:a16="http://schemas.microsoft.com/office/drawing/2014/main" val="1082271342"/>
                    </a:ext>
                  </a:extLst>
                </a:gridCol>
                <a:gridCol w="1064473">
                  <a:extLst>
                    <a:ext uri="{9D8B030D-6E8A-4147-A177-3AD203B41FA5}">
                      <a16:colId xmlns:a16="http://schemas.microsoft.com/office/drawing/2014/main" val="2559899297"/>
                    </a:ext>
                  </a:extLst>
                </a:gridCol>
                <a:gridCol w="1041581">
                  <a:extLst>
                    <a:ext uri="{9D8B030D-6E8A-4147-A177-3AD203B41FA5}">
                      <a16:colId xmlns:a16="http://schemas.microsoft.com/office/drawing/2014/main" val="1724888209"/>
                    </a:ext>
                  </a:extLst>
                </a:gridCol>
                <a:gridCol w="1041581">
                  <a:extLst>
                    <a:ext uri="{9D8B030D-6E8A-4147-A177-3AD203B41FA5}">
                      <a16:colId xmlns:a16="http://schemas.microsoft.com/office/drawing/2014/main" val="522084030"/>
                    </a:ext>
                  </a:extLst>
                </a:gridCol>
                <a:gridCol w="1007243">
                  <a:extLst>
                    <a:ext uri="{9D8B030D-6E8A-4147-A177-3AD203B41FA5}">
                      <a16:colId xmlns:a16="http://schemas.microsoft.com/office/drawing/2014/main" val="2950043516"/>
                    </a:ext>
                  </a:extLst>
                </a:gridCol>
              </a:tblGrid>
              <a:tr h="184150">
                <a:tc>
                  <a:txBody>
                    <a:bodyPr/>
                    <a:lstStyle/>
                    <a:p>
                      <a:pPr algn="l" fontAlgn="b">
                        <a:buNone/>
                      </a:pPr>
                      <a:r>
                        <a:rPr lang="sv-SE" sz="1100" u="none" strike="noStrike">
                          <a:effectLst/>
                        </a:rPr>
                        <a:t> </a:t>
                      </a:r>
                      <a:endParaRPr lang="sv-S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b="1" u="none" strike="noStrike" dirty="0">
                          <a:effectLst/>
                        </a:rPr>
                        <a:t>2023</a:t>
                      </a:r>
                      <a:endParaRPr lang="sv-SE"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b="1" u="none" strike="noStrike" dirty="0">
                          <a:effectLst/>
                        </a:rPr>
                        <a:t>2024</a:t>
                      </a:r>
                      <a:endParaRPr lang="sv-SE"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b="1" u="none" strike="noStrike" dirty="0">
                          <a:effectLst/>
                        </a:rPr>
                        <a:t>2025</a:t>
                      </a:r>
                      <a:endParaRPr lang="sv-SE"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b="1" u="none" strike="noStrike" dirty="0">
                          <a:effectLst/>
                        </a:rPr>
                        <a:t>2026</a:t>
                      </a:r>
                      <a:endParaRPr lang="sv-SE" sz="11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322610757"/>
                  </a:ext>
                </a:extLst>
              </a:tr>
              <a:tr h="184150">
                <a:tc>
                  <a:txBody>
                    <a:bodyPr/>
                    <a:lstStyle/>
                    <a:p>
                      <a:pPr algn="l" fontAlgn="b">
                        <a:buNone/>
                      </a:pPr>
                      <a:r>
                        <a:rPr lang="sv-SE" sz="1100" u="none" strike="noStrike" dirty="0">
                          <a:effectLst/>
                        </a:rPr>
                        <a:t>Jan-april</a:t>
                      </a:r>
                      <a:endParaRPr lang="sv-SE"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u="none" strike="noStrike" dirty="0">
                          <a:effectLst/>
                        </a:rPr>
                        <a:t>8 516</a:t>
                      </a:r>
                      <a:endParaRPr lang="sv-SE"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u="none" strike="noStrike">
                          <a:effectLst/>
                        </a:rPr>
                        <a:t>14 676</a:t>
                      </a:r>
                      <a:endParaRPr lang="sv-S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u="none" strike="noStrike" dirty="0">
                          <a:effectLst/>
                        </a:rPr>
                        <a:t>25 895</a:t>
                      </a:r>
                      <a:endParaRPr lang="sv-SE"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u="none" strike="noStrike" dirty="0">
                          <a:effectLst/>
                        </a:rPr>
                        <a:t>33 018</a:t>
                      </a:r>
                      <a:endParaRPr lang="sv-SE"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664017525"/>
                  </a:ext>
                </a:extLst>
              </a:tr>
              <a:tr h="184150">
                <a:tc>
                  <a:txBody>
                    <a:bodyPr/>
                    <a:lstStyle/>
                    <a:p>
                      <a:pPr algn="l" fontAlgn="b">
                        <a:buNone/>
                      </a:pPr>
                      <a:r>
                        <a:rPr lang="sv-SE" sz="1100" u="none" strike="noStrike" dirty="0">
                          <a:effectLst/>
                        </a:rPr>
                        <a:t>Jan -aug</a:t>
                      </a:r>
                      <a:endParaRPr lang="sv-SE"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u="none" strike="noStrike">
                          <a:effectLst/>
                        </a:rPr>
                        <a:t>17 257</a:t>
                      </a:r>
                      <a:endParaRPr lang="sv-S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u="none" strike="noStrike">
                          <a:effectLst/>
                        </a:rPr>
                        <a:t>31 332</a:t>
                      </a:r>
                      <a:endParaRPr lang="sv-S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u="none" strike="noStrike">
                          <a:effectLst/>
                        </a:rPr>
                        <a:t>46 596</a:t>
                      </a:r>
                      <a:endParaRPr lang="sv-SE"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r>
                        <a:rPr lang="sv-SE" sz="1100" u="none" strike="noStrike">
                          <a:effectLst/>
                        </a:rPr>
                        <a:t> </a:t>
                      </a:r>
                      <a:endParaRPr lang="sv-SE"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163535736"/>
                  </a:ext>
                </a:extLst>
              </a:tr>
              <a:tr h="184150">
                <a:tc>
                  <a:txBody>
                    <a:bodyPr/>
                    <a:lstStyle/>
                    <a:p>
                      <a:pPr algn="l" fontAlgn="b">
                        <a:buNone/>
                      </a:pPr>
                      <a:r>
                        <a:rPr lang="sv-SE" sz="1100" u="none" strike="noStrike" dirty="0">
                          <a:effectLst/>
                        </a:rPr>
                        <a:t>Jan-dec</a:t>
                      </a:r>
                      <a:endParaRPr lang="sv-SE"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u="none" strike="noStrike">
                          <a:effectLst/>
                        </a:rPr>
                        <a:t>30 155</a:t>
                      </a:r>
                      <a:endParaRPr lang="sv-S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u="none" strike="noStrike">
                          <a:effectLst/>
                        </a:rPr>
                        <a:t>52 491</a:t>
                      </a:r>
                      <a:endParaRPr lang="sv-S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u="none" strike="noStrike">
                          <a:effectLst/>
                        </a:rPr>
                        <a:t>78 352</a:t>
                      </a:r>
                      <a:endParaRPr lang="sv-SE"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r>
                        <a:rPr lang="sv-SE" sz="1100" u="none" strike="noStrike" dirty="0">
                          <a:effectLst/>
                        </a:rPr>
                        <a:t> </a:t>
                      </a:r>
                      <a:endParaRPr lang="sv-SE"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76104719"/>
                  </a:ext>
                </a:extLst>
              </a:tr>
            </a:tbl>
          </a:graphicData>
        </a:graphic>
      </p:graphicFrame>
      <p:sp>
        <p:nvSpPr>
          <p:cNvPr id="12" name="textruta 11">
            <a:extLst>
              <a:ext uri="{FF2B5EF4-FFF2-40B4-BE49-F238E27FC236}">
                <a16:creationId xmlns:a16="http://schemas.microsoft.com/office/drawing/2014/main" id="{F11FD0CB-8DA9-CFEB-5AD8-16538729D7B2}"/>
              </a:ext>
            </a:extLst>
          </p:cNvPr>
          <p:cNvSpPr txBox="1"/>
          <p:nvPr/>
        </p:nvSpPr>
        <p:spPr>
          <a:xfrm>
            <a:off x="790086" y="310265"/>
            <a:ext cx="4711946" cy="492369"/>
          </a:xfrm>
          <a:prstGeom prst="rect">
            <a:avLst/>
          </a:prstGeom>
          <a:noFill/>
        </p:spPr>
        <p:txBody>
          <a:bodyPr wrap="square" lIns="0" tIns="0" rIns="0" bIns="0" rtlCol="0">
            <a:noAutofit/>
          </a:bodyPr>
          <a:lstStyle/>
          <a:p>
            <a:pPr algn="l"/>
            <a:r>
              <a:rPr lang="sv-SE" dirty="0">
                <a:solidFill>
                  <a:schemeClr val="accent2"/>
                </a:solidFill>
              </a:rPr>
              <a:t>Personalverktyget</a:t>
            </a:r>
          </a:p>
        </p:txBody>
      </p:sp>
    </p:spTree>
    <p:extLst>
      <p:ext uri="{BB962C8B-B14F-4D97-AF65-F5344CB8AC3E}">
        <p14:creationId xmlns:p14="http://schemas.microsoft.com/office/powerpoint/2010/main" val="551896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C52DECC0-F28B-A790-FAB1-3A9ED8A02BC6}"/>
              </a:ext>
            </a:extLst>
          </p:cNvPr>
          <p:cNvGraphicFramePr>
            <a:graphicFrameLocks/>
          </p:cNvGraphicFramePr>
          <p:nvPr>
            <p:extLst>
              <p:ext uri="{D42A27DB-BD31-4B8C-83A1-F6EECF244321}">
                <p14:modId xmlns:p14="http://schemas.microsoft.com/office/powerpoint/2010/main" val="3925269549"/>
              </p:ext>
            </p:extLst>
          </p:nvPr>
        </p:nvGraphicFramePr>
        <p:xfrm>
          <a:off x="376438" y="2319008"/>
          <a:ext cx="5426930" cy="320699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Tabell 7">
            <a:extLst>
              <a:ext uri="{FF2B5EF4-FFF2-40B4-BE49-F238E27FC236}">
                <a16:creationId xmlns:a16="http://schemas.microsoft.com/office/drawing/2014/main" id="{09E46C82-B715-50C5-2B61-33AD1A758E61}"/>
              </a:ext>
            </a:extLst>
          </p:cNvPr>
          <p:cNvGraphicFramePr>
            <a:graphicFrameLocks noGrp="1"/>
          </p:cNvGraphicFramePr>
          <p:nvPr>
            <p:extLst>
              <p:ext uri="{D42A27DB-BD31-4B8C-83A1-F6EECF244321}">
                <p14:modId xmlns:p14="http://schemas.microsoft.com/office/powerpoint/2010/main" val="1693507736"/>
              </p:ext>
            </p:extLst>
          </p:nvPr>
        </p:nvGraphicFramePr>
        <p:xfrm>
          <a:off x="405379" y="1216305"/>
          <a:ext cx="5369048" cy="710224"/>
        </p:xfrm>
        <a:graphic>
          <a:graphicData uri="http://schemas.openxmlformats.org/drawingml/2006/table">
            <a:tbl>
              <a:tblPr>
                <a:tableStyleId>{5C22544A-7EE6-4342-B048-85BDC9FD1C3A}</a:tableStyleId>
              </a:tblPr>
              <a:tblGrid>
                <a:gridCol w="948892">
                  <a:extLst>
                    <a:ext uri="{9D8B030D-6E8A-4147-A177-3AD203B41FA5}">
                      <a16:colId xmlns:a16="http://schemas.microsoft.com/office/drawing/2014/main" val="1639489820"/>
                    </a:ext>
                  </a:extLst>
                </a:gridCol>
                <a:gridCol w="1105039">
                  <a:extLst>
                    <a:ext uri="{9D8B030D-6E8A-4147-A177-3AD203B41FA5}">
                      <a16:colId xmlns:a16="http://schemas.microsoft.com/office/drawing/2014/main" val="293440341"/>
                    </a:ext>
                  </a:extLst>
                </a:gridCol>
                <a:gridCol w="1105039">
                  <a:extLst>
                    <a:ext uri="{9D8B030D-6E8A-4147-A177-3AD203B41FA5}">
                      <a16:colId xmlns:a16="http://schemas.microsoft.com/office/drawing/2014/main" val="1750891952"/>
                    </a:ext>
                  </a:extLst>
                </a:gridCol>
                <a:gridCol w="1105039">
                  <a:extLst>
                    <a:ext uri="{9D8B030D-6E8A-4147-A177-3AD203B41FA5}">
                      <a16:colId xmlns:a16="http://schemas.microsoft.com/office/drawing/2014/main" val="1414442016"/>
                    </a:ext>
                  </a:extLst>
                </a:gridCol>
                <a:gridCol w="1105039">
                  <a:extLst>
                    <a:ext uri="{9D8B030D-6E8A-4147-A177-3AD203B41FA5}">
                      <a16:colId xmlns:a16="http://schemas.microsoft.com/office/drawing/2014/main" val="3696792986"/>
                    </a:ext>
                  </a:extLst>
                </a:gridCol>
              </a:tblGrid>
              <a:tr h="177556">
                <a:tc>
                  <a:txBody>
                    <a:bodyPr/>
                    <a:lstStyle/>
                    <a:p>
                      <a:pPr algn="l" fontAlgn="b">
                        <a:buNone/>
                      </a:pPr>
                      <a:r>
                        <a:rPr lang="sv-SE" sz="1100" u="none" strike="noStrike">
                          <a:effectLst/>
                        </a:rPr>
                        <a:t> </a:t>
                      </a:r>
                      <a:endParaRPr lang="sv-S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b="1" u="none" strike="noStrike" dirty="0">
                          <a:effectLst/>
                        </a:rPr>
                        <a:t>2023</a:t>
                      </a:r>
                      <a:endParaRPr lang="sv-SE"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b="1" u="none" strike="noStrike" dirty="0">
                          <a:effectLst/>
                        </a:rPr>
                        <a:t>2024</a:t>
                      </a:r>
                      <a:endParaRPr lang="sv-SE"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b="1" u="none" strike="noStrike" dirty="0">
                          <a:effectLst/>
                        </a:rPr>
                        <a:t>2025</a:t>
                      </a:r>
                      <a:endParaRPr lang="sv-SE"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b="1" u="none" strike="noStrike" dirty="0">
                          <a:effectLst/>
                        </a:rPr>
                        <a:t>2026</a:t>
                      </a:r>
                      <a:endParaRPr lang="sv-SE" sz="11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62456676"/>
                  </a:ext>
                </a:extLst>
              </a:tr>
              <a:tr h="177556">
                <a:tc>
                  <a:txBody>
                    <a:bodyPr/>
                    <a:lstStyle/>
                    <a:p>
                      <a:pPr algn="l" fontAlgn="b">
                        <a:buNone/>
                      </a:pPr>
                      <a:r>
                        <a:rPr lang="sv-SE" sz="1100" u="none" strike="noStrike" dirty="0">
                          <a:effectLst/>
                        </a:rPr>
                        <a:t>Jan-april</a:t>
                      </a:r>
                      <a:endParaRPr lang="sv-SE"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u="none" strike="noStrike">
                          <a:effectLst/>
                        </a:rPr>
                        <a:t>572</a:t>
                      </a:r>
                      <a:endParaRPr lang="sv-S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u="none" strike="noStrike">
                          <a:effectLst/>
                        </a:rPr>
                        <a:t>621</a:t>
                      </a:r>
                      <a:endParaRPr lang="sv-S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u="none" strike="noStrike">
                          <a:effectLst/>
                        </a:rPr>
                        <a:t>725</a:t>
                      </a:r>
                      <a:endParaRPr lang="sv-S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u="none" strike="noStrike">
                          <a:effectLst/>
                        </a:rPr>
                        <a:t>1329</a:t>
                      </a:r>
                      <a:endParaRPr lang="sv-SE"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660354314"/>
                  </a:ext>
                </a:extLst>
              </a:tr>
              <a:tr h="177556">
                <a:tc>
                  <a:txBody>
                    <a:bodyPr/>
                    <a:lstStyle/>
                    <a:p>
                      <a:pPr algn="l" fontAlgn="b">
                        <a:buNone/>
                      </a:pPr>
                      <a:r>
                        <a:rPr lang="sv-SE" sz="1100" u="none" strike="noStrike" dirty="0">
                          <a:effectLst/>
                        </a:rPr>
                        <a:t>Jan –aug</a:t>
                      </a:r>
                      <a:endParaRPr lang="sv-SE"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u="none" strike="noStrike">
                          <a:effectLst/>
                        </a:rPr>
                        <a:t>1042</a:t>
                      </a:r>
                      <a:endParaRPr lang="sv-S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u="none" strike="noStrike">
                          <a:effectLst/>
                        </a:rPr>
                        <a:t>1134</a:t>
                      </a:r>
                      <a:endParaRPr lang="sv-S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u="none" strike="noStrike">
                          <a:effectLst/>
                        </a:rPr>
                        <a:t>1267</a:t>
                      </a:r>
                      <a:endParaRPr lang="sv-SE"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r>
                        <a:rPr lang="sv-SE" sz="1100" u="none" strike="noStrike" dirty="0">
                          <a:effectLst/>
                        </a:rPr>
                        <a:t> </a:t>
                      </a:r>
                      <a:endParaRPr lang="sv-SE"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74847348"/>
                  </a:ext>
                </a:extLst>
              </a:tr>
              <a:tr h="177556">
                <a:tc>
                  <a:txBody>
                    <a:bodyPr/>
                    <a:lstStyle/>
                    <a:p>
                      <a:pPr algn="l" fontAlgn="b">
                        <a:buNone/>
                      </a:pPr>
                      <a:r>
                        <a:rPr lang="sv-SE" sz="1100" u="none" strike="noStrike" dirty="0">
                          <a:effectLst/>
                        </a:rPr>
                        <a:t>Jan-dec</a:t>
                      </a:r>
                      <a:endParaRPr lang="sv-SE"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u="none" strike="noStrike">
                          <a:effectLst/>
                        </a:rPr>
                        <a:t>1562</a:t>
                      </a:r>
                      <a:endParaRPr lang="sv-S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u="none" strike="noStrike" dirty="0">
                          <a:effectLst/>
                        </a:rPr>
                        <a:t>1703</a:t>
                      </a:r>
                      <a:endParaRPr lang="sv-SE"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u="none" strike="noStrike">
                          <a:effectLst/>
                        </a:rPr>
                        <a:t>2316</a:t>
                      </a:r>
                      <a:endParaRPr lang="sv-SE"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r>
                        <a:rPr lang="sv-SE" sz="1100" u="none" strike="noStrike" dirty="0">
                          <a:effectLst/>
                        </a:rPr>
                        <a:t> </a:t>
                      </a:r>
                      <a:endParaRPr lang="sv-SE"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8732228"/>
                  </a:ext>
                </a:extLst>
              </a:tr>
            </a:tbl>
          </a:graphicData>
        </a:graphic>
      </p:graphicFrame>
      <p:sp>
        <p:nvSpPr>
          <p:cNvPr id="9" name="textruta 8">
            <a:extLst>
              <a:ext uri="{FF2B5EF4-FFF2-40B4-BE49-F238E27FC236}">
                <a16:creationId xmlns:a16="http://schemas.microsoft.com/office/drawing/2014/main" id="{40B07A22-8139-65E9-2986-B2EFA67903B6}"/>
              </a:ext>
            </a:extLst>
          </p:cNvPr>
          <p:cNvSpPr txBox="1"/>
          <p:nvPr/>
        </p:nvSpPr>
        <p:spPr>
          <a:xfrm>
            <a:off x="376438" y="281354"/>
            <a:ext cx="5369048" cy="648677"/>
          </a:xfrm>
          <a:prstGeom prst="rect">
            <a:avLst/>
          </a:prstGeom>
          <a:noFill/>
        </p:spPr>
        <p:txBody>
          <a:bodyPr wrap="square" lIns="0" tIns="0" rIns="0" bIns="0" rtlCol="0">
            <a:noAutofit/>
          </a:bodyPr>
          <a:lstStyle/>
          <a:p>
            <a:pPr algn="l"/>
            <a:r>
              <a:rPr lang="sv-SE" dirty="0">
                <a:solidFill>
                  <a:schemeClr val="accent2"/>
                </a:solidFill>
              </a:rPr>
              <a:t>Stöd och behandling</a:t>
            </a:r>
          </a:p>
        </p:txBody>
      </p:sp>
      <p:pic>
        <p:nvPicPr>
          <p:cNvPr id="10" name="Bildobjekt 9">
            <a:extLst>
              <a:ext uri="{FF2B5EF4-FFF2-40B4-BE49-F238E27FC236}">
                <a16:creationId xmlns:a16="http://schemas.microsoft.com/office/drawing/2014/main" id="{BB1CDEBE-4215-DFB1-D457-7B5393ECB53D}"/>
              </a:ext>
            </a:extLst>
          </p:cNvPr>
          <p:cNvPicPr>
            <a:picLocks noChangeAspect="1"/>
          </p:cNvPicPr>
          <p:nvPr/>
        </p:nvPicPr>
        <p:blipFill>
          <a:blip r:embed="rId3"/>
          <a:stretch>
            <a:fillRect/>
          </a:stretch>
        </p:blipFill>
        <p:spPr>
          <a:xfrm>
            <a:off x="7569134" y="127131"/>
            <a:ext cx="3153818" cy="2857905"/>
          </a:xfrm>
          <a:prstGeom prst="rect">
            <a:avLst/>
          </a:prstGeom>
          <a:effectLst>
            <a:outerShdw blurRad="63500" sx="102000" sy="102000" algn="ctr" rotWithShape="0">
              <a:prstClr val="black">
                <a:alpha val="40000"/>
              </a:prstClr>
            </a:outerShdw>
          </a:effectLst>
        </p:spPr>
      </p:pic>
      <p:pic>
        <p:nvPicPr>
          <p:cNvPr id="12" name="Bildobjekt 11">
            <a:extLst>
              <a:ext uri="{FF2B5EF4-FFF2-40B4-BE49-F238E27FC236}">
                <a16:creationId xmlns:a16="http://schemas.microsoft.com/office/drawing/2014/main" id="{7F458926-38BF-98D6-78EE-F568BBF25B04}"/>
              </a:ext>
            </a:extLst>
          </p:cNvPr>
          <p:cNvPicPr>
            <a:picLocks noChangeAspect="1"/>
          </p:cNvPicPr>
          <p:nvPr/>
        </p:nvPicPr>
        <p:blipFill>
          <a:blip r:embed="rId4"/>
          <a:stretch>
            <a:fillRect/>
          </a:stretch>
        </p:blipFill>
        <p:spPr>
          <a:xfrm>
            <a:off x="7569135" y="3208880"/>
            <a:ext cx="3153817" cy="286997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43255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1AF20980-4B39-DD7A-BE73-B9E330189CD7}"/>
              </a:ext>
            </a:extLst>
          </p:cNvPr>
          <p:cNvGraphicFramePr>
            <a:graphicFrameLocks/>
          </p:cNvGraphicFramePr>
          <p:nvPr>
            <p:extLst>
              <p:ext uri="{D42A27DB-BD31-4B8C-83A1-F6EECF244321}">
                <p14:modId xmlns:p14="http://schemas.microsoft.com/office/powerpoint/2010/main" val="1582317794"/>
              </p:ext>
            </p:extLst>
          </p:nvPr>
        </p:nvGraphicFramePr>
        <p:xfrm>
          <a:off x="1037371" y="2532856"/>
          <a:ext cx="5959475" cy="32146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Tabell 5">
            <a:extLst>
              <a:ext uri="{FF2B5EF4-FFF2-40B4-BE49-F238E27FC236}">
                <a16:creationId xmlns:a16="http://schemas.microsoft.com/office/drawing/2014/main" id="{B57A24D8-A77C-4B55-BB13-6B001DCD93C6}"/>
              </a:ext>
            </a:extLst>
          </p:cNvPr>
          <p:cNvGraphicFramePr>
            <a:graphicFrameLocks noGrp="1"/>
          </p:cNvGraphicFramePr>
          <p:nvPr>
            <p:extLst>
              <p:ext uri="{D42A27DB-BD31-4B8C-83A1-F6EECF244321}">
                <p14:modId xmlns:p14="http://schemas.microsoft.com/office/powerpoint/2010/main" val="1495980069"/>
              </p:ext>
            </p:extLst>
          </p:nvPr>
        </p:nvGraphicFramePr>
        <p:xfrm>
          <a:off x="1039448" y="1230679"/>
          <a:ext cx="5969000" cy="895350"/>
        </p:xfrm>
        <a:graphic>
          <a:graphicData uri="http://schemas.openxmlformats.org/drawingml/2006/table">
            <a:tbl>
              <a:tblPr>
                <a:tableStyleId>{5C22544A-7EE6-4342-B048-85BDC9FD1C3A}</a:tableStyleId>
              </a:tblPr>
              <a:tblGrid>
                <a:gridCol w="1206500">
                  <a:extLst>
                    <a:ext uri="{9D8B030D-6E8A-4147-A177-3AD203B41FA5}">
                      <a16:colId xmlns:a16="http://schemas.microsoft.com/office/drawing/2014/main" val="3057255480"/>
                    </a:ext>
                  </a:extLst>
                </a:gridCol>
                <a:gridCol w="1257300">
                  <a:extLst>
                    <a:ext uri="{9D8B030D-6E8A-4147-A177-3AD203B41FA5}">
                      <a16:colId xmlns:a16="http://schemas.microsoft.com/office/drawing/2014/main" val="456795935"/>
                    </a:ext>
                  </a:extLst>
                </a:gridCol>
                <a:gridCol w="1168400">
                  <a:extLst>
                    <a:ext uri="{9D8B030D-6E8A-4147-A177-3AD203B41FA5}">
                      <a16:colId xmlns:a16="http://schemas.microsoft.com/office/drawing/2014/main" val="1668716296"/>
                    </a:ext>
                  </a:extLst>
                </a:gridCol>
                <a:gridCol w="1168400">
                  <a:extLst>
                    <a:ext uri="{9D8B030D-6E8A-4147-A177-3AD203B41FA5}">
                      <a16:colId xmlns:a16="http://schemas.microsoft.com/office/drawing/2014/main" val="1316905781"/>
                    </a:ext>
                  </a:extLst>
                </a:gridCol>
                <a:gridCol w="1168400">
                  <a:extLst>
                    <a:ext uri="{9D8B030D-6E8A-4147-A177-3AD203B41FA5}">
                      <a16:colId xmlns:a16="http://schemas.microsoft.com/office/drawing/2014/main" val="1093319618"/>
                    </a:ext>
                  </a:extLst>
                </a:gridCol>
              </a:tblGrid>
              <a:tr h="342900">
                <a:tc>
                  <a:txBody>
                    <a:bodyPr/>
                    <a:lstStyle/>
                    <a:p>
                      <a:pPr algn="l" fontAlgn="b">
                        <a:buNone/>
                      </a:pPr>
                      <a:r>
                        <a:rPr lang="sv-SE" sz="1100" u="none" strike="noStrike">
                          <a:effectLst/>
                        </a:rPr>
                        <a:t> </a:t>
                      </a:r>
                      <a:endParaRPr lang="sv-SE"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r>
                        <a:rPr lang="sv-SE" sz="1100" b="1" u="none" strike="noStrike" dirty="0">
                          <a:effectLst/>
                        </a:rPr>
                        <a:t>2023</a:t>
                      </a:r>
                      <a:r>
                        <a:rPr lang="sv-SE" sz="1100" u="none" strike="noStrike" dirty="0">
                          <a:effectLst/>
                        </a:rPr>
                        <a:t> </a:t>
                      </a:r>
                      <a:br>
                        <a:rPr lang="sv-SE" sz="1100" u="none" strike="noStrike" dirty="0">
                          <a:effectLst/>
                        </a:rPr>
                      </a:br>
                      <a:r>
                        <a:rPr lang="sv-SE" sz="900" u="none" strike="noStrike" dirty="0">
                          <a:effectLst/>
                        </a:rPr>
                        <a:t>(covid borträknade)</a:t>
                      </a:r>
                      <a:endParaRPr lang="sv-SE"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b="1" u="none" strike="noStrike" dirty="0">
                          <a:effectLst/>
                        </a:rPr>
                        <a:t>2024</a:t>
                      </a:r>
                      <a:endParaRPr lang="sv-SE"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b="1" u="none" strike="noStrike" dirty="0">
                          <a:effectLst/>
                        </a:rPr>
                        <a:t>2025</a:t>
                      </a:r>
                      <a:endParaRPr lang="sv-SE" sz="1100" b="1"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b="1" u="none" strike="noStrike" dirty="0">
                          <a:effectLst/>
                        </a:rPr>
                        <a:t>2026</a:t>
                      </a:r>
                      <a:endParaRPr lang="sv-SE" sz="11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752240245"/>
                  </a:ext>
                </a:extLst>
              </a:tr>
              <a:tr h="184150">
                <a:tc>
                  <a:txBody>
                    <a:bodyPr/>
                    <a:lstStyle/>
                    <a:p>
                      <a:pPr algn="l" fontAlgn="b">
                        <a:buNone/>
                      </a:pPr>
                      <a:r>
                        <a:rPr lang="sv-SE" sz="1100" u="none" strike="noStrike" dirty="0">
                          <a:effectLst/>
                        </a:rPr>
                        <a:t>Jan-april</a:t>
                      </a:r>
                      <a:endParaRPr lang="sv-SE"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u="none" strike="noStrike">
                          <a:effectLst/>
                        </a:rPr>
                        <a:t>1683</a:t>
                      </a:r>
                      <a:endParaRPr lang="sv-S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u="none" strike="noStrike">
                          <a:effectLst/>
                        </a:rPr>
                        <a:t>6421</a:t>
                      </a:r>
                      <a:endParaRPr lang="sv-S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u="none" strike="noStrike">
                          <a:effectLst/>
                        </a:rPr>
                        <a:t>8020</a:t>
                      </a:r>
                      <a:endParaRPr lang="sv-S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u="none" strike="noStrike">
                          <a:effectLst/>
                        </a:rPr>
                        <a:t>8913</a:t>
                      </a:r>
                      <a:endParaRPr lang="sv-SE"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182214784"/>
                  </a:ext>
                </a:extLst>
              </a:tr>
              <a:tr h="184150">
                <a:tc>
                  <a:txBody>
                    <a:bodyPr/>
                    <a:lstStyle/>
                    <a:p>
                      <a:pPr algn="l" fontAlgn="b">
                        <a:buNone/>
                      </a:pPr>
                      <a:r>
                        <a:rPr lang="sv-SE" sz="1100" u="none" strike="noStrike" dirty="0">
                          <a:effectLst/>
                        </a:rPr>
                        <a:t>Jan-aug</a:t>
                      </a:r>
                      <a:endParaRPr lang="sv-SE"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u="none" strike="noStrike">
                          <a:effectLst/>
                        </a:rPr>
                        <a:t>4990</a:t>
                      </a:r>
                      <a:endParaRPr lang="sv-S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u="none" strike="noStrike">
                          <a:effectLst/>
                        </a:rPr>
                        <a:t>10 999</a:t>
                      </a:r>
                      <a:endParaRPr lang="sv-S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u="none" strike="noStrike">
                          <a:effectLst/>
                        </a:rPr>
                        <a:t>13 678</a:t>
                      </a:r>
                      <a:endParaRPr lang="sv-SE"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r>
                        <a:rPr lang="sv-SE" sz="1100" u="none" strike="noStrike">
                          <a:effectLst/>
                        </a:rPr>
                        <a:t> </a:t>
                      </a:r>
                      <a:endParaRPr lang="sv-SE"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744347681"/>
                  </a:ext>
                </a:extLst>
              </a:tr>
              <a:tr h="184150">
                <a:tc>
                  <a:txBody>
                    <a:bodyPr/>
                    <a:lstStyle/>
                    <a:p>
                      <a:pPr algn="l" fontAlgn="b">
                        <a:buNone/>
                      </a:pPr>
                      <a:r>
                        <a:rPr lang="sv-SE" sz="1100" u="none" strike="noStrike" dirty="0">
                          <a:effectLst/>
                        </a:rPr>
                        <a:t>Jan-dec</a:t>
                      </a:r>
                      <a:endParaRPr lang="sv-SE" sz="1100" b="0" i="0" u="none" strike="noStrike" dirty="0">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u="none" strike="noStrike">
                          <a:effectLst/>
                        </a:rPr>
                        <a:t>10448</a:t>
                      </a:r>
                      <a:endParaRPr lang="sv-S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u="none" strike="noStrike">
                          <a:effectLst/>
                        </a:rPr>
                        <a:t>17 894</a:t>
                      </a:r>
                      <a:endParaRPr lang="sv-SE" sz="1100" b="0" i="0" u="none" strike="noStrike">
                        <a:solidFill>
                          <a:srgbClr val="000000"/>
                        </a:solidFill>
                        <a:effectLst/>
                        <a:latin typeface="Calibri" panose="020F0502020204030204" pitchFamily="34" charset="0"/>
                      </a:endParaRPr>
                    </a:p>
                  </a:txBody>
                  <a:tcPr marL="6350" marR="6350" marT="6350" marB="0" anchor="b"/>
                </a:tc>
                <a:tc>
                  <a:txBody>
                    <a:bodyPr/>
                    <a:lstStyle/>
                    <a:p>
                      <a:pPr algn="r" fontAlgn="b">
                        <a:buNone/>
                      </a:pPr>
                      <a:r>
                        <a:rPr lang="sv-SE" sz="1100" u="none" strike="noStrike">
                          <a:effectLst/>
                        </a:rPr>
                        <a:t>21 725</a:t>
                      </a:r>
                      <a:endParaRPr lang="sv-SE"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buNone/>
                      </a:pPr>
                      <a:r>
                        <a:rPr lang="sv-SE" sz="1100" u="none" strike="noStrike" dirty="0">
                          <a:effectLst/>
                        </a:rPr>
                        <a:t> </a:t>
                      </a:r>
                      <a:endParaRPr lang="sv-SE"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388315609"/>
                  </a:ext>
                </a:extLst>
              </a:tr>
            </a:tbl>
          </a:graphicData>
        </a:graphic>
      </p:graphicFrame>
      <p:sp>
        <p:nvSpPr>
          <p:cNvPr id="7" name="textruta 6">
            <a:extLst>
              <a:ext uri="{FF2B5EF4-FFF2-40B4-BE49-F238E27FC236}">
                <a16:creationId xmlns:a16="http://schemas.microsoft.com/office/drawing/2014/main" id="{F3244643-F760-310D-048E-55284FC6AD8E}"/>
              </a:ext>
            </a:extLst>
          </p:cNvPr>
          <p:cNvSpPr txBox="1"/>
          <p:nvPr/>
        </p:nvSpPr>
        <p:spPr>
          <a:xfrm>
            <a:off x="1055077" y="289170"/>
            <a:ext cx="5040923" cy="589390"/>
          </a:xfrm>
          <a:prstGeom prst="rect">
            <a:avLst/>
          </a:prstGeom>
          <a:noFill/>
        </p:spPr>
        <p:txBody>
          <a:bodyPr wrap="square" lIns="0" tIns="0" rIns="0" bIns="0" rtlCol="0">
            <a:noAutofit/>
          </a:bodyPr>
          <a:lstStyle/>
          <a:p>
            <a:pPr algn="l"/>
            <a:r>
              <a:rPr lang="sv-SE" dirty="0">
                <a:solidFill>
                  <a:schemeClr val="accent2"/>
                </a:solidFill>
              </a:rPr>
              <a:t>Formulärhantering</a:t>
            </a:r>
          </a:p>
        </p:txBody>
      </p:sp>
    </p:spTree>
    <p:extLst>
      <p:ext uri="{BB962C8B-B14F-4D97-AF65-F5344CB8AC3E}">
        <p14:creationId xmlns:p14="http://schemas.microsoft.com/office/powerpoint/2010/main" val="20504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A8310D9B-B592-0815-562D-6606295A2D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0619" y="180902"/>
            <a:ext cx="8210761" cy="5864829"/>
          </a:xfrm>
          <a:prstGeom prst="rect">
            <a:avLst/>
          </a:prstGeom>
        </p:spPr>
      </p:pic>
      <p:sp>
        <p:nvSpPr>
          <p:cNvPr id="7" name="textruta 6">
            <a:extLst>
              <a:ext uri="{FF2B5EF4-FFF2-40B4-BE49-F238E27FC236}">
                <a16:creationId xmlns:a16="http://schemas.microsoft.com/office/drawing/2014/main" id="{DA2DA68A-452A-0393-3376-741E8D1FE56E}"/>
              </a:ext>
            </a:extLst>
          </p:cNvPr>
          <p:cNvSpPr txBox="1"/>
          <p:nvPr/>
        </p:nvSpPr>
        <p:spPr>
          <a:xfrm>
            <a:off x="2695896" y="4998469"/>
            <a:ext cx="5244946" cy="776689"/>
          </a:xfrm>
          <a:prstGeom prst="rect">
            <a:avLst/>
          </a:prstGeom>
          <a:noFill/>
        </p:spPr>
        <p:txBody>
          <a:bodyPr wrap="square" lIns="0" tIns="0" rIns="0" bIns="0" rtlCol="0">
            <a:noAutofit/>
          </a:bodyPr>
          <a:lstStyle/>
          <a:p>
            <a:pPr algn="l"/>
            <a:r>
              <a:rPr lang="sv-SE" sz="4400" dirty="0">
                <a:solidFill>
                  <a:schemeClr val="accent2"/>
                </a:solidFill>
                <a:latin typeface="+mj-lt"/>
              </a:rPr>
              <a:t>Skyddad identitet</a:t>
            </a:r>
          </a:p>
        </p:txBody>
      </p:sp>
    </p:spTree>
    <p:extLst>
      <p:ext uri="{BB962C8B-B14F-4D97-AF65-F5344CB8AC3E}">
        <p14:creationId xmlns:p14="http://schemas.microsoft.com/office/powerpoint/2010/main" val="3083690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0DD1D59B-CA1D-048D-C798-48FB90E6A09C}"/>
              </a:ext>
            </a:extLst>
          </p:cNvPr>
          <p:cNvSpPr/>
          <p:nvPr/>
        </p:nvSpPr>
        <p:spPr>
          <a:xfrm>
            <a:off x="598868" y="4137392"/>
            <a:ext cx="9362940" cy="183196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2D6AAFE5-06A3-8213-EE51-6FBE2C590791}"/>
              </a:ext>
            </a:extLst>
          </p:cNvPr>
          <p:cNvSpPr>
            <a:spLocks noGrp="1"/>
          </p:cNvSpPr>
          <p:nvPr>
            <p:ph type="title"/>
          </p:nvPr>
        </p:nvSpPr>
        <p:spPr>
          <a:xfrm>
            <a:off x="666776" y="534203"/>
            <a:ext cx="10515600" cy="1030437"/>
          </a:xfrm>
        </p:spPr>
        <p:txBody>
          <a:bodyPr/>
          <a:lstStyle/>
          <a:p>
            <a:pPr algn="l"/>
            <a:r>
              <a:rPr lang="sv-SE" sz="3200"/>
              <a:t>Hur fungerar skyddad </a:t>
            </a:r>
            <a:r>
              <a:rPr lang="sv-SE" sz="3200" dirty="0"/>
              <a:t>identitet</a:t>
            </a:r>
            <a:r>
              <a:rPr lang="sv-SE" sz="3200"/>
              <a:t> i 1177s tjänster?</a:t>
            </a:r>
            <a:br>
              <a:rPr lang="sv-SE" dirty="0"/>
            </a:br>
            <a:endParaRPr lang="sv-SE" dirty="0"/>
          </a:p>
        </p:txBody>
      </p:sp>
      <p:sp>
        <p:nvSpPr>
          <p:cNvPr id="8" name="textruta 7">
            <a:extLst>
              <a:ext uri="{FF2B5EF4-FFF2-40B4-BE49-F238E27FC236}">
                <a16:creationId xmlns:a16="http://schemas.microsoft.com/office/drawing/2014/main" id="{A10F0329-CC84-A919-1B03-61B6EEE18CAB}"/>
              </a:ext>
            </a:extLst>
          </p:cNvPr>
          <p:cNvSpPr txBox="1"/>
          <p:nvPr/>
        </p:nvSpPr>
        <p:spPr>
          <a:xfrm>
            <a:off x="666776" y="1118497"/>
            <a:ext cx="7446914" cy="3729226"/>
          </a:xfrm>
          <a:prstGeom prst="rect">
            <a:avLst/>
          </a:prstGeom>
          <a:noFill/>
        </p:spPr>
        <p:txBody>
          <a:bodyPr wrap="square">
            <a:spAutoFit/>
          </a:bodyPr>
          <a:lstStyle/>
          <a:p>
            <a:pPr marR="0" lvl="0" algn="l" defTabSz="914400" rtl="0" eaLnBrk="1" fontAlgn="auto" latinLnBrk="0" hangingPunct="1">
              <a:spcBef>
                <a:spcPts val="1000"/>
              </a:spcBef>
              <a:spcAft>
                <a:spcPts val="0"/>
              </a:spcAft>
              <a:buClr>
                <a:srgbClr val="C12143"/>
              </a:buClr>
              <a:buSzTx/>
              <a:tabLst/>
              <a:defRPr/>
            </a:pPr>
            <a:r>
              <a:rPr lang="sv-SE" sz="1600" b="1">
                <a:solidFill>
                  <a:srgbClr val="6A0032"/>
                </a:solidFill>
                <a:latin typeface="Open Sans"/>
              </a:rPr>
              <a:t>Sammanfattning</a:t>
            </a:r>
          </a:p>
          <a:p>
            <a:pPr marR="0" lvl="0" algn="l" defTabSz="914400" rtl="0" eaLnBrk="1" fontAlgn="auto" latinLnBrk="0" hangingPunct="1">
              <a:spcBef>
                <a:spcPts val="1000"/>
              </a:spcBef>
              <a:spcAft>
                <a:spcPts val="0"/>
              </a:spcAft>
              <a:buClr>
                <a:srgbClr val="C12143"/>
              </a:buClr>
              <a:buSzTx/>
              <a:tabLst/>
              <a:defRPr/>
            </a:pPr>
            <a:r>
              <a:rPr lang="sv-SE" sz="1600">
                <a:solidFill>
                  <a:srgbClr val="6A0032"/>
                </a:solidFill>
                <a:latin typeface="Open Sans"/>
              </a:rPr>
              <a:t>Invånare med skyddade personuppgifter kan logga in i 1177 och kommer då att ha tillgång till de flesta av tjänsterna och funktionerna med vissa undantag:</a:t>
            </a:r>
          </a:p>
          <a:p>
            <a:pPr marL="685800" lvl="1" indent="-228600">
              <a:spcBef>
                <a:spcPts val="1000"/>
              </a:spcBef>
              <a:buClr>
                <a:srgbClr val="C12143"/>
              </a:buClr>
              <a:buFont typeface="Arial" panose="020B0604020202020204" pitchFamily="34" charset="0"/>
              <a:buChar char="•"/>
              <a:defRPr/>
            </a:pPr>
            <a:r>
              <a:rPr lang="sv-SE" sz="1600">
                <a:solidFill>
                  <a:srgbClr val="6A0032"/>
                </a:solidFill>
                <a:latin typeface="Open Sans"/>
              </a:rPr>
              <a:t>Formulärhantering fungerar inte.</a:t>
            </a:r>
          </a:p>
          <a:p>
            <a:pPr marL="685800" lvl="1" indent="-228600">
              <a:spcBef>
                <a:spcPts val="1000"/>
              </a:spcBef>
              <a:buClr>
                <a:srgbClr val="C12143"/>
              </a:buClr>
              <a:buFont typeface="Arial" panose="020B0604020202020204" pitchFamily="34" charset="0"/>
              <a:buChar char="•"/>
              <a:defRPr/>
            </a:pPr>
            <a:r>
              <a:rPr lang="sv-SE" sz="1600">
                <a:solidFill>
                  <a:srgbClr val="6A0032"/>
                </a:solidFill>
                <a:latin typeface="Open Sans"/>
              </a:rPr>
              <a:t>Lisningsfunktionerna fungerar endast i vissa regioner.</a:t>
            </a:r>
          </a:p>
          <a:p>
            <a:pPr marL="685800" lvl="1" indent="-228600">
              <a:spcBef>
                <a:spcPts val="1000"/>
              </a:spcBef>
              <a:buClr>
                <a:srgbClr val="C12143"/>
              </a:buClr>
              <a:buFont typeface="Arial" panose="020B0604020202020204" pitchFamily="34" charset="0"/>
              <a:buChar char="•"/>
              <a:defRPr/>
            </a:pPr>
            <a:r>
              <a:rPr lang="sv-SE" sz="1600">
                <a:solidFill>
                  <a:srgbClr val="6A0032"/>
                </a:solidFill>
                <a:latin typeface="Open Sans"/>
              </a:rPr>
              <a:t>Ombudsfunktion bryts (gäller samtliga tjänster) om någon av barn/vårdnadshavare har skyddade personuppgifter.</a:t>
            </a:r>
          </a:p>
          <a:p>
            <a:pPr>
              <a:spcBef>
                <a:spcPts val="1000"/>
              </a:spcBef>
              <a:buClr>
                <a:srgbClr val="C12143"/>
              </a:buClr>
              <a:defRPr/>
            </a:pPr>
            <a:r>
              <a:rPr lang="sv-SE" sz="1600">
                <a:solidFill>
                  <a:srgbClr val="6A0032"/>
                </a:solidFill>
                <a:hlinkClick r:id="rId2"/>
              </a:rPr>
              <a:t>Läs mer om skyddad identitet på Ineras informationssidor</a:t>
            </a:r>
            <a:endParaRPr lang="sv-SE" sz="1600"/>
          </a:p>
          <a:p>
            <a:pPr>
              <a:spcBef>
                <a:spcPts val="1000"/>
              </a:spcBef>
              <a:buClr>
                <a:srgbClr val="C12143"/>
              </a:buClr>
              <a:defRPr/>
            </a:pPr>
            <a:r>
              <a:rPr lang="sv-SE" sz="1600">
                <a:solidFill>
                  <a:srgbClr val="6A0032"/>
                </a:solidFill>
                <a:latin typeface="Open Sans"/>
              </a:rPr>
              <a:t>  </a:t>
            </a:r>
          </a:p>
          <a:p>
            <a:pPr marR="0" lvl="0" algn="l" defTabSz="914400" rtl="0" eaLnBrk="1" fontAlgn="auto" latinLnBrk="0" hangingPunct="1">
              <a:spcBef>
                <a:spcPts val="1000"/>
              </a:spcBef>
              <a:spcAft>
                <a:spcPts val="0"/>
              </a:spcAft>
              <a:buClr>
                <a:srgbClr val="C12143"/>
              </a:buClr>
              <a:buSzTx/>
              <a:tabLst/>
              <a:defRPr/>
            </a:pPr>
            <a:endParaRPr lang="sv-SE"/>
          </a:p>
        </p:txBody>
      </p:sp>
      <p:sp>
        <p:nvSpPr>
          <p:cNvPr id="13" name="textruta 12">
            <a:extLst>
              <a:ext uri="{FF2B5EF4-FFF2-40B4-BE49-F238E27FC236}">
                <a16:creationId xmlns:a16="http://schemas.microsoft.com/office/drawing/2014/main" id="{CAC69E72-5C9D-3D3F-B12B-36018F298EBB}"/>
              </a:ext>
            </a:extLst>
          </p:cNvPr>
          <p:cNvSpPr txBox="1"/>
          <p:nvPr/>
        </p:nvSpPr>
        <p:spPr>
          <a:xfrm>
            <a:off x="666776" y="4137392"/>
            <a:ext cx="9227712" cy="1735333"/>
          </a:xfrm>
          <a:prstGeom prst="rect">
            <a:avLst/>
          </a:prstGeom>
          <a:noFill/>
        </p:spPr>
        <p:txBody>
          <a:bodyPr wrap="square" lIns="0" tIns="0" rIns="0" bIns="0" rtlCol="0">
            <a:noAutofit/>
          </a:bodyPr>
          <a:lstStyle/>
          <a:p>
            <a:r>
              <a:rPr lang="sv-SE" sz="1600">
                <a:solidFill>
                  <a:srgbClr val="6A0032"/>
                </a:solidFill>
                <a:latin typeface="Open Sans"/>
              </a:rPr>
              <a:t>Det finns tre typer av skyddade personuppgifter: </a:t>
            </a:r>
          </a:p>
          <a:p>
            <a:pPr marL="342900" indent="-342900">
              <a:buFont typeface="+mj-lt"/>
              <a:buAutoNum type="arabicPeriod"/>
            </a:pPr>
            <a:r>
              <a:rPr lang="sv-SE" sz="1600" b="1">
                <a:solidFill>
                  <a:srgbClr val="6A0032"/>
                </a:solidFill>
                <a:latin typeface="Open Sans"/>
              </a:rPr>
              <a:t>Sekretessmarkering</a:t>
            </a:r>
            <a:r>
              <a:rPr lang="sv-SE" sz="1600">
                <a:solidFill>
                  <a:srgbClr val="6A0032"/>
                </a:solidFill>
                <a:latin typeface="Open Sans"/>
              </a:rPr>
              <a:t> innebär ett skydd av personuppgifter. Myndigheter får information om att en person är sekretessmarkerad, och i praktiken innebär detta att det ska alltid ske en prövning innan personuppgifter delas av en myndighet.</a:t>
            </a:r>
          </a:p>
          <a:p>
            <a:pPr marL="342900" indent="-342900">
              <a:buFont typeface="+mj-lt"/>
              <a:buAutoNum type="arabicPeriod"/>
            </a:pPr>
            <a:r>
              <a:rPr lang="sv-SE" sz="1600" b="1">
                <a:solidFill>
                  <a:srgbClr val="6A0032"/>
                </a:solidFill>
                <a:latin typeface="Open Sans"/>
              </a:rPr>
              <a:t>Skyddad folkbokföring </a:t>
            </a:r>
            <a:r>
              <a:rPr lang="sv-SE" sz="1600">
                <a:solidFill>
                  <a:srgbClr val="6A0032"/>
                </a:solidFill>
                <a:latin typeface="Open Sans"/>
              </a:rPr>
              <a:t>innebär att en person blir folkbokförd på en annan ort än där den egentligen bor. Det innebär alltså ett högre grad av skydd än vid en sekretessmarkering. </a:t>
            </a:r>
          </a:p>
          <a:p>
            <a:pPr marL="342900" indent="-342900">
              <a:buFont typeface="+mj-lt"/>
              <a:buAutoNum type="arabicPeriod"/>
            </a:pPr>
            <a:r>
              <a:rPr lang="sv-SE" sz="1600" b="1">
                <a:solidFill>
                  <a:srgbClr val="6A0032"/>
                </a:solidFill>
                <a:latin typeface="Open Sans"/>
              </a:rPr>
              <a:t>Fingerade personuppgifter </a:t>
            </a:r>
            <a:r>
              <a:rPr lang="sv-SE" sz="1600">
                <a:solidFill>
                  <a:srgbClr val="6A0032"/>
                </a:solidFill>
                <a:latin typeface="Open Sans"/>
              </a:rPr>
              <a:t>innebär att en person får ett helt nytt namn och personnummer.</a:t>
            </a:r>
          </a:p>
          <a:p>
            <a:pPr algn="l"/>
            <a:endParaRPr lang="sv-SE"/>
          </a:p>
        </p:txBody>
      </p:sp>
      <p:pic>
        <p:nvPicPr>
          <p:cNvPr id="26" name="Bildobjekt 25">
            <a:extLst>
              <a:ext uri="{FF2B5EF4-FFF2-40B4-BE49-F238E27FC236}">
                <a16:creationId xmlns:a16="http://schemas.microsoft.com/office/drawing/2014/main" id="{8F61149D-16E0-08DD-EF1E-B353713EF70A}"/>
              </a:ext>
            </a:extLst>
          </p:cNvPr>
          <p:cNvPicPr>
            <a:picLocks noChangeAspect="1"/>
          </p:cNvPicPr>
          <p:nvPr/>
        </p:nvPicPr>
        <p:blipFill>
          <a:blip r:embed="rId3"/>
          <a:stretch>
            <a:fillRect/>
          </a:stretch>
        </p:blipFill>
        <p:spPr>
          <a:xfrm>
            <a:off x="9395416" y="534203"/>
            <a:ext cx="2482935" cy="1655290"/>
          </a:xfrm>
          <a:prstGeom prst="rect">
            <a:avLst/>
          </a:prstGeom>
        </p:spPr>
      </p:pic>
    </p:spTree>
    <p:extLst>
      <p:ext uri="{BB962C8B-B14F-4D97-AF65-F5344CB8AC3E}">
        <p14:creationId xmlns:p14="http://schemas.microsoft.com/office/powerpoint/2010/main" val="2608401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6B1D1-41D3-2F32-6071-0F6843F25506}"/>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7BF9A731-5659-F91C-1562-875757AEEF56}"/>
              </a:ext>
            </a:extLst>
          </p:cNvPr>
          <p:cNvSpPr>
            <a:spLocks noGrp="1"/>
          </p:cNvSpPr>
          <p:nvPr>
            <p:ph type="title"/>
          </p:nvPr>
        </p:nvSpPr>
        <p:spPr>
          <a:xfrm>
            <a:off x="666776" y="534203"/>
            <a:ext cx="10515600" cy="1030437"/>
          </a:xfrm>
        </p:spPr>
        <p:txBody>
          <a:bodyPr/>
          <a:lstStyle/>
          <a:p>
            <a:pPr algn="l"/>
            <a:r>
              <a:rPr lang="sv-SE" sz="3200"/>
              <a:t>Skyddad identitet i 1177 personalverktyg</a:t>
            </a:r>
            <a:br>
              <a:rPr lang="sv-SE"/>
            </a:br>
            <a:endParaRPr lang="sv-SE"/>
          </a:p>
        </p:txBody>
      </p:sp>
      <p:sp>
        <p:nvSpPr>
          <p:cNvPr id="8" name="textruta 7">
            <a:extLst>
              <a:ext uri="{FF2B5EF4-FFF2-40B4-BE49-F238E27FC236}">
                <a16:creationId xmlns:a16="http://schemas.microsoft.com/office/drawing/2014/main" id="{DDE95814-5E72-AFD9-7318-0BB4CE8C7377}"/>
              </a:ext>
            </a:extLst>
          </p:cNvPr>
          <p:cNvSpPr txBox="1"/>
          <p:nvPr/>
        </p:nvSpPr>
        <p:spPr>
          <a:xfrm>
            <a:off x="666775" y="1240843"/>
            <a:ext cx="5096521" cy="4909036"/>
          </a:xfrm>
          <a:prstGeom prst="rect">
            <a:avLst/>
          </a:prstGeom>
          <a:noFill/>
        </p:spPr>
        <p:txBody>
          <a:bodyPr wrap="square">
            <a:spAutoFit/>
          </a:bodyPr>
          <a:lstStyle/>
          <a:p>
            <a:pPr marR="0" lvl="0" algn="l" defTabSz="914400" rtl="0" eaLnBrk="1" fontAlgn="auto" latinLnBrk="0" hangingPunct="1">
              <a:spcBef>
                <a:spcPts val="1000"/>
              </a:spcBef>
              <a:spcAft>
                <a:spcPts val="0"/>
              </a:spcAft>
              <a:buClr>
                <a:srgbClr val="C12143"/>
              </a:buClr>
              <a:buSzTx/>
              <a:tabLst/>
              <a:defRPr/>
            </a:pPr>
            <a:r>
              <a:rPr lang="sv-SE" sz="1600">
                <a:solidFill>
                  <a:srgbClr val="6A0032"/>
                </a:solidFill>
                <a:latin typeface="Open Sans"/>
              </a:rPr>
              <a:t>Kontakt med en mottagning fungerar på samma sätt som för invånare utan skyddade personuppgifter.</a:t>
            </a:r>
          </a:p>
          <a:p>
            <a:pPr marL="285750" indent="-285750">
              <a:spcBef>
                <a:spcPts val="1000"/>
              </a:spcBef>
              <a:buClr>
                <a:srgbClr val="C12143"/>
              </a:buClr>
              <a:buFont typeface="Arial" panose="020B0604020202020204" pitchFamily="34" charset="0"/>
              <a:buChar char="•"/>
              <a:defRPr/>
            </a:pPr>
            <a:r>
              <a:rPr lang="sv-SE" sz="1600">
                <a:solidFill>
                  <a:srgbClr val="6A0032"/>
                </a:solidFill>
              </a:rPr>
              <a:t>Invånare med nivå 3 (fingerade personuppifter) ser ut som vanligt och markeras inte på något sätt.</a:t>
            </a:r>
            <a:endParaRPr lang="sv-SE" sz="1600">
              <a:solidFill>
                <a:srgbClr val="6A0032"/>
              </a:solidFill>
              <a:latin typeface="Open Sans"/>
            </a:endParaRPr>
          </a:p>
          <a:p>
            <a:pPr marL="285750" marR="0" lvl="0" indent="-285750" algn="l" defTabSz="914400" rtl="0" eaLnBrk="1" fontAlgn="auto" latinLnBrk="0" hangingPunct="1">
              <a:spcBef>
                <a:spcPts val="1000"/>
              </a:spcBef>
              <a:spcAft>
                <a:spcPts val="0"/>
              </a:spcAft>
              <a:buClr>
                <a:srgbClr val="C12143"/>
              </a:buClr>
              <a:buSzTx/>
              <a:buFont typeface="Arial" panose="020B0604020202020204" pitchFamily="34" charset="0"/>
              <a:buChar char="•"/>
              <a:tabLst/>
              <a:defRPr/>
            </a:pPr>
            <a:r>
              <a:rPr lang="sv-SE" sz="1600">
                <a:solidFill>
                  <a:srgbClr val="6A0032"/>
                </a:solidFill>
                <a:latin typeface="Open Sans"/>
              </a:rPr>
              <a:t>Invånare med nivå 1 (sekretessmarkering) eller nivå 2 (skyddad folkbokföring) markeras med en speciell ikon      och namnet ersätts med ”Skyddade personuppgifter”.</a:t>
            </a:r>
          </a:p>
          <a:p>
            <a:pPr marL="285750" marR="0" lvl="0" indent="-285750" algn="l" defTabSz="914400" rtl="0" eaLnBrk="1" fontAlgn="auto" latinLnBrk="0" hangingPunct="1">
              <a:spcBef>
                <a:spcPts val="1000"/>
              </a:spcBef>
              <a:spcAft>
                <a:spcPts val="0"/>
              </a:spcAft>
              <a:buClr>
                <a:srgbClr val="C12143"/>
              </a:buClr>
              <a:buSzTx/>
              <a:buFont typeface="Arial" panose="020B0604020202020204" pitchFamily="34" charset="0"/>
              <a:buChar char="•"/>
              <a:tabLst/>
              <a:defRPr/>
            </a:pPr>
            <a:r>
              <a:rPr lang="sv-SE" sz="1600">
                <a:solidFill>
                  <a:srgbClr val="6A0032"/>
                </a:solidFill>
                <a:latin typeface="Open Sans"/>
              </a:rPr>
              <a:t>Personal med skyddade personuppgifter kan logga in och hantera ärenden som vanligt. I ärenden som hanteras visas den signatur med för- och efternamn samt titel för inånaren om personal inte ställt in annat (det kan man själv ändra). Liksom invånare markeras nivå 1 och 2 med en speciell ikon som syns för annan personal.</a:t>
            </a:r>
          </a:p>
        </p:txBody>
      </p:sp>
      <p:pic>
        <p:nvPicPr>
          <p:cNvPr id="6" name="Bild 5" descr="Sköld kontur">
            <a:extLst>
              <a:ext uri="{FF2B5EF4-FFF2-40B4-BE49-F238E27FC236}">
                <a16:creationId xmlns:a16="http://schemas.microsoft.com/office/drawing/2014/main" id="{9E63764B-2107-703E-67DD-DBB2A84BB96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203094" y="3483476"/>
            <a:ext cx="291590" cy="291590"/>
          </a:xfrm>
          <a:prstGeom prst="rect">
            <a:avLst/>
          </a:prstGeom>
        </p:spPr>
      </p:pic>
      <p:pic>
        <p:nvPicPr>
          <p:cNvPr id="7" name="Bild 6" descr="Lås med hel fyllning">
            <a:extLst>
              <a:ext uri="{FF2B5EF4-FFF2-40B4-BE49-F238E27FC236}">
                <a16:creationId xmlns:a16="http://schemas.microsoft.com/office/drawing/2014/main" id="{A9449B1E-95DB-A3EE-E24D-E158C9BF018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253178" y="3526481"/>
            <a:ext cx="191422" cy="191422"/>
          </a:xfrm>
          <a:prstGeom prst="rect">
            <a:avLst/>
          </a:prstGeom>
        </p:spPr>
      </p:pic>
      <p:pic>
        <p:nvPicPr>
          <p:cNvPr id="17" name="Bildobjekt 16">
            <a:extLst>
              <a:ext uri="{FF2B5EF4-FFF2-40B4-BE49-F238E27FC236}">
                <a16:creationId xmlns:a16="http://schemas.microsoft.com/office/drawing/2014/main" id="{57A2739D-84BA-5AFA-8BA6-A0D0A1819F3B}"/>
              </a:ext>
            </a:extLst>
          </p:cNvPr>
          <p:cNvPicPr>
            <a:picLocks noChangeAspect="1"/>
          </p:cNvPicPr>
          <p:nvPr/>
        </p:nvPicPr>
        <p:blipFill>
          <a:blip r:embed="rId4"/>
          <a:stretch>
            <a:fillRect/>
          </a:stretch>
        </p:blipFill>
        <p:spPr>
          <a:xfrm>
            <a:off x="5803246" y="1352115"/>
            <a:ext cx="6178022" cy="704736"/>
          </a:xfrm>
          <a:prstGeom prst="rect">
            <a:avLst/>
          </a:prstGeom>
          <a:effectLst>
            <a:outerShdw blurRad="63500" sx="102000" sy="102000" algn="ctr" rotWithShape="0">
              <a:prstClr val="black">
                <a:alpha val="40000"/>
              </a:prstClr>
            </a:outerShdw>
          </a:effectLst>
        </p:spPr>
      </p:pic>
      <p:pic>
        <p:nvPicPr>
          <p:cNvPr id="21" name="Bildobjekt 20">
            <a:extLst>
              <a:ext uri="{FF2B5EF4-FFF2-40B4-BE49-F238E27FC236}">
                <a16:creationId xmlns:a16="http://schemas.microsoft.com/office/drawing/2014/main" id="{A108BE45-B3F5-4292-8AAC-0C3FA4520FB1}"/>
              </a:ext>
            </a:extLst>
          </p:cNvPr>
          <p:cNvPicPr>
            <a:picLocks noChangeAspect="1"/>
          </p:cNvPicPr>
          <p:nvPr/>
        </p:nvPicPr>
        <p:blipFill>
          <a:blip r:embed="rId5"/>
          <a:stretch>
            <a:fillRect/>
          </a:stretch>
        </p:blipFill>
        <p:spPr>
          <a:xfrm>
            <a:off x="5843196" y="2668104"/>
            <a:ext cx="6098122" cy="320690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6746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F65EC-439C-01C1-08DE-16237CAF0EF7}"/>
            </a:ext>
          </a:extLst>
        </p:cNvPr>
        <p:cNvGrpSpPr/>
        <p:nvPr/>
      </p:nvGrpSpPr>
      <p:grpSpPr>
        <a:xfrm>
          <a:off x="0" y="0"/>
          <a:ext cx="0" cy="0"/>
          <a:chOff x="0" y="0"/>
          <a:chExt cx="0" cy="0"/>
        </a:xfrm>
      </p:grpSpPr>
      <p:sp>
        <p:nvSpPr>
          <p:cNvPr id="14" name="Rektangel 13">
            <a:extLst>
              <a:ext uri="{FF2B5EF4-FFF2-40B4-BE49-F238E27FC236}">
                <a16:creationId xmlns:a16="http://schemas.microsoft.com/office/drawing/2014/main" id="{5A201E80-C37B-94D8-CCC9-FCCBF48F882C}"/>
              </a:ext>
            </a:extLst>
          </p:cNvPr>
          <p:cNvSpPr/>
          <p:nvPr/>
        </p:nvSpPr>
        <p:spPr>
          <a:xfrm>
            <a:off x="666775" y="1171977"/>
            <a:ext cx="4063037" cy="233909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2FDE4D14-BB0C-033F-0647-270835064DD7}"/>
              </a:ext>
            </a:extLst>
          </p:cNvPr>
          <p:cNvSpPr>
            <a:spLocks noGrp="1"/>
          </p:cNvSpPr>
          <p:nvPr>
            <p:ph type="title"/>
          </p:nvPr>
        </p:nvSpPr>
        <p:spPr>
          <a:xfrm>
            <a:off x="666776" y="534203"/>
            <a:ext cx="10515600" cy="1030437"/>
          </a:xfrm>
        </p:spPr>
        <p:txBody>
          <a:bodyPr/>
          <a:lstStyle/>
          <a:p>
            <a:pPr algn="l"/>
            <a:r>
              <a:rPr lang="sv-SE" sz="3200"/>
              <a:t>Skyddad identitet i övriga tjänster</a:t>
            </a:r>
            <a:br>
              <a:rPr lang="sv-SE"/>
            </a:br>
            <a:endParaRPr lang="sv-SE"/>
          </a:p>
        </p:txBody>
      </p:sp>
      <p:sp>
        <p:nvSpPr>
          <p:cNvPr id="13" name="textruta 12">
            <a:extLst>
              <a:ext uri="{FF2B5EF4-FFF2-40B4-BE49-F238E27FC236}">
                <a16:creationId xmlns:a16="http://schemas.microsoft.com/office/drawing/2014/main" id="{84C85258-94C4-59FC-3E98-4E511162018D}"/>
              </a:ext>
            </a:extLst>
          </p:cNvPr>
          <p:cNvSpPr txBox="1"/>
          <p:nvPr/>
        </p:nvSpPr>
        <p:spPr>
          <a:xfrm>
            <a:off x="691715" y="1201702"/>
            <a:ext cx="4004355" cy="2215709"/>
          </a:xfrm>
          <a:prstGeom prst="rect">
            <a:avLst/>
          </a:prstGeom>
          <a:noFill/>
        </p:spPr>
        <p:txBody>
          <a:bodyPr wrap="square" lIns="0" tIns="0" rIns="0" bIns="0" rtlCol="0">
            <a:noAutofit/>
          </a:bodyPr>
          <a:lstStyle/>
          <a:p>
            <a:r>
              <a:rPr lang="sv-SE" sz="1200" b="1">
                <a:solidFill>
                  <a:srgbClr val="6A0032"/>
                </a:solidFill>
              </a:rPr>
              <a:t>1177 journal</a:t>
            </a:r>
          </a:p>
          <a:p>
            <a:pPr marL="342900" indent="-342900">
              <a:buFont typeface="Arial" panose="020B0604020202020204" pitchFamily="34" charset="0"/>
              <a:buChar char="•"/>
            </a:pPr>
            <a:r>
              <a:rPr lang="sv-SE" sz="1200">
                <a:solidFill>
                  <a:srgbClr val="6A0032"/>
                </a:solidFill>
              </a:rPr>
              <a:t>Invånare med skyddade personuppgifter kan använda 1177 journal på samma sätt som en person utan skyddad personuppgifter. Samtliga funktioner finns, förutom möjligheten att agera ombud.</a:t>
            </a:r>
          </a:p>
          <a:p>
            <a:pPr marL="342900" indent="-342900">
              <a:buFont typeface="Arial" panose="020B0604020202020204" pitchFamily="34" charset="0"/>
              <a:buChar char="•"/>
            </a:pPr>
            <a:r>
              <a:rPr lang="sv-SE" sz="1200">
                <a:solidFill>
                  <a:srgbClr val="6A0032"/>
                </a:solidFill>
              </a:rPr>
              <a:t>Det finns ingen begränsning för personal med skyddade personuppgifter. Invånaren får ta del av de uppgifter om vårdpersonal som lämnas ut från respektive journalsystem.</a:t>
            </a:r>
            <a:endParaRPr lang="sv-SE" sz="1400"/>
          </a:p>
        </p:txBody>
      </p:sp>
      <p:sp>
        <p:nvSpPr>
          <p:cNvPr id="3" name="Rektangel 2">
            <a:extLst>
              <a:ext uri="{FF2B5EF4-FFF2-40B4-BE49-F238E27FC236}">
                <a16:creationId xmlns:a16="http://schemas.microsoft.com/office/drawing/2014/main" id="{583B5E2F-3D93-DB22-7244-E30929F61AD4}"/>
              </a:ext>
            </a:extLst>
          </p:cNvPr>
          <p:cNvSpPr/>
          <p:nvPr/>
        </p:nvSpPr>
        <p:spPr>
          <a:xfrm>
            <a:off x="4811626" y="1171977"/>
            <a:ext cx="4063037" cy="233909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ektangel 4">
            <a:extLst>
              <a:ext uri="{FF2B5EF4-FFF2-40B4-BE49-F238E27FC236}">
                <a16:creationId xmlns:a16="http://schemas.microsoft.com/office/drawing/2014/main" id="{2BBDC201-11AA-17C6-68F4-61B3B7F80A59}"/>
              </a:ext>
            </a:extLst>
          </p:cNvPr>
          <p:cNvSpPr/>
          <p:nvPr/>
        </p:nvSpPr>
        <p:spPr>
          <a:xfrm>
            <a:off x="666775" y="3604777"/>
            <a:ext cx="4063037" cy="233909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ruta 5">
            <a:extLst>
              <a:ext uri="{FF2B5EF4-FFF2-40B4-BE49-F238E27FC236}">
                <a16:creationId xmlns:a16="http://schemas.microsoft.com/office/drawing/2014/main" id="{898E193E-C9B6-AD32-762F-0065D9E1C942}"/>
              </a:ext>
            </a:extLst>
          </p:cNvPr>
          <p:cNvSpPr txBox="1"/>
          <p:nvPr/>
        </p:nvSpPr>
        <p:spPr>
          <a:xfrm>
            <a:off x="691715" y="3634502"/>
            <a:ext cx="4004355" cy="2215709"/>
          </a:xfrm>
          <a:prstGeom prst="rect">
            <a:avLst/>
          </a:prstGeom>
          <a:noFill/>
        </p:spPr>
        <p:txBody>
          <a:bodyPr wrap="square" lIns="0" tIns="0" rIns="0" bIns="0" rtlCol="0">
            <a:noAutofit/>
          </a:bodyPr>
          <a:lstStyle/>
          <a:p>
            <a:r>
              <a:rPr lang="sv-SE" sz="1200" b="1">
                <a:solidFill>
                  <a:srgbClr val="6A0032"/>
                </a:solidFill>
                <a:latin typeface="Open Sans"/>
              </a:rPr>
              <a:t>1177 provhantering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i="0" u="none" strike="noStrike" kern="1200" cap="none" spc="0" normalizeH="0" baseline="0" noProof="0">
                <a:ln>
                  <a:noFill/>
                </a:ln>
                <a:solidFill>
                  <a:srgbClr val="6A0032"/>
                </a:solidFill>
                <a:effectLst/>
                <a:uLnTx/>
                <a:uFillTx/>
                <a:latin typeface="Open Sans"/>
                <a:ea typeface="+mn-ea"/>
                <a:cs typeface="+mn-cs"/>
              </a:rPr>
              <a:t>Invånare</a:t>
            </a:r>
            <a:r>
              <a:rPr kumimoji="0" lang="sv-SE" sz="1200" b="0" i="0" u="none" strike="noStrike" kern="1200" cap="none" spc="0" normalizeH="0" baseline="0" noProof="0">
                <a:ln>
                  <a:noFill/>
                </a:ln>
                <a:solidFill>
                  <a:srgbClr val="6A0032"/>
                </a:solidFill>
                <a:effectLst/>
                <a:uLnTx/>
                <a:uFillTx/>
                <a:latin typeface="Open Sans"/>
                <a:ea typeface="+mn-ea"/>
                <a:cs typeface="+mn-cs"/>
              </a:rPr>
              <a:t> med skyddade personuppgifter kan använda tjänsten på samma sätt som en person utan skyddad personuppgifter. Samtliga funktioner finns, förutom möjligheten att agera ombud.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a:ln>
                  <a:noFill/>
                </a:ln>
                <a:solidFill>
                  <a:srgbClr val="6A0032"/>
                </a:solidFill>
                <a:effectLst/>
                <a:uLnTx/>
                <a:uFillTx/>
                <a:latin typeface="Open Sans"/>
                <a:ea typeface="+mn-ea"/>
                <a:cs typeface="+mn-cs"/>
              </a:rPr>
              <a:t>Uppgifter om folkbokföringsadress visas ej, men det går att beställa provtagning, eftersom det alltid är möjligt att ange egen adress vid beställning. Det finns även alternativ att hämta ut det på ett apotek.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a:solidFill>
                  <a:srgbClr val="6A0032"/>
                </a:solidFill>
                <a:latin typeface="Open Sans"/>
              </a:rPr>
              <a:t>Ingen ikon för att markera skyddade personuppgifter, varken på invånare eller personal</a:t>
            </a:r>
          </a:p>
        </p:txBody>
      </p:sp>
      <p:sp>
        <p:nvSpPr>
          <p:cNvPr id="10" name="Rektangel 9">
            <a:extLst>
              <a:ext uri="{FF2B5EF4-FFF2-40B4-BE49-F238E27FC236}">
                <a16:creationId xmlns:a16="http://schemas.microsoft.com/office/drawing/2014/main" id="{15033F9E-A269-BC39-299B-39FE17642A46}"/>
              </a:ext>
            </a:extLst>
          </p:cNvPr>
          <p:cNvSpPr/>
          <p:nvPr/>
        </p:nvSpPr>
        <p:spPr>
          <a:xfrm>
            <a:off x="4811626" y="3604776"/>
            <a:ext cx="4063037" cy="233909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textruta 19">
            <a:extLst>
              <a:ext uri="{FF2B5EF4-FFF2-40B4-BE49-F238E27FC236}">
                <a16:creationId xmlns:a16="http://schemas.microsoft.com/office/drawing/2014/main" id="{1F7F6B46-000C-1E31-1CB9-4D1F5792C6CF}"/>
              </a:ext>
            </a:extLst>
          </p:cNvPr>
          <p:cNvSpPr txBox="1"/>
          <p:nvPr/>
        </p:nvSpPr>
        <p:spPr>
          <a:xfrm>
            <a:off x="4840966" y="1201701"/>
            <a:ext cx="4004355" cy="2215709"/>
          </a:xfrm>
          <a:prstGeom prst="rect">
            <a:avLst/>
          </a:prstGeom>
          <a:noFill/>
        </p:spPr>
        <p:txBody>
          <a:bodyPr wrap="square" lIns="0" tIns="0" rIns="0" bIns="0" rtlCol="0">
            <a:noAutofit/>
          </a:bodyPr>
          <a:lstStyle/>
          <a:p>
            <a:r>
              <a:rPr lang="sv-SE" sz="1200" b="1">
                <a:solidFill>
                  <a:srgbClr val="6A0032"/>
                </a:solidFill>
              </a:rPr>
              <a:t>1177 formulärhantering</a:t>
            </a:r>
          </a:p>
          <a:p>
            <a:pPr marL="342900" indent="-342900">
              <a:buFont typeface="Arial" panose="020B0604020202020204" pitchFamily="34" charset="0"/>
              <a:buChar char="•"/>
            </a:pPr>
            <a:r>
              <a:rPr lang="sv-SE" sz="1200">
                <a:solidFill>
                  <a:srgbClr val="6A0032"/>
                </a:solidFill>
              </a:rPr>
              <a:t>Det går inte att göra utskick till invånare med skyddade personuppgifter (1 sekretessmarkering och 2 skyddad folkbokföring) </a:t>
            </a:r>
          </a:p>
          <a:p>
            <a:pPr marL="342900" indent="-342900">
              <a:buFont typeface="Arial" panose="020B0604020202020204" pitchFamily="34" charset="0"/>
              <a:buChar char="•"/>
            </a:pPr>
            <a:r>
              <a:rPr lang="sv-SE" sz="1200">
                <a:solidFill>
                  <a:srgbClr val="6A0032"/>
                </a:solidFill>
              </a:rPr>
              <a:t>Dessa personer kan använda tjänsten via funktionen ”erbjuden e-tjänst”, dvs att man skapar en länk till formuläret.</a:t>
            </a:r>
          </a:p>
          <a:p>
            <a:pPr marL="800100" lvl="1" indent="-342900">
              <a:buFont typeface="Arial" panose="020B0604020202020204" pitchFamily="34" charset="0"/>
              <a:buChar char="•"/>
            </a:pPr>
            <a:r>
              <a:rPr lang="sv-SE" sz="1200">
                <a:solidFill>
                  <a:srgbClr val="6A0032"/>
                </a:solidFill>
              </a:rPr>
              <a:t>I inskickade sådana formulär visas inte invånarens namn i personalvyn, utan endast en ikon (en varningstriangel)</a:t>
            </a:r>
          </a:p>
          <a:p>
            <a:pPr marL="342900" indent="-342900">
              <a:buFont typeface="Arial" panose="020B0604020202020204" pitchFamily="34" charset="0"/>
              <a:buChar char="•"/>
            </a:pPr>
            <a:r>
              <a:rPr lang="sv-SE" sz="1200">
                <a:solidFill>
                  <a:srgbClr val="6A0032"/>
                </a:solidFill>
              </a:rPr>
              <a:t>Personal med skyddad identitet markeras inte med ikon. Namnet döljs i listor men ej i historik.</a:t>
            </a:r>
            <a:endParaRPr lang="sv-SE" sz="1400"/>
          </a:p>
        </p:txBody>
      </p:sp>
      <p:sp>
        <p:nvSpPr>
          <p:cNvPr id="4" name="textruta 3">
            <a:extLst>
              <a:ext uri="{FF2B5EF4-FFF2-40B4-BE49-F238E27FC236}">
                <a16:creationId xmlns:a16="http://schemas.microsoft.com/office/drawing/2014/main" id="{930216CF-AF90-CBFF-F9E9-D5063B809B60}"/>
              </a:ext>
            </a:extLst>
          </p:cNvPr>
          <p:cNvSpPr txBox="1"/>
          <p:nvPr/>
        </p:nvSpPr>
        <p:spPr>
          <a:xfrm>
            <a:off x="4870308" y="3634501"/>
            <a:ext cx="4004355" cy="2215709"/>
          </a:xfrm>
          <a:prstGeom prst="rect">
            <a:avLst/>
          </a:prstGeom>
          <a:noFill/>
        </p:spPr>
        <p:txBody>
          <a:bodyPr wrap="square" lIns="0" tIns="0" rIns="0" bIns="0" rtlCol="0">
            <a:noAutofit/>
          </a:bodyPr>
          <a:lstStyle/>
          <a:p>
            <a:r>
              <a:rPr lang="sv-SE" sz="1200" b="1">
                <a:solidFill>
                  <a:srgbClr val="6A0032"/>
                </a:solidFill>
              </a:rPr>
              <a:t>1177 stöd och behandling</a:t>
            </a:r>
          </a:p>
          <a:p>
            <a:pPr marL="342900" indent="-342900">
              <a:buFont typeface="Arial" panose="020B0604020202020204" pitchFamily="34" charset="0"/>
              <a:buChar char="•"/>
            </a:pPr>
            <a:r>
              <a:rPr lang="sv-SE" sz="1200">
                <a:solidFill>
                  <a:srgbClr val="6A0032"/>
                </a:solidFill>
              </a:rPr>
              <a:t>Invånare med skyddade personuppgifter kan använda tjänsten Stöd och Behandling på samma sätt som person utan skyddade personuppgifter, förutom ombudsläget.</a:t>
            </a:r>
          </a:p>
          <a:p>
            <a:pPr marL="342900" indent="-342900">
              <a:buFont typeface="Arial" panose="020B0604020202020204" pitchFamily="34" charset="0"/>
              <a:buChar char="•"/>
            </a:pPr>
            <a:r>
              <a:rPr lang="sv-SE" sz="1200">
                <a:solidFill>
                  <a:srgbClr val="6A0032"/>
                </a:solidFill>
              </a:rPr>
              <a:t>Namn på invånare visas som vanligt för behandlare, menmed ikon (sköld-hänglås)</a:t>
            </a:r>
          </a:p>
          <a:p>
            <a:pPr marL="342900" indent="-342900">
              <a:buFont typeface="Arial" panose="020B0604020202020204" pitchFamily="34" charset="0"/>
              <a:buChar char="•"/>
            </a:pPr>
            <a:r>
              <a:rPr lang="sv-SE" sz="1200">
                <a:solidFill>
                  <a:srgbClr val="6A0032"/>
                </a:solidFill>
              </a:rPr>
              <a:t>Namn på behandlare syns inte i personalgränssnittet om de har skyddade personuppgifter. Namnet ersätts istället med texten “Skyddad identitet”.</a:t>
            </a:r>
          </a:p>
        </p:txBody>
      </p:sp>
    </p:spTree>
    <p:extLst>
      <p:ext uri="{BB962C8B-B14F-4D97-AF65-F5344CB8AC3E}">
        <p14:creationId xmlns:p14="http://schemas.microsoft.com/office/powerpoint/2010/main" val="1810301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3" grpId="0" animBg="1"/>
      <p:bldP spid="5" grpId="0" animBg="1"/>
      <p:bldP spid="6" grpId="0"/>
      <p:bldP spid="10" grpId="0" animBg="1"/>
      <p:bldP spid="20"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D76F0-78AD-4139-A1A0-74A6D124ACC1}"/>
            </a:ext>
          </a:extLst>
        </p:cNvPr>
        <p:cNvGrpSpPr/>
        <p:nvPr/>
      </p:nvGrpSpPr>
      <p:grpSpPr>
        <a:xfrm>
          <a:off x="0" y="0"/>
          <a:ext cx="0" cy="0"/>
          <a:chOff x="0" y="0"/>
          <a:chExt cx="0" cy="0"/>
        </a:xfrm>
      </p:grpSpPr>
      <p:pic>
        <p:nvPicPr>
          <p:cNvPr id="1026" name="Picture 2" descr="Bildresultat för bild agenda">
            <a:extLst>
              <a:ext uri="{FF2B5EF4-FFF2-40B4-BE49-F238E27FC236}">
                <a16:creationId xmlns:a16="http://schemas.microsoft.com/office/drawing/2014/main" id="{E377F921-EF71-A1A9-ED65-D782228B1B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347" y="1583277"/>
            <a:ext cx="4163677" cy="27191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extruta 1">
            <a:extLst>
              <a:ext uri="{FF2B5EF4-FFF2-40B4-BE49-F238E27FC236}">
                <a16:creationId xmlns:a16="http://schemas.microsoft.com/office/drawing/2014/main" id="{1AB98588-C797-C5DB-A383-D2D2BD2EB801}"/>
              </a:ext>
            </a:extLst>
          </p:cNvPr>
          <p:cNvSpPr txBox="1"/>
          <p:nvPr/>
        </p:nvSpPr>
        <p:spPr>
          <a:xfrm>
            <a:off x="5674825" y="1286844"/>
            <a:ext cx="6170507" cy="1224659"/>
          </a:xfrm>
          <a:prstGeom prst="rect">
            <a:avLst/>
          </a:prstGeom>
          <a:noFill/>
        </p:spPr>
        <p:txBody>
          <a:bodyPr wrap="square" lIns="0" tIns="0" rIns="0" bIns="0" rtlCol="0" anchor="t">
            <a:noAutofit/>
          </a:bodyPr>
          <a:lstStyle/>
          <a:p>
            <a:pPr marL="285750" indent="-285750" algn="l">
              <a:buFont typeface="Arial" panose="020B0604020202020204" pitchFamily="34" charset="0"/>
              <a:buChar char="•"/>
            </a:pPr>
            <a:r>
              <a:rPr lang="sv-SE" sz="2400" dirty="0">
                <a:solidFill>
                  <a:schemeClr val="accent2"/>
                </a:solidFill>
                <a:ea typeface="Open Sans"/>
                <a:cs typeface="Open Sans"/>
              </a:rPr>
              <a:t>Återblick förra forumet</a:t>
            </a:r>
          </a:p>
          <a:p>
            <a:pPr marL="285750" indent="-285750" algn="l">
              <a:buFont typeface="Arial" panose="020B0604020202020204" pitchFamily="34" charset="0"/>
              <a:buChar char="•"/>
            </a:pPr>
            <a:r>
              <a:rPr lang="sv-SE" sz="2400" dirty="0">
                <a:solidFill>
                  <a:schemeClr val="accent2"/>
                </a:solidFill>
                <a:ea typeface="Open Sans"/>
                <a:cs typeface="Open Sans"/>
              </a:rPr>
              <a:t>Film: Förvaltningen informerar</a:t>
            </a:r>
          </a:p>
          <a:p>
            <a:pPr marL="742950" lvl="1" indent="-285750">
              <a:buFont typeface="Arial" panose="020B0604020202020204" pitchFamily="34" charset="0"/>
              <a:buChar char="•"/>
            </a:pPr>
            <a:r>
              <a:rPr lang="sv-SE" sz="2400" dirty="0">
                <a:solidFill>
                  <a:schemeClr val="accent2"/>
                </a:solidFill>
                <a:ea typeface="Open Sans"/>
                <a:cs typeface="Open Sans"/>
              </a:rPr>
              <a:t>Invånarsamverkan</a:t>
            </a:r>
          </a:p>
          <a:p>
            <a:pPr marL="742950" lvl="1" indent="-285750">
              <a:buFont typeface="Arial" panose="020B0604020202020204" pitchFamily="34" charset="0"/>
              <a:buChar char="•"/>
            </a:pPr>
            <a:r>
              <a:rPr lang="sv-SE" sz="2400" dirty="0">
                <a:solidFill>
                  <a:schemeClr val="accent2"/>
                </a:solidFill>
                <a:ea typeface="Open Sans"/>
                <a:cs typeface="Open Sans"/>
              </a:rPr>
              <a:t>Rekommendation vid utskick</a:t>
            </a:r>
          </a:p>
          <a:p>
            <a:pPr marL="742950" lvl="1" indent="-285750">
              <a:buFont typeface="Arial" panose="020B0604020202020204" pitchFamily="34" charset="0"/>
              <a:buChar char="•"/>
            </a:pPr>
            <a:r>
              <a:rPr lang="sv-SE" sz="2400" dirty="0">
                <a:solidFill>
                  <a:schemeClr val="accent2"/>
                </a:solidFill>
                <a:ea typeface="Open Sans"/>
                <a:cs typeface="Open Sans"/>
              </a:rPr>
              <a:t>Förändringar i Förnya recept</a:t>
            </a:r>
          </a:p>
          <a:p>
            <a:pPr marL="742950" lvl="1" indent="-285750">
              <a:buFont typeface="Arial" panose="020B0604020202020204" pitchFamily="34" charset="0"/>
              <a:buChar char="•"/>
            </a:pPr>
            <a:r>
              <a:rPr lang="sv-SE" sz="2400" dirty="0">
                <a:solidFill>
                  <a:schemeClr val="accent2"/>
                </a:solidFill>
                <a:ea typeface="Open Sans"/>
                <a:cs typeface="Open Sans"/>
              </a:rPr>
              <a:t>Förbättringar i personalverktyget</a:t>
            </a:r>
          </a:p>
          <a:p>
            <a:pPr marL="742950" lvl="1" indent="-285750">
              <a:buFont typeface="Arial" panose="020B0604020202020204" pitchFamily="34" charset="0"/>
              <a:buChar char="•"/>
            </a:pPr>
            <a:r>
              <a:rPr lang="sv-SE" sz="2400" dirty="0">
                <a:solidFill>
                  <a:schemeClr val="accent2"/>
                </a:solidFill>
                <a:ea typeface="Open Sans"/>
                <a:cs typeface="Open Sans"/>
              </a:rPr>
              <a:t>Öppen handledningstid</a:t>
            </a:r>
          </a:p>
          <a:p>
            <a:pPr marL="742950" lvl="1" indent="-285750">
              <a:buFont typeface="Arial" panose="020B0604020202020204" pitchFamily="34" charset="0"/>
              <a:buChar char="•"/>
            </a:pPr>
            <a:r>
              <a:rPr lang="sv-SE" sz="2400" dirty="0">
                <a:solidFill>
                  <a:schemeClr val="accent2"/>
                </a:solidFill>
                <a:ea typeface="Open Sans"/>
                <a:cs typeface="Open Sans"/>
              </a:rPr>
              <a:t>Statistik T1 2026</a:t>
            </a:r>
          </a:p>
          <a:p>
            <a:pPr marL="285750" indent="-285750" algn="l">
              <a:buFont typeface="Arial" panose="020B0604020202020204" pitchFamily="34" charset="0"/>
              <a:buChar char="•"/>
            </a:pPr>
            <a:r>
              <a:rPr lang="sv-SE" sz="2400" dirty="0">
                <a:solidFill>
                  <a:schemeClr val="accent2"/>
                </a:solidFill>
                <a:ea typeface="Open Sans"/>
                <a:cs typeface="Open Sans"/>
              </a:rPr>
              <a:t>Film: Skyddad identitet i 1177-tjänsterna</a:t>
            </a:r>
          </a:p>
          <a:p>
            <a:pPr marL="285750" indent="-285750" algn="l">
              <a:buFont typeface="Arial" panose="020B0604020202020204" pitchFamily="34" charset="0"/>
              <a:buChar char="•"/>
            </a:pPr>
            <a:r>
              <a:rPr lang="sv-SE" sz="2400" dirty="0">
                <a:solidFill>
                  <a:schemeClr val="accent2"/>
                </a:solidFill>
                <a:ea typeface="Open Sans"/>
                <a:cs typeface="Open Sans"/>
              </a:rPr>
              <a:t>Film: Fördjupning i </a:t>
            </a:r>
            <a:r>
              <a:rPr lang="sv-SE" sz="2400" dirty="0" err="1">
                <a:solidFill>
                  <a:schemeClr val="accent2"/>
                </a:solidFill>
                <a:ea typeface="Open Sans"/>
                <a:cs typeface="Open Sans"/>
              </a:rPr>
              <a:t>formulärhantering</a:t>
            </a:r>
            <a:endParaRPr lang="sv-SE" sz="2400" dirty="0">
              <a:solidFill>
                <a:schemeClr val="accent2"/>
              </a:solidFill>
              <a:ea typeface="Open Sans"/>
              <a:cs typeface="Open Sans"/>
            </a:endParaRPr>
          </a:p>
          <a:p>
            <a:pPr marL="285750" indent="-285750" algn="l">
              <a:buFont typeface="Arial" panose="020B0604020202020204" pitchFamily="34" charset="0"/>
              <a:buChar char="•"/>
            </a:pPr>
            <a:endParaRPr lang="sv-SE" sz="2400" dirty="0">
              <a:solidFill>
                <a:schemeClr val="accent2"/>
              </a:solidFill>
              <a:ea typeface="Open Sans"/>
              <a:cs typeface="Open Sans"/>
            </a:endParaRPr>
          </a:p>
        </p:txBody>
      </p:sp>
    </p:spTree>
    <p:extLst>
      <p:ext uri="{BB962C8B-B14F-4D97-AF65-F5344CB8AC3E}">
        <p14:creationId xmlns:p14="http://schemas.microsoft.com/office/powerpoint/2010/main" val="3755108549"/>
      </p:ext>
    </p:extLst>
  </p:cSld>
  <p:clrMapOvr>
    <a:masterClrMapping/>
  </p:clrMapOvr>
  <mc:AlternateContent xmlns:mc="http://schemas.openxmlformats.org/markup-compatibility/2006">
    <mc:Choice xmlns:p14="http://schemas.microsoft.com/office/powerpoint/2010/main" Requires="p14">
      <p:transition spd="med" p14:dur="700" advTm="22303">
        <p:fade/>
      </p:transition>
    </mc:Choice>
    <mc:Fallback>
      <p:transition spd="med" advTm="22303">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959AD463-094A-ED04-8059-5BC9D82CFEA8}"/>
              </a:ext>
            </a:extLst>
          </p:cNvPr>
          <p:cNvPicPr>
            <a:picLocks noChangeAspect="1"/>
          </p:cNvPicPr>
          <p:nvPr/>
        </p:nvPicPr>
        <p:blipFill>
          <a:blip r:embed="rId2"/>
          <a:stretch>
            <a:fillRect/>
          </a:stretch>
        </p:blipFill>
        <p:spPr>
          <a:xfrm rot="403293">
            <a:off x="7767968" y="688200"/>
            <a:ext cx="4038595" cy="2379398"/>
          </a:xfrm>
          <a:prstGeom prst="rect">
            <a:avLst/>
          </a:prstGeom>
        </p:spPr>
      </p:pic>
      <p:sp>
        <p:nvSpPr>
          <p:cNvPr id="7" name="textruta 6">
            <a:extLst>
              <a:ext uri="{FF2B5EF4-FFF2-40B4-BE49-F238E27FC236}">
                <a16:creationId xmlns:a16="http://schemas.microsoft.com/office/drawing/2014/main" id="{2EE66644-2D28-E93A-8349-6E9CFBE81A94}"/>
              </a:ext>
            </a:extLst>
          </p:cNvPr>
          <p:cNvSpPr txBox="1"/>
          <p:nvPr/>
        </p:nvSpPr>
        <p:spPr>
          <a:xfrm>
            <a:off x="-1365050" y="620930"/>
            <a:ext cx="10738598" cy="709167"/>
          </a:xfrm>
          <a:prstGeom prst="rect">
            <a:avLst/>
          </a:prstGeom>
          <a:noFill/>
        </p:spPr>
        <p:txBody>
          <a:bodyPr wrap="square" lIns="0" tIns="0" rIns="0" bIns="0" rtlCol="0">
            <a:noAutofit/>
          </a:bodyPr>
          <a:lstStyle/>
          <a:p>
            <a:pPr algn="ctr"/>
            <a:r>
              <a:rPr lang="sv-SE" sz="3600" dirty="0">
                <a:solidFill>
                  <a:schemeClr val="accent1"/>
                </a:solidFill>
                <a:latin typeface="+mj-lt"/>
              </a:rPr>
              <a:t>Fördjupning 1177 Formulärhantering</a:t>
            </a:r>
          </a:p>
        </p:txBody>
      </p:sp>
      <p:pic>
        <p:nvPicPr>
          <p:cNvPr id="5" name="Bildobjekt 4">
            <a:extLst>
              <a:ext uri="{FF2B5EF4-FFF2-40B4-BE49-F238E27FC236}">
                <a16:creationId xmlns:a16="http://schemas.microsoft.com/office/drawing/2014/main" id="{A29C88A7-C447-A809-8D22-140D874F5F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239" y="1475093"/>
            <a:ext cx="6784703" cy="4526366"/>
          </a:xfrm>
          <a:prstGeom prst="rect">
            <a:avLst/>
          </a:prstGeom>
        </p:spPr>
      </p:pic>
    </p:spTree>
    <p:extLst>
      <p:ext uri="{BB962C8B-B14F-4D97-AF65-F5344CB8AC3E}">
        <p14:creationId xmlns:p14="http://schemas.microsoft.com/office/powerpoint/2010/main" val="3448623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 5">
            <a:extLst>
              <a:ext uri="{FF2B5EF4-FFF2-40B4-BE49-F238E27FC236}">
                <a16:creationId xmlns:a16="http://schemas.microsoft.com/office/drawing/2014/main" id="{E1A2B208-26F4-5369-3886-3AA9890EA88F}"/>
              </a:ext>
            </a:extLst>
          </p:cNvPr>
          <p:cNvGraphicFramePr>
            <a:graphicFrameLocks noGrp="1"/>
          </p:cNvGraphicFramePr>
          <p:nvPr>
            <p:extLst>
              <p:ext uri="{D42A27DB-BD31-4B8C-83A1-F6EECF244321}">
                <p14:modId xmlns:p14="http://schemas.microsoft.com/office/powerpoint/2010/main" val="1602365144"/>
              </p:ext>
            </p:extLst>
          </p:nvPr>
        </p:nvGraphicFramePr>
        <p:xfrm>
          <a:off x="180660" y="622104"/>
          <a:ext cx="6445224" cy="5314946"/>
        </p:xfrm>
        <a:graphic>
          <a:graphicData uri="http://schemas.openxmlformats.org/drawingml/2006/table">
            <a:tbl>
              <a:tblPr>
                <a:tableStyleId>{5C22544A-7EE6-4342-B048-85BDC9FD1C3A}</a:tableStyleId>
              </a:tblPr>
              <a:tblGrid>
                <a:gridCol w="4535144">
                  <a:extLst>
                    <a:ext uri="{9D8B030D-6E8A-4147-A177-3AD203B41FA5}">
                      <a16:colId xmlns:a16="http://schemas.microsoft.com/office/drawing/2014/main" val="1931826427"/>
                    </a:ext>
                  </a:extLst>
                </a:gridCol>
                <a:gridCol w="1026795">
                  <a:extLst>
                    <a:ext uri="{9D8B030D-6E8A-4147-A177-3AD203B41FA5}">
                      <a16:colId xmlns:a16="http://schemas.microsoft.com/office/drawing/2014/main" val="3756524649"/>
                    </a:ext>
                  </a:extLst>
                </a:gridCol>
                <a:gridCol w="883285">
                  <a:extLst>
                    <a:ext uri="{9D8B030D-6E8A-4147-A177-3AD203B41FA5}">
                      <a16:colId xmlns:a16="http://schemas.microsoft.com/office/drawing/2014/main" val="3332159456"/>
                    </a:ext>
                  </a:extLst>
                </a:gridCol>
              </a:tblGrid>
              <a:tr h="250488">
                <a:tc>
                  <a:txBody>
                    <a:bodyPr/>
                    <a:lstStyle/>
                    <a:p>
                      <a:pPr algn="l" fontAlgn="b">
                        <a:buNone/>
                      </a:pPr>
                      <a:r>
                        <a:rPr lang="sv-SE" sz="1000" u="none" strike="noStrike" dirty="0">
                          <a:solidFill>
                            <a:schemeClr val="accent2"/>
                          </a:solidFill>
                          <a:effectLst/>
                        </a:rPr>
                        <a:t> </a:t>
                      </a:r>
                      <a:endParaRPr lang="sv-SE" sz="1000" b="0" i="0" u="none" strike="noStrike" dirty="0">
                        <a:solidFill>
                          <a:schemeClr val="accent2"/>
                        </a:solidFill>
                        <a:effectLst/>
                        <a:latin typeface="Aptos Narrow" panose="020B0004020202020204" pitchFamily="34" charset="0"/>
                      </a:endParaRPr>
                    </a:p>
                  </a:txBody>
                  <a:tcPr marL="8563" marR="8563" marT="8563" marB="0" anchor="b"/>
                </a:tc>
                <a:tc>
                  <a:txBody>
                    <a:bodyPr/>
                    <a:lstStyle/>
                    <a:p>
                      <a:pPr algn="ctr" fontAlgn="b">
                        <a:buNone/>
                      </a:pPr>
                      <a:r>
                        <a:rPr lang="sv-SE" sz="1600" b="1" u="none" strike="noStrike" dirty="0">
                          <a:solidFill>
                            <a:schemeClr val="accent2"/>
                          </a:solidFill>
                          <a:effectLst/>
                        </a:rPr>
                        <a:t>1177</a:t>
                      </a:r>
                      <a:endParaRPr lang="sv-SE" sz="1600" b="1" i="0" u="none" strike="noStrike" dirty="0">
                        <a:solidFill>
                          <a:schemeClr val="accent2"/>
                        </a:solidFill>
                        <a:effectLst/>
                        <a:latin typeface="Aptos Narrow" panose="020B0004020202020204" pitchFamily="34" charset="0"/>
                      </a:endParaRPr>
                    </a:p>
                  </a:txBody>
                  <a:tcPr marL="8563" marR="8563" marT="8563" marB="0" anchor="b"/>
                </a:tc>
                <a:tc>
                  <a:txBody>
                    <a:bodyPr/>
                    <a:lstStyle/>
                    <a:p>
                      <a:pPr algn="ctr" fontAlgn="b">
                        <a:buNone/>
                      </a:pPr>
                      <a:r>
                        <a:rPr lang="sv-SE" sz="1600" b="1" u="none" strike="noStrike" dirty="0">
                          <a:solidFill>
                            <a:schemeClr val="accent2"/>
                          </a:solidFill>
                          <a:effectLst/>
                        </a:rPr>
                        <a:t>Cosmic</a:t>
                      </a:r>
                      <a:endParaRPr lang="sv-SE" sz="1600" b="1" i="0" u="none" strike="noStrike" dirty="0">
                        <a:solidFill>
                          <a:schemeClr val="accent2"/>
                        </a:solidFill>
                        <a:effectLst/>
                        <a:latin typeface="Aptos Narrow" panose="020B0004020202020204" pitchFamily="34" charset="0"/>
                      </a:endParaRPr>
                    </a:p>
                  </a:txBody>
                  <a:tcPr marL="8563" marR="8563" marT="8563" marB="0" anchor="b"/>
                </a:tc>
                <a:extLst>
                  <a:ext uri="{0D108BD9-81ED-4DB2-BD59-A6C34878D82A}">
                    <a16:rowId xmlns:a16="http://schemas.microsoft.com/office/drawing/2014/main" val="3214051024"/>
                  </a:ext>
                </a:extLst>
              </a:tr>
              <a:tr h="250488">
                <a:tc>
                  <a:txBody>
                    <a:bodyPr/>
                    <a:lstStyle/>
                    <a:p>
                      <a:pPr algn="l" fontAlgn="b">
                        <a:buNone/>
                      </a:pPr>
                      <a:r>
                        <a:rPr lang="sv-SE" sz="1600" u="none" strike="noStrike" dirty="0">
                          <a:solidFill>
                            <a:schemeClr val="accent2"/>
                          </a:solidFill>
                          <a:effectLst/>
                        </a:rPr>
                        <a:t>Bilder</a:t>
                      </a:r>
                      <a:endParaRPr lang="sv-SE" sz="1600" b="0" i="0" u="none" strike="noStrike" dirty="0">
                        <a:solidFill>
                          <a:schemeClr val="accent2"/>
                        </a:solidFill>
                        <a:effectLst/>
                        <a:latin typeface="Aptos Narrow" panose="020B0004020202020204" pitchFamily="34" charset="0"/>
                      </a:endParaRPr>
                    </a:p>
                  </a:txBody>
                  <a:tcPr marL="8563" marR="8563" marT="8563" marB="0" anchor="b"/>
                </a:tc>
                <a:tc>
                  <a:txBody>
                    <a:bodyPr/>
                    <a:lstStyle/>
                    <a:p>
                      <a:pPr algn="ctr" fontAlgn="b">
                        <a:buNone/>
                      </a:pPr>
                      <a:r>
                        <a:rPr lang="sv-SE" sz="1000" u="none" strike="noStrike" dirty="0">
                          <a:solidFill>
                            <a:schemeClr val="accent2"/>
                          </a:solidFill>
                          <a:effectLst/>
                        </a:rPr>
                        <a:t> X</a:t>
                      </a:r>
                      <a:endParaRPr lang="sv-SE" sz="1000" b="0" i="0" u="none" strike="noStrike" dirty="0">
                        <a:solidFill>
                          <a:schemeClr val="accent2"/>
                        </a:solidFill>
                        <a:effectLst/>
                        <a:latin typeface="Aptos Narrow" panose="020B0004020202020204" pitchFamily="34" charset="0"/>
                      </a:endParaRPr>
                    </a:p>
                  </a:txBody>
                  <a:tcPr marL="8563" marR="8563" marT="8563" marB="0" anchor="b"/>
                </a:tc>
                <a:tc>
                  <a:txBody>
                    <a:bodyPr/>
                    <a:lstStyle/>
                    <a:p>
                      <a:pPr algn="ctr" fontAlgn="b">
                        <a:buNone/>
                      </a:pPr>
                      <a:r>
                        <a:rPr lang="sv-SE" sz="1000" u="none" strike="noStrike">
                          <a:solidFill>
                            <a:schemeClr val="accent2"/>
                          </a:solidFill>
                          <a:effectLst/>
                        </a:rPr>
                        <a:t> </a:t>
                      </a:r>
                      <a:endParaRPr lang="sv-SE" sz="1000" b="0" i="0" u="none" strike="noStrike">
                        <a:solidFill>
                          <a:schemeClr val="accent2"/>
                        </a:solidFill>
                        <a:effectLst/>
                        <a:latin typeface="Aptos Narrow" panose="020B0004020202020204" pitchFamily="34" charset="0"/>
                      </a:endParaRPr>
                    </a:p>
                  </a:txBody>
                  <a:tcPr marL="8563" marR="8563" marT="8563" marB="0" anchor="b"/>
                </a:tc>
                <a:extLst>
                  <a:ext uri="{0D108BD9-81ED-4DB2-BD59-A6C34878D82A}">
                    <a16:rowId xmlns:a16="http://schemas.microsoft.com/office/drawing/2014/main" val="4086499344"/>
                  </a:ext>
                </a:extLst>
              </a:tr>
              <a:tr h="250488">
                <a:tc>
                  <a:txBody>
                    <a:bodyPr/>
                    <a:lstStyle/>
                    <a:p>
                      <a:pPr algn="l" fontAlgn="b">
                        <a:buNone/>
                      </a:pPr>
                      <a:r>
                        <a:rPr lang="sv-SE" sz="1600" u="none" strike="noStrike">
                          <a:solidFill>
                            <a:schemeClr val="accent2"/>
                          </a:solidFill>
                          <a:effectLst/>
                        </a:rPr>
                        <a:t>Frågor</a:t>
                      </a:r>
                      <a:endParaRPr lang="sv-SE" sz="1600" b="0" i="0" u="none" strike="noStrike">
                        <a:solidFill>
                          <a:schemeClr val="accent2"/>
                        </a:solidFill>
                        <a:effectLst/>
                        <a:latin typeface="Aptos Narrow" panose="020B0004020202020204" pitchFamily="34" charset="0"/>
                      </a:endParaRPr>
                    </a:p>
                  </a:txBody>
                  <a:tcPr marL="8563" marR="8563" marT="8563" marB="0" anchor="b"/>
                </a:tc>
                <a:tc>
                  <a:txBody>
                    <a:bodyPr/>
                    <a:lstStyle/>
                    <a:p>
                      <a:pPr algn="ctr" fontAlgn="b">
                        <a:buNone/>
                      </a:pPr>
                      <a:r>
                        <a:rPr lang="sv-SE" sz="1000" u="none" strike="noStrike" dirty="0">
                          <a:solidFill>
                            <a:schemeClr val="accent2"/>
                          </a:solidFill>
                          <a:effectLst/>
                        </a:rPr>
                        <a:t> X</a:t>
                      </a:r>
                      <a:endParaRPr lang="sv-SE" sz="1000" b="0" i="0" u="none" strike="noStrike" dirty="0">
                        <a:solidFill>
                          <a:schemeClr val="accent2"/>
                        </a:solidFill>
                        <a:effectLst/>
                        <a:latin typeface="Aptos Narrow" panose="020B0004020202020204" pitchFamily="34" charset="0"/>
                      </a:endParaRPr>
                    </a:p>
                  </a:txBody>
                  <a:tcPr marL="8563" marR="8563" marT="8563" marB="0" anchor="b"/>
                </a:tc>
                <a:tc>
                  <a:txBody>
                    <a:bodyPr/>
                    <a:lstStyle/>
                    <a:p>
                      <a:pPr algn="ctr" fontAlgn="b">
                        <a:buNone/>
                      </a:pPr>
                      <a:r>
                        <a:rPr lang="sv-SE" sz="1000" u="none" strike="noStrike" dirty="0">
                          <a:solidFill>
                            <a:schemeClr val="accent2"/>
                          </a:solidFill>
                          <a:effectLst/>
                        </a:rPr>
                        <a:t> X</a:t>
                      </a:r>
                      <a:endParaRPr lang="sv-SE" sz="1000" b="0" i="0" u="none" strike="noStrike" dirty="0">
                        <a:solidFill>
                          <a:schemeClr val="accent2"/>
                        </a:solidFill>
                        <a:effectLst/>
                        <a:latin typeface="Aptos Narrow" panose="020B0004020202020204" pitchFamily="34" charset="0"/>
                      </a:endParaRPr>
                    </a:p>
                  </a:txBody>
                  <a:tcPr marL="8563" marR="8563" marT="8563" marB="0" anchor="b"/>
                </a:tc>
                <a:extLst>
                  <a:ext uri="{0D108BD9-81ED-4DB2-BD59-A6C34878D82A}">
                    <a16:rowId xmlns:a16="http://schemas.microsoft.com/office/drawing/2014/main" val="3992916134"/>
                  </a:ext>
                </a:extLst>
              </a:tr>
              <a:tr h="250488">
                <a:tc>
                  <a:txBody>
                    <a:bodyPr/>
                    <a:lstStyle/>
                    <a:p>
                      <a:pPr algn="l" fontAlgn="b">
                        <a:buNone/>
                      </a:pPr>
                      <a:r>
                        <a:rPr lang="sv-SE" sz="1600" u="none" strike="noStrike" dirty="0">
                          <a:solidFill>
                            <a:schemeClr val="accent2"/>
                          </a:solidFill>
                          <a:effectLst/>
                        </a:rPr>
                        <a:t>Lägga in länk i formuläret</a:t>
                      </a:r>
                      <a:endParaRPr lang="sv-SE" sz="1600" b="0" i="0" u="none" strike="noStrike" dirty="0">
                        <a:solidFill>
                          <a:schemeClr val="accent2"/>
                        </a:solidFill>
                        <a:effectLst/>
                        <a:latin typeface="Aptos Narrow" panose="020B0004020202020204" pitchFamily="34" charset="0"/>
                      </a:endParaRPr>
                    </a:p>
                  </a:txBody>
                  <a:tcPr marL="8563" marR="8563" marT="8563" marB="0" anchor="b"/>
                </a:tc>
                <a:tc>
                  <a:txBody>
                    <a:bodyPr/>
                    <a:lstStyle/>
                    <a:p>
                      <a:pPr algn="ctr" fontAlgn="b">
                        <a:buNone/>
                      </a:pPr>
                      <a:r>
                        <a:rPr lang="sv-SE" sz="1000" u="none" strike="noStrike" dirty="0">
                          <a:solidFill>
                            <a:schemeClr val="accent2"/>
                          </a:solidFill>
                          <a:effectLst/>
                        </a:rPr>
                        <a:t> X</a:t>
                      </a:r>
                      <a:endParaRPr lang="sv-SE" sz="1000" b="0" i="0" u="none" strike="noStrike" dirty="0">
                        <a:solidFill>
                          <a:schemeClr val="accent2"/>
                        </a:solidFill>
                        <a:effectLst/>
                        <a:latin typeface="Aptos Narrow" panose="020B0004020202020204" pitchFamily="34" charset="0"/>
                      </a:endParaRPr>
                    </a:p>
                  </a:txBody>
                  <a:tcPr marL="8563" marR="8563" marT="8563" marB="0" anchor="b"/>
                </a:tc>
                <a:tc>
                  <a:txBody>
                    <a:bodyPr/>
                    <a:lstStyle/>
                    <a:p>
                      <a:pPr algn="ctr" fontAlgn="b">
                        <a:buNone/>
                      </a:pPr>
                      <a:r>
                        <a:rPr lang="sv-SE" sz="1000" u="none" strike="noStrike" dirty="0">
                          <a:solidFill>
                            <a:schemeClr val="accent2"/>
                          </a:solidFill>
                          <a:effectLst/>
                        </a:rPr>
                        <a:t> </a:t>
                      </a:r>
                      <a:endParaRPr lang="sv-SE" sz="1000" b="0" i="0" u="none" strike="noStrike" dirty="0">
                        <a:solidFill>
                          <a:schemeClr val="accent2"/>
                        </a:solidFill>
                        <a:effectLst/>
                        <a:latin typeface="Aptos Narrow" panose="020B0004020202020204" pitchFamily="34" charset="0"/>
                      </a:endParaRPr>
                    </a:p>
                  </a:txBody>
                  <a:tcPr marL="8563" marR="8563" marT="8563" marB="0" anchor="b"/>
                </a:tc>
                <a:extLst>
                  <a:ext uri="{0D108BD9-81ED-4DB2-BD59-A6C34878D82A}">
                    <a16:rowId xmlns:a16="http://schemas.microsoft.com/office/drawing/2014/main" val="3200952239"/>
                  </a:ext>
                </a:extLst>
              </a:tr>
              <a:tr h="250488">
                <a:tc>
                  <a:txBody>
                    <a:bodyPr/>
                    <a:lstStyle/>
                    <a:p>
                      <a:pPr algn="l" fontAlgn="b">
                        <a:buNone/>
                      </a:pPr>
                      <a:r>
                        <a:rPr lang="sv-SE" sz="1600" u="none" strike="noStrike">
                          <a:solidFill>
                            <a:schemeClr val="accent2"/>
                          </a:solidFill>
                          <a:effectLst/>
                        </a:rPr>
                        <a:t>Beräkningar</a:t>
                      </a:r>
                      <a:endParaRPr lang="sv-SE" sz="1600" b="0" i="0" u="none" strike="noStrike">
                        <a:solidFill>
                          <a:schemeClr val="accent2"/>
                        </a:solidFill>
                        <a:effectLst/>
                        <a:latin typeface="Aptos Narrow" panose="020B0004020202020204" pitchFamily="34" charset="0"/>
                      </a:endParaRPr>
                    </a:p>
                  </a:txBody>
                  <a:tcPr marL="8563" marR="8563" marT="8563" marB="0" anchor="b"/>
                </a:tc>
                <a:tc>
                  <a:txBody>
                    <a:bodyPr/>
                    <a:lstStyle/>
                    <a:p>
                      <a:pPr algn="ctr" fontAlgn="b">
                        <a:buNone/>
                      </a:pPr>
                      <a:r>
                        <a:rPr lang="sv-SE" sz="1000" u="none" strike="noStrike" dirty="0">
                          <a:solidFill>
                            <a:schemeClr val="accent2"/>
                          </a:solidFill>
                          <a:effectLst/>
                        </a:rPr>
                        <a:t>X </a:t>
                      </a:r>
                      <a:endParaRPr lang="sv-SE" sz="1000" b="0" i="0" u="none" strike="noStrike" dirty="0">
                        <a:solidFill>
                          <a:schemeClr val="accent2"/>
                        </a:solidFill>
                        <a:effectLst/>
                        <a:latin typeface="Aptos Narrow" panose="020B0004020202020204" pitchFamily="34" charset="0"/>
                      </a:endParaRPr>
                    </a:p>
                  </a:txBody>
                  <a:tcPr marL="8563" marR="8563" marT="8563" marB="0" anchor="b"/>
                </a:tc>
                <a:tc>
                  <a:txBody>
                    <a:bodyPr/>
                    <a:lstStyle/>
                    <a:p>
                      <a:pPr algn="ctr" fontAlgn="b">
                        <a:buNone/>
                      </a:pPr>
                      <a:r>
                        <a:rPr lang="sv-SE" sz="1000" u="none" strike="noStrike">
                          <a:solidFill>
                            <a:schemeClr val="accent2"/>
                          </a:solidFill>
                          <a:effectLst/>
                        </a:rPr>
                        <a:t> </a:t>
                      </a:r>
                      <a:endParaRPr lang="sv-SE" sz="1000" b="0" i="0" u="none" strike="noStrike">
                        <a:solidFill>
                          <a:schemeClr val="accent2"/>
                        </a:solidFill>
                        <a:effectLst/>
                        <a:latin typeface="Aptos Narrow" panose="020B0004020202020204" pitchFamily="34" charset="0"/>
                      </a:endParaRPr>
                    </a:p>
                  </a:txBody>
                  <a:tcPr marL="8563" marR="8563" marT="8563" marB="0" anchor="b"/>
                </a:tc>
                <a:extLst>
                  <a:ext uri="{0D108BD9-81ED-4DB2-BD59-A6C34878D82A}">
                    <a16:rowId xmlns:a16="http://schemas.microsoft.com/office/drawing/2014/main" val="1942290229"/>
                  </a:ext>
                </a:extLst>
              </a:tr>
              <a:tr h="250488">
                <a:tc>
                  <a:txBody>
                    <a:bodyPr/>
                    <a:lstStyle/>
                    <a:p>
                      <a:pPr algn="l" fontAlgn="b">
                        <a:buNone/>
                      </a:pPr>
                      <a:r>
                        <a:rPr lang="sv-SE" sz="1600" u="none" strike="noStrike" dirty="0">
                          <a:solidFill>
                            <a:schemeClr val="accent2"/>
                          </a:solidFill>
                          <a:effectLst/>
                        </a:rPr>
                        <a:t>Tolkning av svaret</a:t>
                      </a:r>
                      <a:endParaRPr lang="sv-SE" sz="1600" b="0" i="0" u="none" strike="noStrike" dirty="0">
                        <a:solidFill>
                          <a:schemeClr val="accent2"/>
                        </a:solidFill>
                        <a:effectLst/>
                        <a:latin typeface="Aptos Narrow" panose="020B0004020202020204" pitchFamily="34" charset="0"/>
                      </a:endParaRPr>
                    </a:p>
                  </a:txBody>
                  <a:tcPr marL="8563" marR="8563" marT="8563" marB="0" anchor="b"/>
                </a:tc>
                <a:tc>
                  <a:txBody>
                    <a:bodyPr/>
                    <a:lstStyle/>
                    <a:p>
                      <a:pPr algn="ctr" fontAlgn="b">
                        <a:buNone/>
                      </a:pPr>
                      <a:r>
                        <a:rPr lang="sv-SE" sz="1000" u="none" strike="noStrike" dirty="0">
                          <a:solidFill>
                            <a:schemeClr val="accent2"/>
                          </a:solidFill>
                          <a:effectLst/>
                        </a:rPr>
                        <a:t>X </a:t>
                      </a:r>
                      <a:endParaRPr lang="sv-SE" sz="1000" b="0" i="0" u="none" strike="noStrike" dirty="0">
                        <a:solidFill>
                          <a:schemeClr val="accent2"/>
                        </a:solidFill>
                        <a:effectLst/>
                        <a:latin typeface="Aptos Narrow" panose="020B0004020202020204" pitchFamily="34" charset="0"/>
                      </a:endParaRPr>
                    </a:p>
                  </a:txBody>
                  <a:tcPr marL="8563" marR="8563" marT="8563" marB="0" anchor="b"/>
                </a:tc>
                <a:tc>
                  <a:txBody>
                    <a:bodyPr/>
                    <a:lstStyle/>
                    <a:p>
                      <a:pPr algn="ctr" fontAlgn="b">
                        <a:buNone/>
                      </a:pPr>
                      <a:r>
                        <a:rPr lang="sv-SE" sz="1000" u="none" strike="noStrike" dirty="0">
                          <a:solidFill>
                            <a:schemeClr val="accent2"/>
                          </a:solidFill>
                          <a:effectLst/>
                        </a:rPr>
                        <a:t> </a:t>
                      </a:r>
                      <a:endParaRPr lang="sv-SE" sz="1000" b="0" i="0" u="none" strike="noStrike" dirty="0">
                        <a:solidFill>
                          <a:schemeClr val="accent2"/>
                        </a:solidFill>
                        <a:effectLst/>
                        <a:latin typeface="Aptos Narrow" panose="020B0004020202020204" pitchFamily="34" charset="0"/>
                      </a:endParaRPr>
                    </a:p>
                  </a:txBody>
                  <a:tcPr marL="8563" marR="8563" marT="8563" marB="0" anchor="b"/>
                </a:tc>
                <a:extLst>
                  <a:ext uri="{0D108BD9-81ED-4DB2-BD59-A6C34878D82A}">
                    <a16:rowId xmlns:a16="http://schemas.microsoft.com/office/drawing/2014/main" val="411060820"/>
                  </a:ext>
                </a:extLst>
              </a:tr>
              <a:tr h="250488">
                <a:tc>
                  <a:txBody>
                    <a:bodyPr/>
                    <a:lstStyle/>
                    <a:p>
                      <a:pPr algn="l" fontAlgn="b">
                        <a:buNone/>
                      </a:pPr>
                      <a:r>
                        <a:rPr lang="sv-SE" sz="1600" u="none" strike="noStrike" dirty="0">
                          <a:solidFill>
                            <a:schemeClr val="accent2"/>
                          </a:solidFill>
                          <a:effectLst/>
                        </a:rPr>
                        <a:t>Följdfrågor</a:t>
                      </a:r>
                      <a:endParaRPr lang="sv-SE" sz="1600" b="0" i="0" u="none" strike="noStrike" dirty="0">
                        <a:solidFill>
                          <a:schemeClr val="accent2"/>
                        </a:solidFill>
                        <a:effectLst/>
                        <a:latin typeface="Aptos Narrow" panose="020B0004020202020204" pitchFamily="34" charset="0"/>
                      </a:endParaRPr>
                    </a:p>
                  </a:txBody>
                  <a:tcPr marL="8563" marR="8563" marT="8563" marB="0" anchor="b"/>
                </a:tc>
                <a:tc>
                  <a:txBody>
                    <a:bodyPr/>
                    <a:lstStyle/>
                    <a:p>
                      <a:pPr algn="ctr" fontAlgn="b">
                        <a:buNone/>
                      </a:pPr>
                      <a:r>
                        <a:rPr lang="sv-SE" sz="1000" u="none" strike="noStrike" dirty="0">
                          <a:solidFill>
                            <a:schemeClr val="accent2"/>
                          </a:solidFill>
                          <a:effectLst/>
                        </a:rPr>
                        <a:t>X </a:t>
                      </a:r>
                      <a:endParaRPr lang="sv-SE" sz="1000" b="0" i="0" u="none" strike="noStrike" dirty="0">
                        <a:solidFill>
                          <a:schemeClr val="accent2"/>
                        </a:solidFill>
                        <a:effectLst/>
                        <a:latin typeface="Aptos Narrow" panose="020B0004020202020204" pitchFamily="34" charset="0"/>
                      </a:endParaRPr>
                    </a:p>
                  </a:txBody>
                  <a:tcPr marL="8563" marR="8563" marT="8563" marB="0" anchor="b"/>
                </a:tc>
                <a:tc>
                  <a:txBody>
                    <a:bodyPr/>
                    <a:lstStyle/>
                    <a:p>
                      <a:pPr algn="ctr" fontAlgn="b">
                        <a:buNone/>
                      </a:pPr>
                      <a:r>
                        <a:rPr lang="sv-SE" sz="1000" u="none" strike="noStrike">
                          <a:solidFill>
                            <a:schemeClr val="accent2"/>
                          </a:solidFill>
                          <a:effectLst/>
                        </a:rPr>
                        <a:t> </a:t>
                      </a:r>
                      <a:endParaRPr lang="sv-SE" sz="1000" b="0" i="0" u="none" strike="noStrike">
                        <a:solidFill>
                          <a:schemeClr val="accent2"/>
                        </a:solidFill>
                        <a:effectLst/>
                        <a:latin typeface="Aptos Narrow" panose="020B0004020202020204" pitchFamily="34" charset="0"/>
                      </a:endParaRPr>
                    </a:p>
                  </a:txBody>
                  <a:tcPr marL="8563" marR="8563" marT="8563" marB="0" anchor="b"/>
                </a:tc>
                <a:extLst>
                  <a:ext uri="{0D108BD9-81ED-4DB2-BD59-A6C34878D82A}">
                    <a16:rowId xmlns:a16="http://schemas.microsoft.com/office/drawing/2014/main" val="843211175"/>
                  </a:ext>
                </a:extLst>
              </a:tr>
              <a:tr h="250488">
                <a:tc>
                  <a:txBody>
                    <a:bodyPr/>
                    <a:lstStyle/>
                    <a:p>
                      <a:pPr algn="l" fontAlgn="b">
                        <a:buNone/>
                      </a:pPr>
                      <a:r>
                        <a:rPr lang="sv-SE" sz="1600" u="none" strike="noStrike" dirty="0">
                          <a:solidFill>
                            <a:schemeClr val="accent2"/>
                          </a:solidFill>
                          <a:effectLst/>
                        </a:rPr>
                        <a:t>Dela upp i avsnitt/sidor</a:t>
                      </a:r>
                      <a:endParaRPr lang="sv-SE" sz="1600" b="0" i="0" u="none" strike="noStrike" dirty="0">
                        <a:solidFill>
                          <a:schemeClr val="accent2"/>
                        </a:solidFill>
                        <a:effectLst/>
                        <a:latin typeface="Aptos Narrow" panose="020B0004020202020204" pitchFamily="34" charset="0"/>
                      </a:endParaRPr>
                    </a:p>
                  </a:txBody>
                  <a:tcPr marL="8563" marR="8563" marT="8563" marB="0" anchor="b"/>
                </a:tc>
                <a:tc>
                  <a:txBody>
                    <a:bodyPr/>
                    <a:lstStyle/>
                    <a:p>
                      <a:pPr algn="ctr" fontAlgn="b">
                        <a:buNone/>
                      </a:pPr>
                      <a:r>
                        <a:rPr lang="sv-SE" sz="1000" u="none" strike="noStrike" dirty="0">
                          <a:solidFill>
                            <a:schemeClr val="accent2"/>
                          </a:solidFill>
                          <a:effectLst/>
                        </a:rPr>
                        <a:t> X</a:t>
                      </a:r>
                      <a:endParaRPr lang="sv-SE" sz="1000" b="0" i="0" u="none" strike="noStrike" dirty="0">
                        <a:solidFill>
                          <a:schemeClr val="accent2"/>
                        </a:solidFill>
                        <a:effectLst/>
                        <a:latin typeface="Aptos Narrow" panose="020B0004020202020204" pitchFamily="34" charset="0"/>
                      </a:endParaRPr>
                    </a:p>
                  </a:txBody>
                  <a:tcPr marL="8563" marR="8563" marT="8563" marB="0" anchor="b"/>
                </a:tc>
                <a:tc>
                  <a:txBody>
                    <a:bodyPr/>
                    <a:lstStyle/>
                    <a:p>
                      <a:pPr algn="ctr" fontAlgn="b">
                        <a:buNone/>
                      </a:pPr>
                      <a:r>
                        <a:rPr lang="sv-SE" sz="1000" u="none" strike="noStrike" dirty="0">
                          <a:solidFill>
                            <a:schemeClr val="accent2"/>
                          </a:solidFill>
                          <a:effectLst/>
                        </a:rPr>
                        <a:t> </a:t>
                      </a:r>
                      <a:endParaRPr lang="sv-SE" sz="1000" b="0" i="0" u="none" strike="noStrike" dirty="0">
                        <a:solidFill>
                          <a:schemeClr val="accent2"/>
                        </a:solidFill>
                        <a:effectLst/>
                        <a:latin typeface="Aptos Narrow" panose="020B0004020202020204" pitchFamily="34" charset="0"/>
                      </a:endParaRPr>
                    </a:p>
                  </a:txBody>
                  <a:tcPr marL="8563" marR="8563" marT="8563" marB="0" anchor="b"/>
                </a:tc>
                <a:extLst>
                  <a:ext uri="{0D108BD9-81ED-4DB2-BD59-A6C34878D82A}">
                    <a16:rowId xmlns:a16="http://schemas.microsoft.com/office/drawing/2014/main" val="2737878006"/>
                  </a:ext>
                </a:extLst>
              </a:tr>
              <a:tr h="250488">
                <a:tc>
                  <a:txBody>
                    <a:bodyPr/>
                    <a:lstStyle/>
                    <a:p>
                      <a:pPr algn="l" fontAlgn="b">
                        <a:buNone/>
                      </a:pPr>
                      <a:r>
                        <a:rPr lang="sv-SE" sz="1600" u="none" strike="noStrike" dirty="0">
                          <a:solidFill>
                            <a:schemeClr val="accent2"/>
                          </a:solidFill>
                          <a:effectLst/>
                        </a:rPr>
                        <a:t>Nationella formulär</a:t>
                      </a:r>
                      <a:endParaRPr lang="sv-SE" sz="1600" b="0" i="0" u="none" strike="noStrike" dirty="0">
                        <a:solidFill>
                          <a:schemeClr val="accent2"/>
                        </a:solidFill>
                        <a:effectLst/>
                        <a:latin typeface="Aptos Narrow" panose="020B0004020202020204" pitchFamily="34" charset="0"/>
                      </a:endParaRPr>
                    </a:p>
                  </a:txBody>
                  <a:tcPr marL="8563" marR="8563" marT="8563" marB="0" anchor="b"/>
                </a:tc>
                <a:tc>
                  <a:txBody>
                    <a:bodyPr/>
                    <a:lstStyle/>
                    <a:p>
                      <a:pPr algn="ctr" fontAlgn="b">
                        <a:buNone/>
                      </a:pPr>
                      <a:r>
                        <a:rPr lang="sv-SE" sz="1000" u="none" strike="noStrike" dirty="0">
                          <a:solidFill>
                            <a:schemeClr val="accent2"/>
                          </a:solidFill>
                          <a:effectLst/>
                        </a:rPr>
                        <a:t> X</a:t>
                      </a:r>
                      <a:endParaRPr lang="sv-SE" sz="1000" b="0" i="0" u="none" strike="noStrike" dirty="0">
                        <a:solidFill>
                          <a:schemeClr val="accent2"/>
                        </a:solidFill>
                        <a:effectLst/>
                        <a:latin typeface="Aptos Narrow" panose="020B0004020202020204" pitchFamily="34" charset="0"/>
                      </a:endParaRPr>
                    </a:p>
                  </a:txBody>
                  <a:tcPr marL="8563" marR="8563" marT="8563" marB="0" anchor="b"/>
                </a:tc>
                <a:tc>
                  <a:txBody>
                    <a:bodyPr/>
                    <a:lstStyle/>
                    <a:p>
                      <a:pPr algn="ctr" fontAlgn="b">
                        <a:buNone/>
                      </a:pPr>
                      <a:r>
                        <a:rPr lang="sv-SE" sz="1000" u="none" strike="noStrike" dirty="0">
                          <a:solidFill>
                            <a:schemeClr val="accent2"/>
                          </a:solidFill>
                          <a:effectLst/>
                        </a:rPr>
                        <a:t> </a:t>
                      </a:r>
                      <a:endParaRPr lang="sv-SE" sz="1000" b="0" i="0" u="none" strike="noStrike" dirty="0">
                        <a:solidFill>
                          <a:schemeClr val="accent2"/>
                        </a:solidFill>
                        <a:effectLst/>
                        <a:latin typeface="Aptos Narrow" panose="020B0004020202020204" pitchFamily="34" charset="0"/>
                      </a:endParaRPr>
                    </a:p>
                  </a:txBody>
                  <a:tcPr marL="8563" marR="8563" marT="8563" marB="0" anchor="b"/>
                </a:tc>
                <a:extLst>
                  <a:ext uri="{0D108BD9-81ED-4DB2-BD59-A6C34878D82A}">
                    <a16:rowId xmlns:a16="http://schemas.microsoft.com/office/drawing/2014/main" val="3177075928"/>
                  </a:ext>
                </a:extLst>
              </a:tr>
              <a:tr h="250488">
                <a:tc>
                  <a:txBody>
                    <a:bodyPr/>
                    <a:lstStyle/>
                    <a:p>
                      <a:pPr algn="l" fontAlgn="b">
                        <a:buNone/>
                      </a:pPr>
                      <a:r>
                        <a:rPr lang="sv-SE" sz="1600" u="none" strike="noStrike" dirty="0">
                          <a:solidFill>
                            <a:schemeClr val="accent2"/>
                          </a:solidFill>
                          <a:effectLst/>
                        </a:rPr>
                        <a:t>Paketutskick </a:t>
                      </a:r>
                      <a:endParaRPr lang="sv-SE" sz="1600" b="0" i="0" u="none" strike="noStrike" dirty="0">
                        <a:solidFill>
                          <a:schemeClr val="accent2"/>
                        </a:solidFill>
                        <a:effectLst/>
                        <a:latin typeface="Aptos Narrow" panose="020B0004020202020204" pitchFamily="34" charset="0"/>
                      </a:endParaRPr>
                    </a:p>
                  </a:txBody>
                  <a:tcPr marL="8563" marR="8563" marT="8563" marB="0" anchor="b"/>
                </a:tc>
                <a:tc>
                  <a:txBody>
                    <a:bodyPr/>
                    <a:lstStyle/>
                    <a:p>
                      <a:pPr algn="ctr" fontAlgn="b">
                        <a:buNone/>
                      </a:pPr>
                      <a:r>
                        <a:rPr lang="sv-SE" sz="1000" u="none" strike="noStrike" dirty="0">
                          <a:solidFill>
                            <a:schemeClr val="accent2"/>
                          </a:solidFill>
                          <a:effectLst/>
                        </a:rPr>
                        <a:t> X</a:t>
                      </a:r>
                      <a:endParaRPr lang="sv-SE" sz="1000" b="0" i="0" u="none" strike="noStrike" dirty="0">
                        <a:solidFill>
                          <a:schemeClr val="accent2"/>
                        </a:solidFill>
                        <a:effectLst/>
                        <a:latin typeface="Aptos Narrow" panose="020B0004020202020204" pitchFamily="34" charset="0"/>
                      </a:endParaRPr>
                    </a:p>
                  </a:txBody>
                  <a:tcPr marL="8563" marR="8563" marT="8563" marB="0" anchor="b"/>
                </a:tc>
                <a:tc>
                  <a:txBody>
                    <a:bodyPr/>
                    <a:lstStyle/>
                    <a:p>
                      <a:pPr algn="ctr" fontAlgn="b">
                        <a:buNone/>
                      </a:pPr>
                      <a:r>
                        <a:rPr lang="sv-SE" sz="1000" u="none" strike="noStrike">
                          <a:solidFill>
                            <a:schemeClr val="accent2"/>
                          </a:solidFill>
                          <a:effectLst/>
                        </a:rPr>
                        <a:t> </a:t>
                      </a:r>
                      <a:endParaRPr lang="sv-SE" sz="1000" b="0" i="0" u="none" strike="noStrike">
                        <a:solidFill>
                          <a:schemeClr val="accent2"/>
                        </a:solidFill>
                        <a:effectLst/>
                        <a:latin typeface="Aptos Narrow" panose="020B0004020202020204" pitchFamily="34" charset="0"/>
                      </a:endParaRPr>
                    </a:p>
                  </a:txBody>
                  <a:tcPr marL="8563" marR="8563" marT="8563" marB="0" anchor="b"/>
                </a:tc>
                <a:extLst>
                  <a:ext uri="{0D108BD9-81ED-4DB2-BD59-A6C34878D82A}">
                    <a16:rowId xmlns:a16="http://schemas.microsoft.com/office/drawing/2014/main" val="987061749"/>
                  </a:ext>
                </a:extLst>
              </a:tr>
              <a:tr h="250488">
                <a:tc>
                  <a:txBody>
                    <a:bodyPr/>
                    <a:lstStyle/>
                    <a:p>
                      <a:pPr algn="l" fontAlgn="b">
                        <a:buNone/>
                      </a:pPr>
                      <a:r>
                        <a:rPr lang="sv-SE" sz="1600" u="none" strike="noStrike">
                          <a:solidFill>
                            <a:schemeClr val="accent2"/>
                          </a:solidFill>
                          <a:effectLst/>
                        </a:rPr>
                        <a:t>"Massutskick"</a:t>
                      </a:r>
                      <a:endParaRPr lang="sv-SE" sz="1600" b="0" i="0" u="none" strike="noStrike">
                        <a:solidFill>
                          <a:schemeClr val="accent2"/>
                        </a:solidFill>
                        <a:effectLst/>
                        <a:latin typeface="Aptos Narrow" panose="020B0004020202020204" pitchFamily="34" charset="0"/>
                      </a:endParaRPr>
                    </a:p>
                  </a:txBody>
                  <a:tcPr marL="8563" marR="8563" marT="8563" marB="0" anchor="b"/>
                </a:tc>
                <a:tc>
                  <a:txBody>
                    <a:bodyPr/>
                    <a:lstStyle/>
                    <a:p>
                      <a:pPr algn="ctr" fontAlgn="b">
                        <a:buNone/>
                      </a:pPr>
                      <a:r>
                        <a:rPr lang="sv-SE" sz="1000" u="none" strike="noStrike" dirty="0">
                          <a:solidFill>
                            <a:schemeClr val="accent2"/>
                          </a:solidFill>
                          <a:effectLst/>
                        </a:rPr>
                        <a:t> X</a:t>
                      </a:r>
                      <a:endParaRPr lang="sv-SE" sz="1000" b="0" i="0" u="none" strike="noStrike" dirty="0">
                        <a:solidFill>
                          <a:schemeClr val="accent2"/>
                        </a:solidFill>
                        <a:effectLst/>
                        <a:latin typeface="Aptos Narrow" panose="020B0004020202020204" pitchFamily="34" charset="0"/>
                      </a:endParaRPr>
                    </a:p>
                  </a:txBody>
                  <a:tcPr marL="8563" marR="8563" marT="8563" marB="0" anchor="b"/>
                </a:tc>
                <a:tc>
                  <a:txBody>
                    <a:bodyPr/>
                    <a:lstStyle/>
                    <a:p>
                      <a:pPr algn="ctr" fontAlgn="b">
                        <a:buNone/>
                      </a:pPr>
                      <a:r>
                        <a:rPr lang="sv-SE" sz="1000" u="none" strike="noStrike" dirty="0">
                          <a:solidFill>
                            <a:schemeClr val="accent2"/>
                          </a:solidFill>
                          <a:effectLst/>
                        </a:rPr>
                        <a:t> </a:t>
                      </a:r>
                      <a:endParaRPr lang="sv-SE" sz="1000" b="0" i="0" u="none" strike="noStrike" dirty="0">
                        <a:solidFill>
                          <a:schemeClr val="accent2"/>
                        </a:solidFill>
                        <a:effectLst/>
                        <a:latin typeface="Aptos Narrow" panose="020B0004020202020204" pitchFamily="34" charset="0"/>
                      </a:endParaRPr>
                    </a:p>
                  </a:txBody>
                  <a:tcPr marL="8563" marR="8563" marT="8563" marB="0" anchor="b"/>
                </a:tc>
                <a:extLst>
                  <a:ext uri="{0D108BD9-81ED-4DB2-BD59-A6C34878D82A}">
                    <a16:rowId xmlns:a16="http://schemas.microsoft.com/office/drawing/2014/main" val="982922658"/>
                  </a:ext>
                </a:extLst>
              </a:tr>
              <a:tr h="250488">
                <a:tc>
                  <a:txBody>
                    <a:bodyPr/>
                    <a:lstStyle/>
                    <a:p>
                      <a:pPr algn="l" fontAlgn="b">
                        <a:buNone/>
                      </a:pPr>
                      <a:r>
                        <a:rPr lang="sv-SE" sz="1600" u="none" strike="noStrike" dirty="0">
                          <a:solidFill>
                            <a:schemeClr val="accent2"/>
                          </a:solidFill>
                          <a:effectLst/>
                        </a:rPr>
                        <a:t>Skicka som länk</a:t>
                      </a:r>
                      <a:endParaRPr lang="sv-SE" sz="1600" b="0" i="0" u="none" strike="noStrike" dirty="0">
                        <a:solidFill>
                          <a:schemeClr val="accent2"/>
                        </a:solidFill>
                        <a:effectLst/>
                        <a:latin typeface="Aptos Narrow" panose="020B0004020202020204" pitchFamily="34" charset="0"/>
                      </a:endParaRPr>
                    </a:p>
                  </a:txBody>
                  <a:tcPr marL="8563" marR="8563" marT="8563" marB="0" anchor="b"/>
                </a:tc>
                <a:tc>
                  <a:txBody>
                    <a:bodyPr/>
                    <a:lstStyle/>
                    <a:p>
                      <a:pPr algn="ctr" fontAlgn="b">
                        <a:buNone/>
                      </a:pPr>
                      <a:r>
                        <a:rPr lang="sv-SE" sz="1000" u="none" strike="noStrike" dirty="0">
                          <a:solidFill>
                            <a:schemeClr val="accent2"/>
                          </a:solidFill>
                          <a:effectLst/>
                        </a:rPr>
                        <a:t> X</a:t>
                      </a:r>
                      <a:endParaRPr lang="sv-SE" sz="1000" b="0" i="0" u="none" strike="noStrike" dirty="0">
                        <a:solidFill>
                          <a:schemeClr val="accent2"/>
                        </a:solidFill>
                        <a:effectLst/>
                        <a:latin typeface="Aptos Narrow" panose="020B0004020202020204" pitchFamily="34" charset="0"/>
                      </a:endParaRPr>
                    </a:p>
                  </a:txBody>
                  <a:tcPr marL="8563" marR="8563" marT="8563" marB="0" anchor="b"/>
                </a:tc>
                <a:tc>
                  <a:txBody>
                    <a:bodyPr/>
                    <a:lstStyle/>
                    <a:p>
                      <a:pPr algn="ctr" fontAlgn="b">
                        <a:buNone/>
                      </a:pPr>
                      <a:r>
                        <a:rPr lang="sv-SE" sz="1000" u="none" strike="noStrike" dirty="0">
                          <a:solidFill>
                            <a:schemeClr val="accent2"/>
                          </a:solidFill>
                          <a:effectLst/>
                        </a:rPr>
                        <a:t> </a:t>
                      </a:r>
                      <a:endParaRPr lang="sv-SE" sz="1000" b="0" i="0" u="none" strike="noStrike" dirty="0">
                        <a:solidFill>
                          <a:schemeClr val="accent2"/>
                        </a:solidFill>
                        <a:effectLst/>
                        <a:latin typeface="Aptos Narrow" panose="020B0004020202020204" pitchFamily="34" charset="0"/>
                      </a:endParaRPr>
                    </a:p>
                  </a:txBody>
                  <a:tcPr marL="8563" marR="8563" marT="8563" marB="0" anchor="b"/>
                </a:tc>
                <a:extLst>
                  <a:ext uri="{0D108BD9-81ED-4DB2-BD59-A6C34878D82A}">
                    <a16:rowId xmlns:a16="http://schemas.microsoft.com/office/drawing/2014/main" val="1831097871"/>
                  </a:ext>
                </a:extLst>
              </a:tr>
              <a:tr h="250488">
                <a:tc>
                  <a:txBody>
                    <a:bodyPr/>
                    <a:lstStyle/>
                    <a:p>
                      <a:pPr algn="l" fontAlgn="b">
                        <a:buNone/>
                      </a:pPr>
                      <a:r>
                        <a:rPr lang="sv-SE" sz="1600" u="none" strike="noStrike" dirty="0">
                          <a:solidFill>
                            <a:schemeClr val="accent2"/>
                          </a:solidFill>
                          <a:effectLst/>
                        </a:rPr>
                        <a:t>Skicka till barn</a:t>
                      </a:r>
                      <a:endParaRPr lang="sv-SE" sz="1600" b="0" i="0" u="none" strike="noStrike" dirty="0">
                        <a:solidFill>
                          <a:schemeClr val="accent2"/>
                        </a:solidFill>
                        <a:effectLst/>
                        <a:latin typeface="Aptos Narrow" panose="020B0004020202020204" pitchFamily="34" charset="0"/>
                      </a:endParaRPr>
                    </a:p>
                  </a:txBody>
                  <a:tcPr marL="8563" marR="8563" marT="8563" marB="0" anchor="b"/>
                </a:tc>
                <a:tc>
                  <a:txBody>
                    <a:bodyPr/>
                    <a:lstStyle/>
                    <a:p>
                      <a:pPr algn="ctr" fontAlgn="b">
                        <a:buNone/>
                      </a:pPr>
                      <a:r>
                        <a:rPr lang="sv-SE" sz="1000" u="none" strike="noStrike" dirty="0">
                          <a:solidFill>
                            <a:schemeClr val="accent2"/>
                          </a:solidFill>
                          <a:effectLst/>
                        </a:rPr>
                        <a:t> X</a:t>
                      </a:r>
                      <a:endParaRPr lang="sv-SE" sz="1000" b="0" i="0" u="none" strike="noStrike" dirty="0">
                        <a:solidFill>
                          <a:schemeClr val="accent2"/>
                        </a:solidFill>
                        <a:effectLst/>
                        <a:latin typeface="Aptos Narrow" panose="020B0004020202020204" pitchFamily="34" charset="0"/>
                      </a:endParaRPr>
                    </a:p>
                  </a:txBody>
                  <a:tcPr marL="8563" marR="8563" marT="8563" marB="0" anchor="b"/>
                </a:tc>
                <a:tc>
                  <a:txBody>
                    <a:bodyPr/>
                    <a:lstStyle/>
                    <a:p>
                      <a:pPr algn="ctr" fontAlgn="b">
                        <a:buNone/>
                      </a:pPr>
                      <a:r>
                        <a:rPr lang="sv-SE" sz="1000" u="none" strike="noStrike" dirty="0">
                          <a:solidFill>
                            <a:schemeClr val="accent2"/>
                          </a:solidFill>
                          <a:effectLst/>
                        </a:rPr>
                        <a:t>X </a:t>
                      </a:r>
                      <a:endParaRPr lang="sv-SE" sz="1000" b="0" i="0" u="none" strike="noStrike" dirty="0">
                        <a:solidFill>
                          <a:schemeClr val="accent2"/>
                        </a:solidFill>
                        <a:effectLst/>
                        <a:latin typeface="Aptos Narrow" panose="020B0004020202020204" pitchFamily="34" charset="0"/>
                      </a:endParaRPr>
                    </a:p>
                  </a:txBody>
                  <a:tcPr marL="8563" marR="8563" marT="8563" marB="0" anchor="b"/>
                </a:tc>
                <a:extLst>
                  <a:ext uri="{0D108BD9-81ED-4DB2-BD59-A6C34878D82A}">
                    <a16:rowId xmlns:a16="http://schemas.microsoft.com/office/drawing/2014/main" val="1154163669"/>
                  </a:ext>
                </a:extLst>
              </a:tr>
              <a:tr h="250488">
                <a:tc>
                  <a:txBody>
                    <a:bodyPr/>
                    <a:lstStyle/>
                    <a:p>
                      <a:pPr algn="l" fontAlgn="b">
                        <a:buNone/>
                      </a:pPr>
                      <a:r>
                        <a:rPr lang="sv-SE" sz="1600" u="none" strike="noStrike" dirty="0">
                          <a:solidFill>
                            <a:schemeClr val="accent2"/>
                          </a:solidFill>
                          <a:effectLst/>
                        </a:rPr>
                        <a:t>Se om patienten valt digital kontakt</a:t>
                      </a:r>
                      <a:endParaRPr lang="sv-SE" sz="1600" b="0" i="0" u="none" strike="noStrike" dirty="0">
                        <a:solidFill>
                          <a:schemeClr val="accent2"/>
                        </a:solidFill>
                        <a:effectLst/>
                        <a:latin typeface="Aptos Narrow" panose="020B0004020202020204" pitchFamily="34" charset="0"/>
                      </a:endParaRPr>
                    </a:p>
                  </a:txBody>
                  <a:tcPr marL="8563" marR="8563" marT="8563" marB="0" anchor="b"/>
                </a:tc>
                <a:tc>
                  <a:txBody>
                    <a:bodyPr/>
                    <a:lstStyle/>
                    <a:p>
                      <a:pPr algn="ctr" fontAlgn="b">
                        <a:buNone/>
                      </a:pPr>
                      <a:r>
                        <a:rPr lang="sv-SE" sz="1000" u="none" strike="noStrike" dirty="0">
                          <a:solidFill>
                            <a:schemeClr val="accent2"/>
                          </a:solidFill>
                          <a:effectLst/>
                        </a:rPr>
                        <a:t> X</a:t>
                      </a:r>
                      <a:endParaRPr lang="sv-SE" sz="1000" b="0" i="0" u="none" strike="noStrike" dirty="0">
                        <a:solidFill>
                          <a:schemeClr val="accent2"/>
                        </a:solidFill>
                        <a:effectLst/>
                        <a:latin typeface="Aptos Narrow" panose="020B0004020202020204" pitchFamily="34" charset="0"/>
                      </a:endParaRPr>
                    </a:p>
                  </a:txBody>
                  <a:tcPr marL="8563" marR="8563" marT="8563" marB="0" anchor="b"/>
                </a:tc>
                <a:tc>
                  <a:txBody>
                    <a:bodyPr/>
                    <a:lstStyle/>
                    <a:p>
                      <a:pPr algn="ctr" fontAlgn="b">
                        <a:buNone/>
                      </a:pPr>
                      <a:r>
                        <a:rPr lang="sv-SE" sz="1000" u="none" strike="noStrike" dirty="0">
                          <a:solidFill>
                            <a:schemeClr val="accent2"/>
                          </a:solidFill>
                          <a:effectLst/>
                        </a:rPr>
                        <a:t> </a:t>
                      </a:r>
                      <a:endParaRPr lang="sv-SE" sz="1000" b="0" i="0" u="none" strike="noStrike" dirty="0">
                        <a:solidFill>
                          <a:schemeClr val="accent2"/>
                        </a:solidFill>
                        <a:effectLst/>
                        <a:latin typeface="Aptos Narrow" panose="020B0004020202020204" pitchFamily="34" charset="0"/>
                      </a:endParaRPr>
                    </a:p>
                  </a:txBody>
                  <a:tcPr marL="8563" marR="8563" marT="8563" marB="0" anchor="b"/>
                </a:tc>
                <a:extLst>
                  <a:ext uri="{0D108BD9-81ED-4DB2-BD59-A6C34878D82A}">
                    <a16:rowId xmlns:a16="http://schemas.microsoft.com/office/drawing/2014/main" val="3602910796"/>
                  </a:ext>
                </a:extLst>
              </a:tr>
              <a:tr h="272688">
                <a:tc>
                  <a:txBody>
                    <a:bodyPr/>
                    <a:lstStyle/>
                    <a:p>
                      <a:pPr algn="l" fontAlgn="b">
                        <a:buNone/>
                      </a:pPr>
                      <a:r>
                        <a:rPr lang="sv-SE" sz="1600" u="none" strike="noStrike" dirty="0">
                          <a:solidFill>
                            <a:schemeClr val="accent2"/>
                          </a:solidFill>
                          <a:effectLst/>
                        </a:rPr>
                        <a:t>Se vid utskick om patienten har aviseringar påslagna</a:t>
                      </a:r>
                      <a:endParaRPr lang="sv-SE" sz="1600" b="0" i="0" u="none" strike="noStrike" dirty="0">
                        <a:solidFill>
                          <a:schemeClr val="accent2"/>
                        </a:solidFill>
                        <a:effectLst/>
                        <a:latin typeface="Aptos Narrow" panose="020B0004020202020204" pitchFamily="34" charset="0"/>
                      </a:endParaRPr>
                    </a:p>
                  </a:txBody>
                  <a:tcPr marL="8563" marR="8563" marT="8563" marB="0" anchor="b"/>
                </a:tc>
                <a:tc>
                  <a:txBody>
                    <a:bodyPr/>
                    <a:lstStyle/>
                    <a:p>
                      <a:pPr algn="ctr" fontAlgn="b">
                        <a:buNone/>
                      </a:pPr>
                      <a:r>
                        <a:rPr lang="sv-SE" sz="1000" u="none" strike="noStrike" dirty="0">
                          <a:solidFill>
                            <a:schemeClr val="accent2"/>
                          </a:solidFill>
                          <a:effectLst/>
                        </a:rPr>
                        <a:t> </a:t>
                      </a:r>
                      <a:endParaRPr lang="sv-SE" sz="1000" b="0" i="0" u="none" strike="noStrike" dirty="0">
                        <a:solidFill>
                          <a:schemeClr val="accent2"/>
                        </a:solidFill>
                        <a:effectLst/>
                        <a:latin typeface="Aptos Narrow" panose="020B0004020202020204" pitchFamily="34" charset="0"/>
                      </a:endParaRPr>
                    </a:p>
                  </a:txBody>
                  <a:tcPr marL="8563" marR="8563" marT="8563" marB="0" anchor="b"/>
                </a:tc>
                <a:tc>
                  <a:txBody>
                    <a:bodyPr/>
                    <a:lstStyle/>
                    <a:p>
                      <a:pPr algn="ctr" fontAlgn="b">
                        <a:buNone/>
                      </a:pPr>
                      <a:r>
                        <a:rPr lang="sv-SE" sz="1000" u="none" strike="noStrike" dirty="0">
                          <a:solidFill>
                            <a:schemeClr val="accent2"/>
                          </a:solidFill>
                          <a:effectLst/>
                        </a:rPr>
                        <a:t> </a:t>
                      </a:r>
                      <a:endParaRPr lang="sv-SE" sz="1000" b="0" i="0" u="none" strike="noStrike" dirty="0">
                        <a:solidFill>
                          <a:schemeClr val="accent2"/>
                        </a:solidFill>
                        <a:effectLst/>
                        <a:latin typeface="Aptos Narrow" panose="020B0004020202020204" pitchFamily="34" charset="0"/>
                      </a:endParaRPr>
                    </a:p>
                  </a:txBody>
                  <a:tcPr marL="8563" marR="8563" marT="8563" marB="0" anchor="b"/>
                </a:tc>
                <a:extLst>
                  <a:ext uri="{0D108BD9-81ED-4DB2-BD59-A6C34878D82A}">
                    <a16:rowId xmlns:a16="http://schemas.microsoft.com/office/drawing/2014/main" val="373391540"/>
                  </a:ext>
                </a:extLst>
              </a:tr>
              <a:tr h="250488">
                <a:tc>
                  <a:txBody>
                    <a:bodyPr/>
                    <a:lstStyle/>
                    <a:p>
                      <a:pPr algn="l" fontAlgn="b">
                        <a:buNone/>
                      </a:pPr>
                      <a:r>
                        <a:rPr lang="sv-SE" sz="1600" u="none" strike="noStrike" dirty="0">
                          <a:solidFill>
                            <a:schemeClr val="accent2"/>
                          </a:solidFill>
                          <a:effectLst/>
                        </a:rPr>
                        <a:t>Skriva meddelande vid utskick</a:t>
                      </a:r>
                      <a:endParaRPr lang="sv-SE" sz="1600" b="0" i="0" u="none" strike="noStrike" dirty="0">
                        <a:solidFill>
                          <a:schemeClr val="accent2"/>
                        </a:solidFill>
                        <a:effectLst/>
                        <a:latin typeface="Aptos Narrow" panose="020B0004020202020204" pitchFamily="34" charset="0"/>
                      </a:endParaRPr>
                    </a:p>
                  </a:txBody>
                  <a:tcPr marL="8563" marR="8563" marT="8563" marB="0" anchor="b"/>
                </a:tc>
                <a:tc>
                  <a:txBody>
                    <a:bodyPr/>
                    <a:lstStyle/>
                    <a:p>
                      <a:pPr algn="ctr" fontAlgn="b">
                        <a:buNone/>
                      </a:pPr>
                      <a:r>
                        <a:rPr lang="sv-SE" sz="1000" u="none" strike="noStrike" dirty="0">
                          <a:solidFill>
                            <a:schemeClr val="accent2"/>
                          </a:solidFill>
                          <a:effectLst/>
                        </a:rPr>
                        <a:t> X</a:t>
                      </a:r>
                      <a:endParaRPr lang="sv-SE" sz="1000" b="0" i="0" u="none" strike="noStrike" dirty="0">
                        <a:solidFill>
                          <a:schemeClr val="accent2"/>
                        </a:solidFill>
                        <a:effectLst/>
                        <a:latin typeface="Aptos Narrow" panose="020B0004020202020204" pitchFamily="34" charset="0"/>
                      </a:endParaRPr>
                    </a:p>
                  </a:txBody>
                  <a:tcPr marL="8563" marR="8563" marT="8563" marB="0" anchor="b"/>
                </a:tc>
                <a:tc>
                  <a:txBody>
                    <a:bodyPr/>
                    <a:lstStyle/>
                    <a:p>
                      <a:pPr algn="ctr" fontAlgn="b">
                        <a:buNone/>
                      </a:pPr>
                      <a:r>
                        <a:rPr lang="sv-SE" sz="1000" u="none" strike="noStrike" dirty="0">
                          <a:solidFill>
                            <a:schemeClr val="accent2"/>
                          </a:solidFill>
                          <a:effectLst/>
                        </a:rPr>
                        <a:t> </a:t>
                      </a:r>
                      <a:endParaRPr lang="sv-SE" sz="1000" b="0" i="0" u="none" strike="noStrike" dirty="0">
                        <a:solidFill>
                          <a:schemeClr val="accent2"/>
                        </a:solidFill>
                        <a:effectLst/>
                        <a:latin typeface="Aptos Narrow" panose="020B0004020202020204" pitchFamily="34" charset="0"/>
                      </a:endParaRPr>
                    </a:p>
                  </a:txBody>
                  <a:tcPr marL="8563" marR="8563" marT="8563" marB="0" anchor="b"/>
                </a:tc>
                <a:extLst>
                  <a:ext uri="{0D108BD9-81ED-4DB2-BD59-A6C34878D82A}">
                    <a16:rowId xmlns:a16="http://schemas.microsoft.com/office/drawing/2014/main" val="2586547101"/>
                  </a:ext>
                </a:extLst>
              </a:tr>
              <a:tr h="250488">
                <a:tc>
                  <a:txBody>
                    <a:bodyPr/>
                    <a:lstStyle/>
                    <a:p>
                      <a:pPr algn="l" fontAlgn="b">
                        <a:buNone/>
                      </a:pPr>
                      <a:r>
                        <a:rPr lang="sv-SE" sz="1600" u="none" strike="noStrike" dirty="0">
                          <a:solidFill>
                            <a:schemeClr val="accent2"/>
                          </a:solidFill>
                          <a:effectLst/>
                        </a:rPr>
                        <a:t>Svaren behöver gallras</a:t>
                      </a:r>
                      <a:endParaRPr lang="sv-SE" sz="1600" b="0" i="0" u="none" strike="noStrike" dirty="0">
                        <a:solidFill>
                          <a:schemeClr val="accent2"/>
                        </a:solidFill>
                        <a:effectLst/>
                        <a:latin typeface="Aptos Narrow" panose="020B0004020202020204" pitchFamily="34" charset="0"/>
                      </a:endParaRPr>
                    </a:p>
                  </a:txBody>
                  <a:tcPr marL="8563" marR="8563" marT="8563" marB="0" anchor="b"/>
                </a:tc>
                <a:tc>
                  <a:txBody>
                    <a:bodyPr/>
                    <a:lstStyle/>
                    <a:p>
                      <a:pPr algn="ctr" fontAlgn="b">
                        <a:buNone/>
                      </a:pPr>
                      <a:r>
                        <a:rPr lang="sv-SE" sz="1000" u="none" strike="noStrike" dirty="0">
                          <a:solidFill>
                            <a:schemeClr val="accent2"/>
                          </a:solidFill>
                          <a:effectLst/>
                        </a:rPr>
                        <a:t> X</a:t>
                      </a:r>
                      <a:endParaRPr lang="sv-SE" sz="1000" b="0" i="0" u="none" strike="noStrike" dirty="0">
                        <a:solidFill>
                          <a:schemeClr val="accent2"/>
                        </a:solidFill>
                        <a:effectLst/>
                        <a:latin typeface="Aptos Narrow" panose="020B0004020202020204" pitchFamily="34" charset="0"/>
                      </a:endParaRPr>
                    </a:p>
                  </a:txBody>
                  <a:tcPr marL="8563" marR="8563" marT="8563" marB="0" anchor="b"/>
                </a:tc>
                <a:tc>
                  <a:txBody>
                    <a:bodyPr/>
                    <a:lstStyle/>
                    <a:p>
                      <a:pPr algn="ctr" fontAlgn="b">
                        <a:buNone/>
                      </a:pPr>
                      <a:r>
                        <a:rPr lang="sv-SE" sz="1000" u="none" strike="noStrike" dirty="0">
                          <a:solidFill>
                            <a:schemeClr val="accent2"/>
                          </a:solidFill>
                          <a:effectLst/>
                        </a:rPr>
                        <a:t>X </a:t>
                      </a:r>
                      <a:endParaRPr lang="sv-SE" sz="1000" b="0" i="0" u="none" strike="noStrike" dirty="0">
                        <a:solidFill>
                          <a:schemeClr val="accent2"/>
                        </a:solidFill>
                        <a:effectLst/>
                        <a:latin typeface="Aptos Narrow" panose="020B0004020202020204" pitchFamily="34" charset="0"/>
                      </a:endParaRPr>
                    </a:p>
                  </a:txBody>
                  <a:tcPr marL="8563" marR="8563" marT="8563" marB="0" anchor="b"/>
                </a:tc>
                <a:extLst>
                  <a:ext uri="{0D108BD9-81ED-4DB2-BD59-A6C34878D82A}">
                    <a16:rowId xmlns:a16="http://schemas.microsoft.com/office/drawing/2014/main" val="3266892849"/>
                  </a:ext>
                </a:extLst>
              </a:tr>
              <a:tr h="250488">
                <a:tc>
                  <a:txBody>
                    <a:bodyPr/>
                    <a:lstStyle/>
                    <a:p>
                      <a:pPr algn="l" fontAlgn="b">
                        <a:buNone/>
                      </a:pPr>
                      <a:r>
                        <a:rPr lang="sv-SE" sz="1600" u="none" strike="noStrike" dirty="0">
                          <a:solidFill>
                            <a:schemeClr val="accent2"/>
                          </a:solidFill>
                          <a:effectLst/>
                        </a:rPr>
                        <a:t>Svar i Cosmic</a:t>
                      </a:r>
                      <a:endParaRPr lang="sv-SE" sz="1600" b="0" i="0" u="none" strike="noStrike" dirty="0">
                        <a:solidFill>
                          <a:schemeClr val="accent2"/>
                        </a:solidFill>
                        <a:effectLst/>
                        <a:latin typeface="Aptos Narrow" panose="020B0004020202020204" pitchFamily="34" charset="0"/>
                      </a:endParaRPr>
                    </a:p>
                  </a:txBody>
                  <a:tcPr marL="8563" marR="8563" marT="8563" marB="0" anchor="b"/>
                </a:tc>
                <a:tc>
                  <a:txBody>
                    <a:bodyPr/>
                    <a:lstStyle/>
                    <a:p>
                      <a:pPr algn="ctr" fontAlgn="b">
                        <a:buNone/>
                      </a:pPr>
                      <a:r>
                        <a:rPr lang="sv-SE" sz="1000" u="none" strike="noStrike">
                          <a:solidFill>
                            <a:schemeClr val="accent2"/>
                          </a:solidFill>
                          <a:effectLst/>
                        </a:rPr>
                        <a:t> </a:t>
                      </a:r>
                      <a:endParaRPr lang="sv-SE" sz="1000" b="0" i="0" u="none" strike="noStrike">
                        <a:solidFill>
                          <a:schemeClr val="accent2"/>
                        </a:solidFill>
                        <a:effectLst/>
                        <a:latin typeface="Aptos Narrow" panose="020B0004020202020204" pitchFamily="34" charset="0"/>
                      </a:endParaRPr>
                    </a:p>
                  </a:txBody>
                  <a:tcPr marL="8563" marR="8563" marT="8563" marB="0" anchor="b"/>
                </a:tc>
                <a:tc>
                  <a:txBody>
                    <a:bodyPr/>
                    <a:lstStyle/>
                    <a:p>
                      <a:pPr algn="ctr" fontAlgn="b">
                        <a:buNone/>
                      </a:pPr>
                      <a:r>
                        <a:rPr lang="sv-SE" sz="1000" u="none" strike="noStrike" dirty="0">
                          <a:solidFill>
                            <a:schemeClr val="accent2"/>
                          </a:solidFill>
                          <a:effectLst/>
                        </a:rPr>
                        <a:t>X</a:t>
                      </a:r>
                      <a:endParaRPr lang="sv-SE" sz="1000" b="0" i="0" u="none" strike="noStrike" dirty="0">
                        <a:solidFill>
                          <a:schemeClr val="accent2"/>
                        </a:solidFill>
                        <a:effectLst/>
                        <a:latin typeface="Aptos Narrow" panose="020B0004020202020204" pitchFamily="34" charset="0"/>
                      </a:endParaRPr>
                    </a:p>
                  </a:txBody>
                  <a:tcPr marL="8563" marR="8563" marT="8563" marB="0" anchor="b"/>
                </a:tc>
                <a:extLst>
                  <a:ext uri="{0D108BD9-81ED-4DB2-BD59-A6C34878D82A}">
                    <a16:rowId xmlns:a16="http://schemas.microsoft.com/office/drawing/2014/main" val="644743697"/>
                  </a:ext>
                </a:extLst>
              </a:tr>
              <a:tr h="250488">
                <a:tc>
                  <a:txBody>
                    <a:bodyPr/>
                    <a:lstStyle/>
                    <a:p>
                      <a:pPr algn="l" fontAlgn="b">
                        <a:buNone/>
                      </a:pPr>
                      <a:r>
                        <a:rPr lang="sv-SE" sz="1600" u="none" strike="noStrike" dirty="0">
                          <a:solidFill>
                            <a:schemeClr val="accent2"/>
                          </a:solidFill>
                          <a:effectLst/>
                        </a:rPr>
                        <a:t>Svar i 1177 Formulärhantering</a:t>
                      </a:r>
                      <a:endParaRPr lang="sv-SE" sz="1600" b="0" i="0" u="none" strike="noStrike" dirty="0">
                        <a:solidFill>
                          <a:schemeClr val="accent2"/>
                        </a:solidFill>
                        <a:effectLst/>
                        <a:latin typeface="Aptos Narrow" panose="020B0004020202020204" pitchFamily="34" charset="0"/>
                      </a:endParaRPr>
                    </a:p>
                  </a:txBody>
                  <a:tcPr marL="8563" marR="8563" marT="8563" marB="0" anchor="b"/>
                </a:tc>
                <a:tc>
                  <a:txBody>
                    <a:bodyPr/>
                    <a:lstStyle/>
                    <a:p>
                      <a:pPr algn="ctr" fontAlgn="b">
                        <a:buNone/>
                      </a:pPr>
                      <a:r>
                        <a:rPr lang="sv-SE" sz="1000" u="none" strike="noStrike" dirty="0">
                          <a:solidFill>
                            <a:schemeClr val="accent2"/>
                          </a:solidFill>
                          <a:effectLst/>
                        </a:rPr>
                        <a:t> X</a:t>
                      </a:r>
                      <a:endParaRPr lang="sv-SE" sz="1000" b="0" i="0" u="none" strike="noStrike" dirty="0">
                        <a:solidFill>
                          <a:schemeClr val="accent2"/>
                        </a:solidFill>
                        <a:effectLst/>
                        <a:latin typeface="Aptos Narrow" panose="020B0004020202020204" pitchFamily="34" charset="0"/>
                      </a:endParaRPr>
                    </a:p>
                  </a:txBody>
                  <a:tcPr marL="8563" marR="8563" marT="8563" marB="0" anchor="b"/>
                </a:tc>
                <a:tc>
                  <a:txBody>
                    <a:bodyPr/>
                    <a:lstStyle/>
                    <a:p>
                      <a:pPr algn="ctr" fontAlgn="b">
                        <a:buNone/>
                      </a:pPr>
                      <a:r>
                        <a:rPr lang="sv-SE" sz="1000" u="none" strike="noStrike" dirty="0">
                          <a:solidFill>
                            <a:schemeClr val="accent2"/>
                          </a:solidFill>
                          <a:effectLst/>
                        </a:rPr>
                        <a:t> </a:t>
                      </a:r>
                      <a:endParaRPr lang="sv-SE" sz="1000" b="0" i="0" u="none" strike="noStrike" dirty="0">
                        <a:solidFill>
                          <a:schemeClr val="accent2"/>
                        </a:solidFill>
                        <a:effectLst/>
                        <a:latin typeface="Aptos Narrow" panose="020B0004020202020204" pitchFamily="34" charset="0"/>
                      </a:endParaRPr>
                    </a:p>
                  </a:txBody>
                  <a:tcPr marL="8563" marR="8563" marT="8563" marB="0" anchor="b"/>
                </a:tc>
                <a:extLst>
                  <a:ext uri="{0D108BD9-81ED-4DB2-BD59-A6C34878D82A}">
                    <a16:rowId xmlns:a16="http://schemas.microsoft.com/office/drawing/2014/main" val="1380326926"/>
                  </a:ext>
                </a:extLst>
              </a:tr>
              <a:tr h="275449">
                <a:tc>
                  <a:txBody>
                    <a:bodyPr/>
                    <a:lstStyle/>
                    <a:p>
                      <a:pPr algn="l" fontAlgn="b">
                        <a:buNone/>
                      </a:pPr>
                      <a:r>
                        <a:rPr lang="sv-SE" sz="1600" u="none" strike="noStrike" dirty="0">
                          <a:solidFill>
                            <a:schemeClr val="accent2"/>
                          </a:solidFill>
                          <a:effectLst/>
                        </a:rPr>
                        <a:t>Spara utkast och återgå senare och fylla i resten</a:t>
                      </a:r>
                      <a:endParaRPr lang="sv-SE" sz="1600" b="0" i="0" u="none" strike="noStrike" dirty="0">
                        <a:solidFill>
                          <a:schemeClr val="accent2"/>
                        </a:solidFill>
                        <a:effectLst/>
                        <a:latin typeface="Aptos Narrow" panose="020B0004020202020204" pitchFamily="34" charset="0"/>
                      </a:endParaRPr>
                    </a:p>
                  </a:txBody>
                  <a:tcPr marL="8563" marR="8563" marT="8563" marB="0" anchor="b"/>
                </a:tc>
                <a:tc>
                  <a:txBody>
                    <a:bodyPr/>
                    <a:lstStyle/>
                    <a:p>
                      <a:pPr algn="ctr" fontAlgn="b">
                        <a:buNone/>
                      </a:pPr>
                      <a:r>
                        <a:rPr lang="sv-SE" sz="1000" u="none" strike="noStrike">
                          <a:solidFill>
                            <a:schemeClr val="accent2"/>
                          </a:solidFill>
                          <a:effectLst/>
                        </a:rPr>
                        <a:t>Till viss del</a:t>
                      </a:r>
                      <a:endParaRPr lang="sv-SE" sz="1000" b="0" i="0" u="none" strike="noStrike">
                        <a:solidFill>
                          <a:schemeClr val="accent2"/>
                        </a:solidFill>
                        <a:effectLst/>
                        <a:latin typeface="Aptos Narrow" panose="020B0004020202020204" pitchFamily="34" charset="0"/>
                      </a:endParaRPr>
                    </a:p>
                  </a:txBody>
                  <a:tcPr marL="8563" marR="8563" marT="8563" marB="0" anchor="b"/>
                </a:tc>
                <a:tc>
                  <a:txBody>
                    <a:bodyPr/>
                    <a:lstStyle/>
                    <a:p>
                      <a:pPr algn="ctr" fontAlgn="b">
                        <a:buNone/>
                      </a:pPr>
                      <a:r>
                        <a:rPr lang="sv-SE" sz="1000" u="none" strike="noStrike" dirty="0">
                          <a:solidFill>
                            <a:schemeClr val="accent2"/>
                          </a:solidFill>
                          <a:effectLst/>
                        </a:rPr>
                        <a:t>Till viss del</a:t>
                      </a:r>
                      <a:endParaRPr lang="sv-SE" sz="1000" b="0" i="0" u="none" strike="noStrike" dirty="0">
                        <a:solidFill>
                          <a:schemeClr val="accent2"/>
                        </a:solidFill>
                        <a:effectLst/>
                        <a:latin typeface="Aptos Narrow" panose="020B0004020202020204" pitchFamily="34" charset="0"/>
                      </a:endParaRPr>
                    </a:p>
                  </a:txBody>
                  <a:tcPr marL="8563" marR="8563" marT="8563" marB="0" anchor="b"/>
                </a:tc>
                <a:extLst>
                  <a:ext uri="{0D108BD9-81ED-4DB2-BD59-A6C34878D82A}">
                    <a16:rowId xmlns:a16="http://schemas.microsoft.com/office/drawing/2014/main" val="3592327885"/>
                  </a:ext>
                </a:extLst>
              </a:tr>
            </a:tbl>
          </a:graphicData>
        </a:graphic>
      </p:graphicFrame>
      <p:sp>
        <p:nvSpPr>
          <p:cNvPr id="8" name="textruta 7">
            <a:extLst>
              <a:ext uri="{FF2B5EF4-FFF2-40B4-BE49-F238E27FC236}">
                <a16:creationId xmlns:a16="http://schemas.microsoft.com/office/drawing/2014/main" id="{5FC21858-F616-4E95-DBAF-281772351440}"/>
              </a:ext>
            </a:extLst>
          </p:cNvPr>
          <p:cNvSpPr txBox="1"/>
          <p:nvPr/>
        </p:nvSpPr>
        <p:spPr>
          <a:xfrm>
            <a:off x="180660" y="75124"/>
            <a:ext cx="5639525" cy="359508"/>
          </a:xfrm>
          <a:prstGeom prst="rect">
            <a:avLst/>
          </a:prstGeom>
          <a:noFill/>
        </p:spPr>
        <p:txBody>
          <a:bodyPr wrap="square" lIns="0" tIns="0" rIns="0" bIns="0" rtlCol="0">
            <a:noAutofit/>
          </a:bodyPr>
          <a:lstStyle/>
          <a:p>
            <a:pPr algn="l"/>
            <a:r>
              <a:rPr lang="sv-SE" sz="3200" b="1" dirty="0">
                <a:solidFill>
                  <a:schemeClr val="accent2"/>
                </a:solidFill>
                <a:latin typeface="+mj-lt"/>
                <a:ea typeface="+mj-ea"/>
                <a:cs typeface="+mj-cs"/>
              </a:rPr>
              <a:t>Funktioner</a:t>
            </a:r>
          </a:p>
        </p:txBody>
      </p:sp>
      <p:sp>
        <p:nvSpPr>
          <p:cNvPr id="9" name="textruta 8">
            <a:extLst>
              <a:ext uri="{FF2B5EF4-FFF2-40B4-BE49-F238E27FC236}">
                <a16:creationId xmlns:a16="http://schemas.microsoft.com/office/drawing/2014/main" id="{164B33E7-1A99-489D-AA88-21B203B21E7E}"/>
              </a:ext>
            </a:extLst>
          </p:cNvPr>
          <p:cNvSpPr txBox="1"/>
          <p:nvPr/>
        </p:nvSpPr>
        <p:spPr>
          <a:xfrm>
            <a:off x="6869724" y="1016000"/>
            <a:ext cx="5072184" cy="3845169"/>
          </a:xfrm>
          <a:prstGeom prst="rect">
            <a:avLst/>
          </a:prstGeom>
          <a:noFill/>
        </p:spPr>
        <p:txBody>
          <a:bodyPr wrap="square" lIns="0" tIns="0" rIns="0" bIns="0" rtlCol="0">
            <a:noAutofit/>
          </a:bodyPr>
          <a:lstStyle/>
          <a:p>
            <a:pPr marL="285750" indent="-285750" algn="l">
              <a:buFont typeface="Arial" panose="020B0604020202020204" pitchFamily="34" charset="0"/>
              <a:buChar char="•"/>
            </a:pPr>
            <a:r>
              <a:rPr lang="sv-SE" sz="1600" dirty="0">
                <a:solidFill>
                  <a:schemeClr val="accent2"/>
                </a:solidFill>
              </a:rPr>
              <a:t>Gemensam bedömning kring formulärönskemål som kommer in </a:t>
            </a:r>
          </a:p>
          <a:p>
            <a:pPr marL="285750" indent="-285750" algn="l">
              <a:buFont typeface="Arial" panose="020B0604020202020204" pitchFamily="34" charset="0"/>
              <a:buChar char="•"/>
            </a:pPr>
            <a:endParaRPr lang="sv-SE" sz="1600" dirty="0">
              <a:solidFill>
                <a:schemeClr val="accent2"/>
              </a:solidFill>
            </a:endParaRPr>
          </a:p>
          <a:p>
            <a:pPr marL="285750" indent="-285750" algn="l">
              <a:buFont typeface="Arial" panose="020B0604020202020204" pitchFamily="34" charset="0"/>
              <a:buChar char="•"/>
            </a:pPr>
            <a:r>
              <a:rPr lang="sv-SE" sz="1600" dirty="0">
                <a:solidFill>
                  <a:schemeClr val="accent2"/>
                </a:solidFill>
              </a:rPr>
              <a:t>Alltid i första hand 1177 Formulärhantering (undantagsfall Cosmic)</a:t>
            </a:r>
          </a:p>
          <a:p>
            <a:pPr marL="285750" indent="-285750" algn="l">
              <a:buFont typeface="Arial" panose="020B0604020202020204" pitchFamily="34" charset="0"/>
              <a:buChar char="•"/>
            </a:pPr>
            <a:endParaRPr lang="sv-SE" sz="1600" dirty="0">
              <a:solidFill>
                <a:schemeClr val="accent2"/>
              </a:solidFill>
            </a:endParaRPr>
          </a:p>
          <a:p>
            <a:pPr marL="285750" indent="-285750" algn="l">
              <a:buFont typeface="Arial" panose="020B0604020202020204" pitchFamily="34" charset="0"/>
              <a:buChar char="•"/>
            </a:pPr>
            <a:r>
              <a:rPr lang="sv-SE" sz="1600" dirty="0">
                <a:solidFill>
                  <a:schemeClr val="accent2"/>
                </a:solidFill>
              </a:rPr>
              <a:t>På sikt flytta över de som ligger i Cosmic i dag till 1177 Formulärhantering</a:t>
            </a:r>
          </a:p>
          <a:p>
            <a:pPr marL="742950" lvl="1" indent="-285750">
              <a:buFont typeface="Arial" panose="020B0604020202020204" pitchFamily="34" charset="0"/>
              <a:buChar char="•"/>
            </a:pPr>
            <a:r>
              <a:rPr lang="sv-SE" sz="1600" dirty="0">
                <a:solidFill>
                  <a:schemeClr val="accent2"/>
                </a:solidFill>
              </a:rPr>
              <a:t>Börja med de som finns som Nafs (ex. GAD-7, ISI, PHQ-9, WURS)</a:t>
            </a:r>
          </a:p>
          <a:p>
            <a:pPr algn="l"/>
            <a:endParaRPr lang="sv-SE" dirty="0">
              <a:solidFill>
                <a:schemeClr val="accent2"/>
              </a:solidFill>
            </a:endParaRPr>
          </a:p>
          <a:p>
            <a:pPr algn="l"/>
            <a:endParaRPr lang="sv-SE" dirty="0">
              <a:solidFill>
                <a:schemeClr val="accent2"/>
              </a:solidFill>
            </a:endParaRPr>
          </a:p>
          <a:p>
            <a:pPr algn="l"/>
            <a:endParaRPr lang="sv-SE" dirty="0">
              <a:solidFill>
                <a:schemeClr val="accent2"/>
              </a:solidFill>
            </a:endParaRPr>
          </a:p>
          <a:p>
            <a:pPr algn="l"/>
            <a:r>
              <a:rPr lang="sv-SE" dirty="0">
                <a:solidFill>
                  <a:schemeClr val="accent2"/>
                </a:solidFill>
              </a:rPr>
              <a:t> </a:t>
            </a:r>
          </a:p>
        </p:txBody>
      </p:sp>
    </p:spTree>
    <p:extLst>
      <p:ext uri="{BB962C8B-B14F-4D97-AF65-F5344CB8AC3E}">
        <p14:creationId xmlns:p14="http://schemas.microsoft.com/office/powerpoint/2010/main" val="1434919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C7FDC8C-15D0-F225-46C8-C8C1C5017A8E}"/>
              </a:ext>
            </a:extLst>
          </p:cNvPr>
          <p:cNvSpPr>
            <a:spLocks noGrp="1"/>
          </p:cNvSpPr>
          <p:nvPr>
            <p:ph type="title"/>
          </p:nvPr>
        </p:nvSpPr>
        <p:spPr>
          <a:xfrm>
            <a:off x="471748" y="69961"/>
            <a:ext cx="10515600" cy="1087120"/>
          </a:xfrm>
        </p:spPr>
        <p:txBody>
          <a:bodyPr/>
          <a:lstStyle/>
          <a:p>
            <a:pPr algn="l"/>
            <a:r>
              <a:rPr lang="sv-SE" sz="3200" dirty="0"/>
              <a:t>Formulär som skickas via </a:t>
            </a:r>
            <a:br>
              <a:rPr lang="sv-SE" sz="3200" dirty="0"/>
            </a:br>
            <a:r>
              <a:rPr lang="sv-SE" sz="2400" dirty="0"/>
              <a:t>Cosmic </a:t>
            </a:r>
            <a:r>
              <a:rPr lang="sv-SE" sz="3200" dirty="0"/>
              <a:t>				</a:t>
            </a:r>
            <a:r>
              <a:rPr lang="sv-SE" sz="2400" dirty="0"/>
              <a:t>1177 Formulärhantering</a:t>
            </a:r>
          </a:p>
        </p:txBody>
      </p:sp>
      <p:pic>
        <p:nvPicPr>
          <p:cNvPr id="5" name="Bildobjekt 4">
            <a:extLst>
              <a:ext uri="{FF2B5EF4-FFF2-40B4-BE49-F238E27FC236}">
                <a16:creationId xmlns:a16="http://schemas.microsoft.com/office/drawing/2014/main" id="{46E94FBB-06B6-6CB8-1D7F-5A6EF7A86155}"/>
              </a:ext>
            </a:extLst>
          </p:cNvPr>
          <p:cNvPicPr>
            <a:picLocks noChangeAspect="1"/>
          </p:cNvPicPr>
          <p:nvPr/>
        </p:nvPicPr>
        <p:blipFill>
          <a:blip r:embed="rId2"/>
          <a:stretch>
            <a:fillRect/>
          </a:stretch>
        </p:blipFill>
        <p:spPr>
          <a:xfrm>
            <a:off x="471748" y="1059967"/>
            <a:ext cx="3639968" cy="1453045"/>
          </a:xfrm>
          <a:prstGeom prst="rect">
            <a:avLst/>
          </a:prstGeom>
        </p:spPr>
      </p:pic>
      <p:pic>
        <p:nvPicPr>
          <p:cNvPr id="6" name="Bildobjekt 5">
            <a:extLst>
              <a:ext uri="{FF2B5EF4-FFF2-40B4-BE49-F238E27FC236}">
                <a16:creationId xmlns:a16="http://schemas.microsoft.com/office/drawing/2014/main" id="{5F2CB916-01C0-5620-EA44-630C988F715F}"/>
              </a:ext>
            </a:extLst>
          </p:cNvPr>
          <p:cNvPicPr>
            <a:picLocks noChangeAspect="1"/>
          </p:cNvPicPr>
          <p:nvPr/>
        </p:nvPicPr>
        <p:blipFill>
          <a:blip r:embed="rId3"/>
          <a:stretch>
            <a:fillRect/>
          </a:stretch>
        </p:blipFill>
        <p:spPr>
          <a:xfrm>
            <a:off x="471748" y="2513012"/>
            <a:ext cx="3954780" cy="3206750"/>
          </a:xfrm>
          <a:prstGeom prst="rect">
            <a:avLst/>
          </a:prstGeom>
        </p:spPr>
      </p:pic>
      <p:pic>
        <p:nvPicPr>
          <p:cNvPr id="7" name="Bildobjekt 6">
            <a:extLst>
              <a:ext uri="{FF2B5EF4-FFF2-40B4-BE49-F238E27FC236}">
                <a16:creationId xmlns:a16="http://schemas.microsoft.com/office/drawing/2014/main" id="{5E795168-B5BD-22BF-EA18-7BBFE60BAC6E}"/>
              </a:ext>
            </a:extLst>
          </p:cNvPr>
          <p:cNvPicPr>
            <a:picLocks noChangeAspect="1"/>
          </p:cNvPicPr>
          <p:nvPr/>
        </p:nvPicPr>
        <p:blipFill>
          <a:blip r:embed="rId4"/>
          <a:stretch>
            <a:fillRect/>
          </a:stretch>
        </p:blipFill>
        <p:spPr>
          <a:xfrm>
            <a:off x="5568800" y="1059967"/>
            <a:ext cx="3639968" cy="3358945"/>
          </a:xfrm>
          <a:prstGeom prst="rect">
            <a:avLst/>
          </a:prstGeom>
        </p:spPr>
      </p:pic>
      <p:pic>
        <p:nvPicPr>
          <p:cNvPr id="10" name="Bildobjekt 9">
            <a:extLst>
              <a:ext uri="{FF2B5EF4-FFF2-40B4-BE49-F238E27FC236}">
                <a16:creationId xmlns:a16="http://schemas.microsoft.com/office/drawing/2014/main" id="{AD93C1B6-8878-F20D-833B-D4F91118E628}"/>
              </a:ext>
            </a:extLst>
          </p:cNvPr>
          <p:cNvPicPr>
            <a:picLocks noChangeAspect="1"/>
          </p:cNvPicPr>
          <p:nvPr/>
        </p:nvPicPr>
        <p:blipFill>
          <a:blip r:embed="rId5"/>
          <a:stretch>
            <a:fillRect/>
          </a:stretch>
        </p:blipFill>
        <p:spPr>
          <a:xfrm>
            <a:off x="5568800" y="4458182"/>
            <a:ext cx="2952902" cy="1416123"/>
          </a:xfrm>
          <a:prstGeom prst="rect">
            <a:avLst/>
          </a:prstGeom>
        </p:spPr>
      </p:pic>
      <p:sp>
        <p:nvSpPr>
          <p:cNvPr id="11" name="textruta 10">
            <a:extLst>
              <a:ext uri="{FF2B5EF4-FFF2-40B4-BE49-F238E27FC236}">
                <a16:creationId xmlns:a16="http://schemas.microsoft.com/office/drawing/2014/main" id="{794FEB54-B476-BED9-7890-6D98D44F2376}"/>
              </a:ext>
            </a:extLst>
          </p:cNvPr>
          <p:cNvSpPr txBox="1"/>
          <p:nvPr/>
        </p:nvSpPr>
        <p:spPr>
          <a:xfrm>
            <a:off x="9208768" y="1525091"/>
            <a:ext cx="2876061" cy="1242242"/>
          </a:xfrm>
          <a:prstGeom prst="rect">
            <a:avLst/>
          </a:prstGeom>
          <a:noFill/>
        </p:spPr>
        <p:txBody>
          <a:bodyPr wrap="square" lIns="0" tIns="0" rIns="0" bIns="0" rtlCol="0">
            <a:noAutofit/>
          </a:bodyPr>
          <a:lstStyle/>
          <a:p>
            <a:pPr algn="l"/>
            <a:endParaRPr lang="sv-SE" dirty="0"/>
          </a:p>
        </p:txBody>
      </p:sp>
      <p:sp>
        <p:nvSpPr>
          <p:cNvPr id="12" name="Rektangel 11">
            <a:extLst>
              <a:ext uri="{FF2B5EF4-FFF2-40B4-BE49-F238E27FC236}">
                <a16:creationId xmlns:a16="http://schemas.microsoft.com/office/drawing/2014/main" id="{F9E47962-59F8-85D0-C035-CC2AAE662B9C}"/>
              </a:ext>
            </a:extLst>
          </p:cNvPr>
          <p:cNvSpPr/>
          <p:nvPr/>
        </p:nvSpPr>
        <p:spPr>
          <a:xfrm rot="369001">
            <a:off x="9391113" y="1519661"/>
            <a:ext cx="1786212" cy="9264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a:t>Minst 3 frågor</a:t>
            </a:r>
          </a:p>
          <a:p>
            <a:r>
              <a:rPr lang="sv-SE"/>
              <a:t>Max 10 frågor</a:t>
            </a:r>
            <a:endParaRPr lang="sv-SE" dirty="0"/>
          </a:p>
        </p:txBody>
      </p:sp>
      <p:grpSp>
        <p:nvGrpSpPr>
          <p:cNvPr id="16" name="Grupp 15">
            <a:extLst>
              <a:ext uri="{FF2B5EF4-FFF2-40B4-BE49-F238E27FC236}">
                <a16:creationId xmlns:a16="http://schemas.microsoft.com/office/drawing/2014/main" id="{50799CFB-126B-ECA5-D0B8-A028F8831C22}"/>
              </a:ext>
            </a:extLst>
          </p:cNvPr>
          <p:cNvGrpSpPr/>
          <p:nvPr/>
        </p:nvGrpSpPr>
        <p:grpSpPr>
          <a:xfrm>
            <a:off x="1182965" y="3663264"/>
            <a:ext cx="2838156" cy="1589835"/>
            <a:chOff x="3059058" y="1839165"/>
            <a:chExt cx="2838156" cy="1589835"/>
          </a:xfrm>
        </p:grpSpPr>
        <p:sp>
          <p:nvSpPr>
            <p:cNvPr id="17" name="Rektangel 16">
              <a:extLst>
                <a:ext uri="{FF2B5EF4-FFF2-40B4-BE49-F238E27FC236}">
                  <a16:creationId xmlns:a16="http://schemas.microsoft.com/office/drawing/2014/main" id="{DC558981-E2DA-69D8-BA39-5551E50D4911}"/>
                </a:ext>
              </a:extLst>
            </p:cNvPr>
            <p:cNvSpPr/>
            <p:nvPr/>
          </p:nvSpPr>
          <p:spPr>
            <a:xfrm>
              <a:off x="3059058" y="1839165"/>
              <a:ext cx="2838156" cy="15898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8" name="Bildobjekt 17">
              <a:extLst>
                <a:ext uri="{FF2B5EF4-FFF2-40B4-BE49-F238E27FC236}">
                  <a16:creationId xmlns:a16="http://schemas.microsoft.com/office/drawing/2014/main" id="{D2D0360A-CE0B-37FC-15D7-F8FFC05928B6}"/>
                </a:ext>
              </a:extLst>
            </p:cNvPr>
            <p:cNvPicPr>
              <a:picLocks noChangeAspect="1"/>
            </p:cNvPicPr>
            <p:nvPr/>
          </p:nvPicPr>
          <p:blipFill>
            <a:blip r:embed="rId6"/>
            <a:stretch>
              <a:fillRect/>
            </a:stretch>
          </p:blipFill>
          <p:spPr>
            <a:xfrm>
              <a:off x="3153976" y="1924370"/>
              <a:ext cx="2648320" cy="1419423"/>
            </a:xfrm>
            <a:prstGeom prst="rect">
              <a:avLst/>
            </a:prstGeom>
          </p:spPr>
        </p:pic>
      </p:grpSp>
    </p:spTree>
    <p:extLst>
      <p:ext uri="{BB962C8B-B14F-4D97-AF65-F5344CB8AC3E}">
        <p14:creationId xmlns:p14="http://schemas.microsoft.com/office/powerpoint/2010/main" val="226702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BFCC05A1-1AED-EF88-C44E-F2D9CF5CA5A3}"/>
              </a:ext>
            </a:extLst>
          </p:cNvPr>
          <p:cNvPicPr>
            <a:picLocks noChangeAspect="1"/>
          </p:cNvPicPr>
          <p:nvPr/>
        </p:nvPicPr>
        <p:blipFill>
          <a:blip r:embed="rId2"/>
          <a:stretch>
            <a:fillRect/>
          </a:stretch>
        </p:blipFill>
        <p:spPr>
          <a:xfrm>
            <a:off x="5812135" y="2033943"/>
            <a:ext cx="6146646" cy="3710281"/>
          </a:xfrm>
          <a:prstGeom prst="rect">
            <a:avLst/>
          </a:prstGeom>
        </p:spPr>
      </p:pic>
      <p:pic>
        <p:nvPicPr>
          <p:cNvPr id="10" name="Bildobjekt 9">
            <a:extLst>
              <a:ext uri="{FF2B5EF4-FFF2-40B4-BE49-F238E27FC236}">
                <a16:creationId xmlns:a16="http://schemas.microsoft.com/office/drawing/2014/main" id="{26DDC1EC-058E-AA1F-8237-5133DA900F9B}"/>
              </a:ext>
            </a:extLst>
          </p:cNvPr>
          <p:cNvPicPr>
            <a:picLocks noChangeAspect="1"/>
          </p:cNvPicPr>
          <p:nvPr/>
        </p:nvPicPr>
        <p:blipFill>
          <a:blip r:embed="rId3"/>
          <a:stretch>
            <a:fillRect/>
          </a:stretch>
        </p:blipFill>
        <p:spPr>
          <a:xfrm>
            <a:off x="1547447" y="1189923"/>
            <a:ext cx="3327063" cy="4630448"/>
          </a:xfrm>
          <a:prstGeom prst="rect">
            <a:avLst/>
          </a:prstGeom>
        </p:spPr>
      </p:pic>
      <p:sp>
        <p:nvSpPr>
          <p:cNvPr id="11" name="textruta 10">
            <a:extLst>
              <a:ext uri="{FF2B5EF4-FFF2-40B4-BE49-F238E27FC236}">
                <a16:creationId xmlns:a16="http://schemas.microsoft.com/office/drawing/2014/main" id="{7FAF3FC2-CD53-B4ED-D926-E7D27FB94EE3}"/>
              </a:ext>
            </a:extLst>
          </p:cNvPr>
          <p:cNvSpPr txBox="1"/>
          <p:nvPr/>
        </p:nvSpPr>
        <p:spPr>
          <a:xfrm>
            <a:off x="1547447" y="819460"/>
            <a:ext cx="3327063" cy="433137"/>
          </a:xfrm>
          <a:prstGeom prst="rect">
            <a:avLst/>
          </a:prstGeom>
          <a:noFill/>
        </p:spPr>
        <p:txBody>
          <a:bodyPr wrap="square" lIns="0" tIns="0" rIns="0" bIns="0" rtlCol="0">
            <a:noAutofit/>
          </a:bodyPr>
          <a:lstStyle/>
          <a:p>
            <a:pPr algn="l"/>
            <a:r>
              <a:rPr lang="sv-SE" dirty="0">
                <a:solidFill>
                  <a:schemeClr val="accent2"/>
                </a:solidFill>
              </a:rPr>
              <a:t>Cosmic</a:t>
            </a:r>
          </a:p>
        </p:txBody>
      </p:sp>
      <p:sp>
        <p:nvSpPr>
          <p:cNvPr id="12" name="textruta 11">
            <a:extLst>
              <a:ext uri="{FF2B5EF4-FFF2-40B4-BE49-F238E27FC236}">
                <a16:creationId xmlns:a16="http://schemas.microsoft.com/office/drawing/2014/main" id="{C9CF1207-4D46-F8AF-AC37-7CE7E62E85A8}"/>
              </a:ext>
            </a:extLst>
          </p:cNvPr>
          <p:cNvSpPr txBox="1"/>
          <p:nvPr/>
        </p:nvSpPr>
        <p:spPr>
          <a:xfrm>
            <a:off x="5812135" y="1649158"/>
            <a:ext cx="3154592" cy="500514"/>
          </a:xfrm>
          <a:prstGeom prst="rect">
            <a:avLst/>
          </a:prstGeom>
          <a:noFill/>
        </p:spPr>
        <p:txBody>
          <a:bodyPr wrap="square" lIns="0" tIns="0" rIns="0" bIns="0" rtlCol="0">
            <a:noAutofit/>
          </a:bodyPr>
          <a:lstStyle/>
          <a:p>
            <a:pPr algn="l"/>
            <a:r>
              <a:rPr lang="sv-SE" dirty="0">
                <a:solidFill>
                  <a:schemeClr val="accent2"/>
                </a:solidFill>
              </a:rPr>
              <a:t>1177 Formulärhantering</a:t>
            </a:r>
          </a:p>
        </p:txBody>
      </p:sp>
      <p:sp>
        <p:nvSpPr>
          <p:cNvPr id="13" name="Ellips 12">
            <a:extLst>
              <a:ext uri="{FF2B5EF4-FFF2-40B4-BE49-F238E27FC236}">
                <a16:creationId xmlns:a16="http://schemas.microsoft.com/office/drawing/2014/main" id="{DF1AD184-88F8-9649-E582-CAC27E7DEFC1}"/>
              </a:ext>
            </a:extLst>
          </p:cNvPr>
          <p:cNvSpPr/>
          <p:nvPr/>
        </p:nvSpPr>
        <p:spPr>
          <a:xfrm>
            <a:off x="5001846" y="2475946"/>
            <a:ext cx="5642707" cy="1273907"/>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textruta 13">
            <a:extLst>
              <a:ext uri="{FF2B5EF4-FFF2-40B4-BE49-F238E27FC236}">
                <a16:creationId xmlns:a16="http://schemas.microsoft.com/office/drawing/2014/main" id="{40DD4AC5-AB3A-049E-8EE5-85B1E2E4A9EE}"/>
              </a:ext>
            </a:extLst>
          </p:cNvPr>
          <p:cNvSpPr txBox="1"/>
          <p:nvPr/>
        </p:nvSpPr>
        <p:spPr>
          <a:xfrm>
            <a:off x="1547447" y="39572"/>
            <a:ext cx="5351919" cy="339335"/>
          </a:xfrm>
          <a:prstGeom prst="rect">
            <a:avLst/>
          </a:prstGeom>
          <a:noFill/>
        </p:spPr>
        <p:txBody>
          <a:bodyPr wrap="square" lIns="0" tIns="0" rIns="0" bIns="0" rtlCol="0">
            <a:noAutofit/>
          </a:bodyPr>
          <a:lstStyle/>
          <a:p>
            <a:pPr algn="l"/>
            <a:r>
              <a:rPr lang="sv-SE" sz="3200" b="1" dirty="0">
                <a:solidFill>
                  <a:schemeClr val="accent2"/>
                </a:solidFill>
                <a:latin typeface="+mj-lt"/>
                <a:ea typeface="+mj-ea"/>
                <a:cs typeface="+mj-cs"/>
              </a:rPr>
              <a:t>Inkomna svar</a:t>
            </a:r>
          </a:p>
        </p:txBody>
      </p:sp>
      <p:pic>
        <p:nvPicPr>
          <p:cNvPr id="2050" name="Picture 2">
            <a:extLst>
              <a:ext uri="{FF2B5EF4-FFF2-40B4-BE49-F238E27FC236}">
                <a16:creationId xmlns:a16="http://schemas.microsoft.com/office/drawing/2014/main" id="{283FCFC2-F504-5090-4BA6-968E6DD445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3" y="1105112"/>
            <a:ext cx="1318677" cy="1857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272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646DF19C-7E76-D197-3E36-68222332F462}"/>
              </a:ext>
            </a:extLst>
          </p:cNvPr>
          <p:cNvPicPr>
            <a:picLocks noChangeAspect="1"/>
          </p:cNvPicPr>
          <p:nvPr/>
        </p:nvPicPr>
        <p:blipFill>
          <a:blip r:embed="rId2"/>
          <a:stretch>
            <a:fillRect/>
          </a:stretch>
        </p:blipFill>
        <p:spPr>
          <a:xfrm>
            <a:off x="666776" y="531625"/>
            <a:ext cx="10688891" cy="2272144"/>
          </a:xfrm>
          <a:prstGeom prst="rect">
            <a:avLst/>
          </a:prstGeom>
          <a:effectLst>
            <a:outerShdw blurRad="50800" dist="38100" dir="2700000" algn="tl" rotWithShape="0">
              <a:prstClr val="black">
                <a:alpha val="40000"/>
              </a:prstClr>
            </a:outerShdw>
          </a:effectLst>
        </p:spPr>
      </p:pic>
      <p:sp>
        <p:nvSpPr>
          <p:cNvPr id="9" name="Rektangel 8">
            <a:extLst>
              <a:ext uri="{FF2B5EF4-FFF2-40B4-BE49-F238E27FC236}">
                <a16:creationId xmlns:a16="http://schemas.microsoft.com/office/drawing/2014/main" id="{7343750A-98C2-9372-D496-C1E65E66A461}"/>
              </a:ext>
            </a:extLst>
          </p:cNvPr>
          <p:cNvSpPr/>
          <p:nvPr/>
        </p:nvSpPr>
        <p:spPr>
          <a:xfrm>
            <a:off x="2931301" y="980489"/>
            <a:ext cx="4412201" cy="34622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b="1" dirty="0"/>
              <a:t>Vad kan man göra med svaret?</a:t>
            </a:r>
          </a:p>
          <a:p>
            <a:pPr algn="ctr"/>
            <a:endParaRPr lang="sv-SE" dirty="0"/>
          </a:p>
          <a:p>
            <a:pPr marL="285750" indent="-285750">
              <a:lnSpc>
                <a:spcPct val="150000"/>
              </a:lnSpc>
              <a:buFont typeface="Arial" panose="020B0604020202020204" pitchFamily="34" charset="0"/>
              <a:buChar char="•"/>
            </a:pPr>
            <a:r>
              <a:rPr lang="sv-SE" sz="1600" dirty="0"/>
              <a:t>Skriva i journaltext- poäng 11 av 40. Kan identifieras som riskbruk.</a:t>
            </a:r>
          </a:p>
          <a:p>
            <a:pPr marL="285750" indent="-285750">
              <a:lnSpc>
                <a:spcPct val="150000"/>
              </a:lnSpc>
              <a:buFont typeface="Arial" panose="020B0604020202020204" pitchFamily="34" charset="0"/>
              <a:buChar char="•"/>
            </a:pPr>
            <a:r>
              <a:rPr lang="sv-SE" sz="1600" dirty="0"/>
              <a:t>Skriva en sammanfattning av resultatet</a:t>
            </a:r>
          </a:p>
          <a:p>
            <a:pPr marL="285750" indent="-285750">
              <a:lnSpc>
                <a:spcPct val="150000"/>
              </a:lnSpc>
              <a:buFont typeface="Arial" panose="020B0604020202020204" pitchFamily="34" charset="0"/>
              <a:buChar char="•"/>
            </a:pPr>
            <a:r>
              <a:rPr lang="sv-SE" sz="1600" dirty="0"/>
              <a:t>Ha en frastext med alla frågor –fyll i svaren manuellt </a:t>
            </a:r>
          </a:p>
          <a:p>
            <a:pPr marL="285750" indent="-285750">
              <a:lnSpc>
                <a:spcPct val="150000"/>
              </a:lnSpc>
              <a:buFont typeface="Arial" panose="020B0604020202020204" pitchFamily="34" charset="0"/>
              <a:buChar char="•"/>
            </a:pPr>
            <a:r>
              <a:rPr lang="sv-SE" sz="1600" dirty="0"/>
              <a:t>Exportera till mediaarkivet</a:t>
            </a:r>
          </a:p>
        </p:txBody>
      </p:sp>
    </p:spTree>
    <p:extLst>
      <p:ext uri="{BB962C8B-B14F-4D97-AF65-F5344CB8AC3E}">
        <p14:creationId xmlns:p14="http://schemas.microsoft.com/office/powerpoint/2010/main" val="247847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9192D2FA-66B8-9AC0-8FDC-26E36444B18E}"/>
              </a:ext>
            </a:extLst>
          </p:cNvPr>
          <p:cNvSpPr txBox="1"/>
          <p:nvPr/>
        </p:nvSpPr>
        <p:spPr>
          <a:xfrm>
            <a:off x="276721" y="625539"/>
            <a:ext cx="8940800" cy="640080"/>
          </a:xfrm>
          <a:prstGeom prst="rect">
            <a:avLst/>
          </a:prstGeom>
          <a:noFill/>
        </p:spPr>
        <p:txBody>
          <a:bodyPr wrap="square" lIns="0" tIns="0" rIns="0" bIns="0" rtlCol="0">
            <a:noAutofit/>
          </a:bodyPr>
          <a:lstStyle/>
          <a:p>
            <a:r>
              <a:rPr lang="sv-SE" dirty="0">
                <a:solidFill>
                  <a:schemeClr val="accent2"/>
                </a:solidFill>
              </a:rPr>
              <a:t>"Aktuella nafsar" som tidigare låg i 1177-teamet, har flyttat till vårdgivarwebben:</a:t>
            </a:r>
          </a:p>
        </p:txBody>
      </p:sp>
      <p:pic>
        <p:nvPicPr>
          <p:cNvPr id="33" name="Bildobjekt 32">
            <a:extLst>
              <a:ext uri="{FF2B5EF4-FFF2-40B4-BE49-F238E27FC236}">
                <a16:creationId xmlns:a16="http://schemas.microsoft.com/office/drawing/2014/main" id="{DCCD6BD9-2C19-FFCF-8B87-FB9E5B294ECE}"/>
              </a:ext>
            </a:extLst>
          </p:cNvPr>
          <p:cNvPicPr>
            <a:picLocks noChangeAspect="1"/>
          </p:cNvPicPr>
          <p:nvPr/>
        </p:nvPicPr>
        <p:blipFill>
          <a:blip r:embed="rId2"/>
          <a:stretch>
            <a:fillRect/>
          </a:stretch>
        </p:blipFill>
        <p:spPr>
          <a:xfrm>
            <a:off x="276720" y="945578"/>
            <a:ext cx="2253119" cy="5168497"/>
          </a:xfrm>
          <a:prstGeom prst="rect">
            <a:avLst/>
          </a:prstGeom>
        </p:spPr>
      </p:pic>
      <p:pic>
        <p:nvPicPr>
          <p:cNvPr id="35" name="Bildobjekt 34">
            <a:extLst>
              <a:ext uri="{FF2B5EF4-FFF2-40B4-BE49-F238E27FC236}">
                <a16:creationId xmlns:a16="http://schemas.microsoft.com/office/drawing/2014/main" id="{82AF9459-C760-0D38-A520-03C4613D208C}"/>
              </a:ext>
            </a:extLst>
          </p:cNvPr>
          <p:cNvPicPr>
            <a:picLocks noChangeAspect="1"/>
          </p:cNvPicPr>
          <p:nvPr/>
        </p:nvPicPr>
        <p:blipFill>
          <a:blip r:embed="rId3"/>
          <a:stretch>
            <a:fillRect/>
          </a:stretch>
        </p:blipFill>
        <p:spPr>
          <a:xfrm>
            <a:off x="2769122" y="1265619"/>
            <a:ext cx="2453118" cy="4798576"/>
          </a:xfrm>
          <a:prstGeom prst="rect">
            <a:avLst/>
          </a:prstGeom>
        </p:spPr>
      </p:pic>
      <p:pic>
        <p:nvPicPr>
          <p:cNvPr id="37" name="Bildobjekt 36">
            <a:extLst>
              <a:ext uri="{FF2B5EF4-FFF2-40B4-BE49-F238E27FC236}">
                <a16:creationId xmlns:a16="http://schemas.microsoft.com/office/drawing/2014/main" id="{812FE67F-70F0-DC22-A153-5F8D7899EAE7}"/>
              </a:ext>
            </a:extLst>
          </p:cNvPr>
          <p:cNvPicPr>
            <a:picLocks noChangeAspect="1"/>
          </p:cNvPicPr>
          <p:nvPr/>
        </p:nvPicPr>
        <p:blipFill>
          <a:blip r:embed="rId4"/>
          <a:stretch>
            <a:fillRect/>
          </a:stretch>
        </p:blipFill>
        <p:spPr>
          <a:xfrm>
            <a:off x="5356810" y="1265619"/>
            <a:ext cx="2283510" cy="4780147"/>
          </a:xfrm>
          <a:prstGeom prst="rect">
            <a:avLst/>
          </a:prstGeom>
        </p:spPr>
      </p:pic>
      <p:pic>
        <p:nvPicPr>
          <p:cNvPr id="39" name="Bildobjekt 38">
            <a:extLst>
              <a:ext uri="{FF2B5EF4-FFF2-40B4-BE49-F238E27FC236}">
                <a16:creationId xmlns:a16="http://schemas.microsoft.com/office/drawing/2014/main" id="{C57730FB-75EA-E6FE-824B-6077848E4955}"/>
              </a:ext>
            </a:extLst>
          </p:cNvPr>
          <p:cNvPicPr>
            <a:picLocks noChangeAspect="1"/>
          </p:cNvPicPr>
          <p:nvPr/>
        </p:nvPicPr>
        <p:blipFill>
          <a:blip r:embed="rId5"/>
          <a:stretch>
            <a:fillRect/>
          </a:stretch>
        </p:blipFill>
        <p:spPr>
          <a:xfrm>
            <a:off x="7877122" y="1265618"/>
            <a:ext cx="2211757" cy="4804851"/>
          </a:xfrm>
          <a:prstGeom prst="rect">
            <a:avLst/>
          </a:prstGeom>
        </p:spPr>
      </p:pic>
    </p:spTree>
    <p:extLst>
      <p:ext uri="{BB962C8B-B14F-4D97-AF65-F5344CB8AC3E}">
        <p14:creationId xmlns:p14="http://schemas.microsoft.com/office/powerpoint/2010/main" val="3053406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B5792-7F63-12C9-5F46-28CA8E99E37B}"/>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04A530AB-3EA5-DBF8-9628-39CA7DBF7212}"/>
              </a:ext>
            </a:extLst>
          </p:cNvPr>
          <p:cNvSpPr>
            <a:spLocks noGrp="1"/>
          </p:cNvSpPr>
          <p:nvPr>
            <p:ph type="title"/>
          </p:nvPr>
        </p:nvSpPr>
        <p:spPr>
          <a:xfrm>
            <a:off x="874296" y="84221"/>
            <a:ext cx="10072630" cy="1149264"/>
          </a:xfrm>
        </p:spPr>
        <p:txBody>
          <a:bodyPr anchor="ctr">
            <a:normAutofit/>
          </a:bodyPr>
          <a:lstStyle/>
          <a:p>
            <a:r>
              <a:rPr lang="sv-SE"/>
              <a:t>Guidande formulär / Formulärflöde</a:t>
            </a:r>
            <a:br>
              <a:rPr lang="sv-SE"/>
            </a:br>
            <a:endParaRPr lang="sv-SE"/>
          </a:p>
        </p:txBody>
      </p:sp>
      <p:sp>
        <p:nvSpPr>
          <p:cNvPr id="8" name="textruta 7">
            <a:extLst>
              <a:ext uri="{FF2B5EF4-FFF2-40B4-BE49-F238E27FC236}">
                <a16:creationId xmlns:a16="http://schemas.microsoft.com/office/drawing/2014/main" id="{E13EF7A2-2721-500B-7DAA-5F6D4873BD1A}"/>
              </a:ext>
            </a:extLst>
          </p:cNvPr>
          <p:cNvSpPr txBox="1"/>
          <p:nvPr/>
        </p:nvSpPr>
        <p:spPr>
          <a:xfrm>
            <a:off x="6027095" y="1693273"/>
            <a:ext cx="4914172" cy="3564527"/>
          </a:xfrm>
          <a:prstGeom prst="rect">
            <a:avLst/>
          </a:prstGeom>
        </p:spPr>
        <p:txBody>
          <a:bodyPr vert="horz" lIns="0" tIns="0" rIns="0" bIns="0" rtlCol="0">
            <a:normAutofit/>
          </a:bodyPr>
          <a:lstStyle/>
          <a:p>
            <a:pPr marL="228600" indent="-228600">
              <a:lnSpc>
                <a:spcPct val="90000"/>
              </a:lnSpc>
              <a:spcBef>
                <a:spcPts val="1000"/>
              </a:spcBef>
              <a:buClr>
                <a:schemeClr val="accent1"/>
              </a:buClr>
              <a:buFont typeface="Arial" panose="020B0604020202020204" pitchFamily="34" charset="0"/>
              <a:buChar char="•"/>
              <a:defRPr/>
            </a:pPr>
            <a:r>
              <a:rPr lang="en-US" sz="2000" kern="1200">
                <a:solidFill>
                  <a:schemeClr val="accent2"/>
                </a:solidFill>
              </a:rPr>
              <a:t>Det finns möjlighet att göra en koppling från 1177 formulärhantering till andra tjänster/system (interna </a:t>
            </a:r>
            <a:r>
              <a:rPr lang="en-US" sz="2000">
                <a:solidFill>
                  <a:schemeClr val="accent2"/>
                </a:solidFill>
              </a:rPr>
              <a:t>eller </a:t>
            </a:r>
            <a:r>
              <a:rPr lang="en-US" sz="2000" kern="1200">
                <a:solidFill>
                  <a:schemeClr val="accent2"/>
                </a:solidFill>
              </a:rPr>
              <a:t>externa). </a:t>
            </a:r>
          </a:p>
          <a:p>
            <a:pPr marL="228600" indent="-228600">
              <a:lnSpc>
                <a:spcPct val="90000"/>
              </a:lnSpc>
              <a:spcBef>
                <a:spcPts val="1000"/>
              </a:spcBef>
              <a:buClr>
                <a:schemeClr val="accent1"/>
              </a:buClr>
              <a:buFont typeface="Arial" panose="020B0604020202020204" pitchFamily="34" charset="0"/>
              <a:buChar char="•"/>
              <a:defRPr/>
            </a:pPr>
            <a:r>
              <a:rPr lang="en-US" sz="2000" kern="1200">
                <a:solidFill>
                  <a:schemeClr val="accent2"/>
                </a:solidFill>
              </a:rPr>
              <a:t>Flödet kan vara att invånaren från ett annat system länkas in till ett frågeformulär och sedan länkas vidare till en tredje tjänst/system, baserat på svaren i det guidande frågeformuläret. </a:t>
            </a:r>
          </a:p>
        </p:txBody>
      </p:sp>
      <p:sp>
        <p:nvSpPr>
          <p:cNvPr id="1040" name="Footer Placeholder 3">
            <a:extLst>
              <a:ext uri="{FF2B5EF4-FFF2-40B4-BE49-F238E27FC236}">
                <a16:creationId xmlns:a16="http://schemas.microsoft.com/office/drawing/2014/main" id="{A5C26E20-087D-2486-8114-8FC252CA1AD2}"/>
              </a:ext>
            </a:extLst>
          </p:cNvPr>
          <p:cNvSpPr>
            <a:spLocks noGrp="1"/>
          </p:cNvSpPr>
          <p:nvPr>
            <p:ph type="ftr" sz="quarter" idx="11"/>
          </p:nvPr>
        </p:nvSpPr>
        <p:spPr>
          <a:xfrm>
            <a:off x="711722" y="6311973"/>
            <a:ext cx="4114800" cy="365125"/>
          </a:xfrm>
        </p:spPr>
        <p:txBody>
          <a:bodyPr/>
          <a:lstStyle/>
          <a:p>
            <a:endParaRPr lang="sv-SE"/>
          </a:p>
        </p:txBody>
      </p:sp>
      <p:sp>
        <p:nvSpPr>
          <p:cNvPr id="1041" name="Slide Number Placeholder 4">
            <a:extLst>
              <a:ext uri="{FF2B5EF4-FFF2-40B4-BE49-F238E27FC236}">
                <a16:creationId xmlns:a16="http://schemas.microsoft.com/office/drawing/2014/main" id="{CFB7AEA1-896B-2437-783E-D09DC346BDAF}"/>
              </a:ext>
            </a:extLst>
          </p:cNvPr>
          <p:cNvSpPr>
            <a:spLocks noGrp="1"/>
          </p:cNvSpPr>
          <p:nvPr>
            <p:ph type="sldNum" sz="quarter" idx="12"/>
          </p:nvPr>
        </p:nvSpPr>
        <p:spPr>
          <a:xfrm>
            <a:off x="276721" y="6311994"/>
            <a:ext cx="390055" cy="365125"/>
          </a:xfrm>
        </p:spPr>
        <p:txBody>
          <a:bodyPr/>
          <a:lstStyle/>
          <a:p>
            <a:pPr>
              <a:spcAft>
                <a:spcPts val="600"/>
              </a:spcAft>
            </a:pPr>
            <a:fld id="{7FF155A8-5C6D-4241-95DF-81E4F2B16EE5}" type="slidenum">
              <a:rPr lang="sv-SE" smtClean="0"/>
              <a:pPr>
                <a:spcAft>
                  <a:spcPts val="600"/>
                </a:spcAft>
              </a:pPr>
              <a:t>26</a:t>
            </a:fld>
            <a:endParaRPr lang="sv-SE"/>
          </a:p>
        </p:txBody>
      </p:sp>
      <p:pic>
        <p:nvPicPr>
          <p:cNvPr id="1031" name="Picture 7" descr="Färgorienterade Skyltar Av Trä I Olika Riktningar Mot Blå Himmel. Önskade  Tecken I Gröngult Gult Stock Illustrationer - Illustration av brigham,  utomhus: 398829871">
            <a:extLst>
              <a:ext uri="{FF2B5EF4-FFF2-40B4-BE49-F238E27FC236}">
                <a16:creationId xmlns:a16="http://schemas.microsoft.com/office/drawing/2014/main" id="{80722025-3EE7-8788-46A5-35AC3077BE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1443" r="-1" b="22160"/>
          <a:stretch>
            <a:fillRect/>
          </a:stretch>
        </p:blipFill>
        <p:spPr bwMode="auto">
          <a:xfrm>
            <a:off x="922423" y="1693273"/>
            <a:ext cx="4914172" cy="3564527"/>
          </a:xfrm>
          <a:prstGeom prst="rect">
            <a:avLst/>
          </a:prstGeom>
          <a:solidFill>
            <a:srgbClr val="FFFFFF"/>
          </a:solidFill>
        </p:spPr>
      </p:pic>
    </p:spTree>
    <p:extLst>
      <p:ext uri="{BB962C8B-B14F-4D97-AF65-F5344CB8AC3E}">
        <p14:creationId xmlns:p14="http://schemas.microsoft.com/office/powerpoint/2010/main" val="2431190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873EA-9E6F-24F6-8510-123A6EF586A7}"/>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AAA817CB-5CB5-BF82-1F36-FB1D81C7C3AE}"/>
              </a:ext>
            </a:extLst>
          </p:cNvPr>
          <p:cNvSpPr>
            <a:spLocks noGrp="1"/>
          </p:cNvSpPr>
          <p:nvPr>
            <p:ph type="title"/>
          </p:nvPr>
        </p:nvSpPr>
        <p:spPr>
          <a:xfrm>
            <a:off x="874296" y="84221"/>
            <a:ext cx="10072630" cy="1149264"/>
          </a:xfrm>
        </p:spPr>
        <p:txBody>
          <a:bodyPr anchor="ctr">
            <a:normAutofit/>
          </a:bodyPr>
          <a:lstStyle/>
          <a:p>
            <a:r>
              <a:rPr lang="sv-SE" dirty="0"/>
              <a:t>Exempel – Frågor inför MRT undersökning</a:t>
            </a:r>
          </a:p>
        </p:txBody>
      </p:sp>
      <p:graphicFrame>
        <p:nvGraphicFramePr>
          <p:cNvPr id="3" name="Diagram 2">
            <a:extLst>
              <a:ext uri="{FF2B5EF4-FFF2-40B4-BE49-F238E27FC236}">
                <a16:creationId xmlns:a16="http://schemas.microsoft.com/office/drawing/2014/main" id="{3232C017-E35C-1F89-28D6-99638076FB5B}"/>
              </a:ext>
            </a:extLst>
          </p:cNvPr>
          <p:cNvGraphicFramePr/>
          <p:nvPr>
            <p:extLst>
              <p:ext uri="{D42A27DB-BD31-4B8C-83A1-F6EECF244321}">
                <p14:modId xmlns:p14="http://schemas.microsoft.com/office/powerpoint/2010/main" val="209247953"/>
              </p:ext>
            </p:extLst>
          </p:nvPr>
        </p:nvGraphicFramePr>
        <p:xfrm>
          <a:off x="874296" y="2101756"/>
          <a:ext cx="7880743" cy="1740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40" name="Footer Placeholder 3">
            <a:extLst>
              <a:ext uri="{FF2B5EF4-FFF2-40B4-BE49-F238E27FC236}">
                <a16:creationId xmlns:a16="http://schemas.microsoft.com/office/drawing/2014/main" id="{D187DEB2-387D-50E1-5456-E79661D729C0}"/>
              </a:ext>
            </a:extLst>
          </p:cNvPr>
          <p:cNvSpPr>
            <a:spLocks noGrp="1"/>
          </p:cNvSpPr>
          <p:nvPr>
            <p:ph type="ftr" sz="quarter" idx="11"/>
          </p:nvPr>
        </p:nvSpPr>
        <p:spPr>
          <a:xfrm>
            <a:off x="711722" y="6311973"/>
            <a:ext cx="4114800" cy="365125"/>
          </a:xfrm>
        </p:spPr>
        <p:txBody>
          <a:bodyPr/>
          <a:lstStyle/>
          <a:p>
            <a:endParaRPr lang="sv-SE"/>
          </a:p>
        </p:txBody>
      </p:sp>
      <p:sp>
        <p:nvSpPr>
          <p:cNvPr id="1041" name="Slide Number Placeholder 4">
            <a:extLst>
              <a:ext uri="{FF2B5EF4-FFF2-40B4-BE49-F238E27FC236}">
                <a16:creationId xmlns:a16="http://schemas.microsoft.com/office/drawing/2014/main" id="{A233A6CC-1E98-457D-4D99-62F3B1C6CA5A}"/>
              </a:ext>
            </a:extLst>
          </p:cNvPr>
          <p:cNvSpPr>
            <a:spLocks noGrp="1"/>
          </p:cNvSpPr>
          <p:nvPr>
            <p:ph type="sldNum" sz="quarter" idx="12"/>
          </p:nvPr>
        </p:nvSpPr>
        <p:spPr>
          <a:xfrm>
            <a:off x="276721" y="6311994"/>
            <a:ext cx="390055" cy="365125"/>
          </a:xfrm>
        </p:spPr>
        <p:txBody>
          <a:bodyPr/>
          <a:lstStyle/>
          <a:p>
            <a:pPr>
              <a:spcAft>
                <a:spcPts val="600"/>
              </a:spcAft>
            </a:pPr>
            <a:fld id="{7FF155A8-5C6D-4241-95DF-81E4F2B16EE5}" type="slidenum">
              <a:rPr lang="sv-SE" smtClean="0"/>
              <a:pPr>
                <a:spcAft>
                  <a:spcPts val="600"/>
                </a:spcAft>
              </a:pPr>
              <a:t>27</a:t>
            </a:fld>
            <a:endParaRPr lang="sv-SE"/>
          </a:p>
        </p:txBody>
      </p:sp>
      <p:grpSp>
        <p:nvGrpSpPr>
          <p:cNvPr id="4" name="Grupp 3">
            <a:extLst>
              <a:ext uri="{FF2B5EF4-FFF2-40B4-BE49-F238E27FC236}">
                <a16:creationId xmlns:a16="http://schemas.microsoft.com/office/drawing/2014/main" id="{2449B6AB-490B-6839-A4CD-8FC290DFAAC1}"/>
              </a:ext>
            </a:extLst>
          </p:cNvPr>
          <p:cNvGrpSpPr/>
          <p:nvPr/>
        </p:nvGrpSpPr>
        <p:grpSpPr>
          <a:xfrm>
            <a:off x="9481506" y="1859020"/>
            <a:ext cx="2113686" cy="917792"/>
            <a:chOff x="3618922" y="987359"/>
            <a:chExt cx="1290929" cy="1589808"/>
          </a:xfrm>
        </p:grpSpPr>
        <p:sp>
          <p:nvSpPr>
            <p:cNvPr id="5" name="Rektangel: rundade hörn 4">
              <a:extLst>
                <a:ext uri="{FF2B5EF4-FFF2-40B4-BE49-F238E27FC236}">
                  <a16:creationId xmlns:a16="http://schemas.microsoft.com/office/drawing/2014/main" id="{82E2E1E9-6082-0E7A-C833-8F74C077E549}"/>
                </a:ext>
              </a:extLst>
            </p:cNvPr>
            <p:cNvSpPr/>
            <p:nvPr/>
          </p:nvSpPr>
          <p:spPr>
            <a:xfrm>
              <a:off x="3618922" y="987359"/>
              <a:ext cx="1290929" cy="158980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sv-SE"/>
            </a:p>
          </p:txBody>
        </p:sp>
        <p:sp>
          <p:nvSpPr>
            <p:cNvPr id="6" name="Rektangel: rundade hörn 4">
              <a:extLst>
                <a:ext uri="{FF2B5EF4-FFF2-40B4-BE49-F238E27FC236}">
                  <a16:creationId xmlns:a16="http://schemas.microsoft.com/office/drawing/2014/main" id="{144C2A7E-43DE-3C53-9669-4B1922C0B283}"/>
                </a:ext>
              </a:extLst>
            </p:cNvPr>
            <p:cNvSpPr txBox="1"/>
            <p:nvPr/>
          </p:nvSpPr>
          <p:spPr>
            <a:xfrm>
              <a:off x="3656732" y="1025169"/>
              <a:ext cx="1215309" cy="15141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sv-SE" sz="1200" kern="1200"/>
                <a:t>”Tack för dina svar”</a:t>
              </a:r>
            </a:p>
            <a:p>
              <a:pPr marL="0" lvl="1" algn="l" defTabSz="400050">
                <a:lnSpc>
                  <a:spcPct val="90000"/>
                </a:lnSpc>
                <a:spcBef>
                  <a:spcPct val="0"/>
                </a:spcBef>
                <a:spcAft>
                  <a:spcPct val="15000"/>
                </a:spcAft>
              </a:pPr>
              <a:r>
                <a:rPr lang="sv-SE" sz="900" kern="1200"/>
                <a:t>om det varit enbart nej-svar och besvarad vikt är lägre än 120 kg</a:t>
              </a:r>
            </a:p>
          </p:txBody>
        </p:sp>
      </p:grpSp>
      <p:grpSp>
        <p:nvGrpSpPr>
          <p:cNvPr id="7" name="Grupp 6">
            <a:extLst>
              <a:ext uri="{FF2B5EF4-FFF2-40B4-BE49-F238E27FC236}">
                <a16:creationId xmlns:a16="http://schemas.microsoft.com/office/drawing/2014/main" id="{9FDDE6A1-8FFA-60D6-8FDB-0196FF9D6EBB}"/>
              </a:ext>
            </a:extLst>
          </p:cNvPr>
          <p:cNvGrpSpPr/>
          <p:nvPr/>
        </p:nvGrpSpPr>
        <p:grpSpPr>
          <a:xfrm>
            <a:off x="9481506" y="3148817"/>
            <a:ext cx="2113686" cy="917792"/>
            <a:chOff x="3618922" y="987359"/>
            <a:chExt cx="1290929" cy="1589808"/>
          </a:xfrm>
        </p:grpSpPr>
        <p:sp>
          <p:nvSpPr>
            <p:cNvPr id="9" name="Rektangel: rundade hörn 8">
              <a:extLst>
                <a:ext uri="{FF2B5EF4-FFF2-40B4-BE49-F238E27FC236}">
                  <a16:creationId xmlns:a16="http://schemas.microsoft.com/office/drawing/2014/main" id="{93599F97-0096-9656-AEB8-64951B88EC76}"/>
                </a:ext>
              </a:extLst>
            </p:cNvPr>
            <p:cNvSpPr/>
            <p:nvPr/>
          </p:nvSpPr>
          <p:spPr>
            <a:xfrm>
              <a:off x="3618922" y="987359"/>
              <a:ext cx="1290929" cy="158980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sv-SE"/>
            </a:p>
          </p:txBody>
        </p:sp>
        <p:sp>
          <p:nvSpPr>
            <p:cNvPr id="10" name="Rektangel: rundade hörn 4">
              <a:extLst>
                <a:ext uri="{FF2B5EF4-FFF2-40B4-BE49-F238E27FC236}">
                  <a16:creationId xmlns:a16="http://schemas.microsoft.com/office/drawing/2014/main" id="{27554773-9BA1-1C43-C56C-E69EF5E90127}"/>
                </a:ext>
              </a:extLst>
            </p:cNvPr>
            <p:cNvSpPr txBox="1"/>
            <p:nvPr/>
          </p:nvSpPr>
          <p:spPr>
            <a:xfrm>
              <a:off x="3656732" y="1025169"/>
              <a:ext cx="1215309" cy="15141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sv-SE" sz="1200" kern="1200"/>
                <a:t>”Du behöver svara på fördjupade frågor” – knapp med länk</a:t>
              </a:r>
            </a:p>
            <a:p>
              <a:pPr marL="0" lvl="1" algn="l" defTabSz="400050">
                <a:lnSpc>
                  <a:spcPct val="90000"/>
                </a:lnSpc>
                <a:spcBef>
                  <a:spcPct val="0"/>
                </a:spcBef>
                <a:spcAft>
                  <a:spcPct val="15000"/>
                </a:spcAft>
              </a:pPr>
              <a:r>
                <a:rPr lang="sv-SE" sz="900" kern="1200"/>
                <a:t>om något ja-svar eller vikt högre än 119 kg</a:t>
              </a:r>
            </a:p>
          </p:txBody>
        </p:sp>
      </p:grpSp>
      <p:grpSp>
        <p:nvGrpSpPr>
          <p:cNvPr id="11" name="Grupp 10">
            <a:extLst>
              <a:ext uri="{FF2B5EF4-FFF2-40B4-BE49-F238E27FC236}">
                <a16:creationId xmlns:a16="http://schemas.microsoft.com/office/drawing/2014/main" id="{D3A0D19A-3705-15F4-2DE1-69B6CCFA5B96}"/>
              </a:ext>
            </a:extLst>
          </p:cNvPr>
          <p:cNvGrpSpPr/>
          <p:nvPr/>
        </p:nvGrpSpPr>
        <p:grpSpPr>
          <a:xfrm>
            <a:off x="8898828" y="2215232"/>
            <a:ext cx="438889" cy="513418"/>
            <a:chOff x="5182512" y="613335"/>
            <a:chExt cx="438889" cy="513418"/>
          </a:xfrm>
        </p:grpSpPr>
        <p:sp>
          <p:nvSpPr>
            <p:cNvPr id="12" name="Pil: höger 11">
              <a:extLst>
                <a:ext uri="{FF2B5EF4-FFF2-40B4-BE49-F238E27FC236}">
                  <a16:creationId xmlns:a16="http://schemas.microsoft.com/office/drawing/2014/main" id="{B1E24D9D-8A38-3030-8F69-8F43B2E04560}"/>
                </a:ext>
              </a:extLst>
            </p:cNvPr>
            <p:cNvSpPr/>
            <p:nvPr/>
          </p:nvSpPr>
          <p:spPr>
            <a:xfrm>
              <a:off x="5182512" y="613335"/>
              <a:ext cx="438889" cy="513418"/>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sv-SE"/>
            </a:p>
          </p:txBody>
        </p:sp>
        <p:sp>
          <p:nvSpPr>
            <p:cNvPr id="13" name="Pil: höger 4">
              <a:extLst>
                <a:ext uri="{FF2B5EF4-FFF2-40B4-BE49-F238E27FC236}">
                  <a16:creationId xmlns:a16="http://schemas.microsoft.com/office/drawing/2014/main" id="{FFDC0511-5B42-1B56-8451-27F3BED35659}"/>
                </a:ext>
              </a:extLst>
            </p:cNvPr>
            <p:cNvSpPr txBox="1"/>
            <p:nvPr/>
          </p:nvSpPr>
          <p:spPr>
            <a:xfrm>
              <a:off x="5182512" y="716019"/>
              <a:ext cx="307222" cy="3080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p:txBody>
        </p:sp>
      </p:grpSp>
      <p:grpSp>
        <p:nvGrpSpPr>
          <p:cNvPr id="14" name="Grupp 13">
            <a:extLst>
              <a:ext uri="{FF2B5EF4-FFF2-40B4-BE49-F238E27FC236}">
                <a16:creationId xmlns:a16="http://schemas.microsoft.com/office/drawing/2014/main" id="{5D77FCDA-ED27-3DCD-D65F-2914757AA65F}"/>
              </a:ext>
            </a:extLst>
          </p:cNvPr>
          <p:cNvGrpSpPr/>
          <p:nvPr/>
        </p:nvGrpSpPr>
        <p:grpSpPr>
          <a:xfrm>
            <a:off x="8898828" y="3258394"/>
            <a:ext cx="438889" cy="513418"/>
            <a:chOff x="5182512" y="613335"/>
            <a:chExt cx="438889" cy="513418"/>
          </a:xfrm>
        </p:grpSpPr>
        <p:sp>
          <p:nvSpPr>
            <p:cNvPr id="15" name="Pil: höger 14">
              <a:extLst>
                <a:ext uri="{FF2B5EF4-FFF2-40B4-BE49-F238E27FC236}">
                  <a16:creationId xmlns:a16="http://schemas.microsoft.com/office/drawing/2014/main" id="{81159B9C-750A-461D-1F5E-FE5B6F524B92}"/>
                </a:ext>
              </a:extLst>
            </p:cNvPr>
            <p:cNvSpPr/>
            <p:nvPr/>
          </p:nvSpPr>
          <p:spPr>
            <a:xfrm>
              <a:off x="5182512" y="613335"/>
              <a:ext cx="438889" cy="513418"/>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sv-SE"/>
            </a:p>
          </p:txBody>
        </p:sp>
        <p:sp>
          <p:nvSpPr>
            <p:cNvPr id="16" name="Pil: höger 4">
              <a:extLst>
                <a:ext uri="{FF2B5EF4-FFF2-40B4-BE49-F238E27FC236}">
                  <a16:creationId xmlns:a16="http://schemas.microsoft.com/office/drawing/2014/main" id="{17FC7A6E-2F31-6DC1-C809-DEA10A5F5BA9}"/>
                </a:ext>
              </a:extLst>
            </p:cNvPr>
            <p:cNvSpPr txBox="1"/>
            <p:nvPr/>
          </p:nvSpPr>
          <p:spPr>
            <a:xfrm>
              <a:off x="5182512" y="716019"/>
              <a:ext cx="307222" cy="3080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p:txBody>
        </p:sp>
      </p:grpSp>
      <p:sp>
        <p:nvSpPr>
          <p:cNvPr id="22" name="textruta 21">
            <a:extLst>
              <a:ext uri="{FF2B5EF4-FFF2-40B4-BE49-F238E27FC236}">
                <a16:creationId xmlns:a16="http://schemas.microsoft.com/office/drawing/2014/main" id="{59E408DD-EEF6-2FB3-741F-42C1BC90CA27}"/>
              </a:ext>
            </a:extLst>
          </p:cNvPr>
          <p:cNvSpPr txBox="1"/>
          <p:nvPr/>
        </p:nvSpPr>
        <p:spPr>
          <a:xfrm>
            <a:off x="5416788" y="4494419"/>
            <a:ext cx="6361230" cy="1328569"/>
          </a:xfrm>
          <a:prstGeom prst="rect">
            <a:avLst/>
          </a:prstGeom>
          <a:noFill/>
        </p:spPr>
        <p:txBody>
          <a:bodyPr wrap="square">
            <a:spAutoFit/>
          </a:bodyPr>
          <a:lstStyle/>
          <a:p>
            <a:pPr marR="0" lvl="0" algn="l" defTabSz="914400" rtl="0" eaLnBrk="1" fontAlgn="auto" latinLnBrk="0" hangingPunct="1">
              <a:lnSpc>
                <a:spcPct val="90000"/>
              </a:lnSpc>
              <a:spcBef>
                <a:spcPts val="1000"/>
              </a:spcBef>
              <a:spcAft>
                <a:spcPts val="0"/>
              </a:spcAft>
              <a:buClr>
                <a:srgbClr val="C12143"/>
              </a:buClr>
              <a:buSzTx/>
              <a:tabLst/>
              <a:defRPr/>
            </a:pPr>
            <a:r>
              <a:rPr kumimoji="0" lang="en-US" sz="1600" b="1" i="0" u="none" strike="noStrike" kern="1200" cap="none" spc="0" normalizeH="0" baseline="0" noProof="0">
                <a:ln>
                  <a:noFill/>
                </a:ln>
                <a:solidFill>
                  <a:srgbClr val="6A0032"/>
                </a:solidFill>
                <a:effectLst/>
                <a:uLnTx/>
                <a:uFillTx/>
                <a:latin typeface="Open Sans"/>
                <a:ea typeface="+mn-ea"/>
                <a:cs typeface="+mn-cs"/>
              </a:rPr>
              <a:t>Vinst</a:t>
            </a:r>
            <a:r>
              <a:rPr kumimoji="0" lang="en-US" sz="1600" b="0" i="0" u="none" strike="noStrike" kern="1200" cap="none" spc="0" normalizeH="0" baseline="0" noProof="0">
                <a:ln>
                  <a:noFill/>
                </a:ln>
                <a:solidFill>
                  <a:srgbClr val="6A0032"/>
                </a:solidFill>
                <a:effectLst/>
                <a:uLnTx/>
                <a:uFillTx/>
                <a:latin typeface="Open Sans"/>
                <a:ea typeface="+mn-ea"/>
                <a:cs typeface="+mn-cs"/>
              </a:rPr>
              <a:t> - snabb överblick; det skapas ett ärende i personalverktyget endast på de patienter som behöver extra kontakt innan MR kan göras</a:t>
            </a:r>
          </a:p>
          <a:p>
            <a:pPr marR="0" lvl="0" algn="l" defTabSz="914400" rtl="0" eaLnBrk="1" fontAlgn="auto" latinLnBrk="0" hangingPunct="1">
              <a:lnSpc>
                <a:spcPct val="90000"/>
              </a:lnSpc>
              <a:spcBef>
                <a:spcPts val="1000"/>
              </a:spcBef>
              <a:spcAft>
                <a:spcPts val="0"/>
              </a:spcAft>
              <a:buClr>
                <a:srgbClr val="C12143"/>
              </a:buClr>
              <a:buSzTx/>
              <a:tabLst/>
              <a:defRPr/>
            </a:pPr>
            <a:r>
              <a:rPr lang="en-US" sz="1600" b="1">
                <a:solidFill>
                  <a:srgbClr val="6A0032"/>
                </a:solidFill>
                <a:latin typeface="Open Sans"/>
              </a:rPr>
              <a:t>Begränsning</a:t>
            </a:r>
            <a:r>
              <a:rPr lang="en-US" sz="1600">
                <a:solidFill>
                  <a:srgbClr val="6A0032"/>
                </a:solidFill>
                <a:latin typeface="Open Sans"/>
              </a:rPr>
              <a:t> – flödet är beroende av att patienterna klickar sig vidare och besvarar även de fördjupade frågorna</a:t>
            </a:r>
            <a:endParaRPr kumimoji="0" lang="en-US" sz="1600" b="0" i="0" u="none" strike="noStrike" kern="1200" cap="none" spc="0" normalizeH="0" baseline="0" noProof="0">
              <a:ln>
                <a:noFill/>
              </a:ln>
              <a:solidFill>
                <a:srgbClr val="6A0032"/>
              </a:solidFill>
              <a:effectLst/>
              <a:uLnTx/>
              <a:uFillTx/>
              <a:latin typeface="Open Sans"/>
              <a:ea typeface="+mn-ea"/>
              <a:cs typeface="+mn-cs"/>
            </a:endParaRPr>
          </a:p>
        </p:txBody>
      </p:sp>
    </p:spTree>
    <p:extLst>
      <p:ext uri="{BB962C8B-B14F-4D97-AF65-F5344CB8AC3E}">
        <p14:creationId xmlns:p14="http://schemas.microsoft.com/office/powerpoint/2010/main" val="32622840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2EAA9-C485-BDAC-C4FE-389807E79D90}"/>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73580DAA-9998-B4FE-F036-353F963364D3}"/>
              </a:ext>
            </a:extLst>
          </p:cNvPr>
          <p:cNvSpPr>
            <a:spLocks noGrp="1"/>
          </p:cNvSpPr>
          <p:nvPr>
            <p:ph type="title"/>
          </p:nvPr>
        </p:nvSpPr>
        <p:spPr>
          <a:xfrm>
            <a:off x="874296" y="84221"/>
            <a:ext cx="10072630" cy="1149264"/>
          </a:xfrm>
        </p:spPr>
        <p:txBody>
          <a:bodyPr anchor="ctr">
            <a:normAutofit/>
          </a:bodyPr>
          <a:lstStyle/>
          <a:p>
            <a:r>
              <a:rPr lang="sv-SE"/>
              <a:t>Inspiration från andra regioner</a:t>
            </a:r>
            <a:br>
              <a:rPr lang="sv-SE"/>
            </a:br>
            <a:endParaRPr lang="sv-SE"/>
          </a:p>
        </p:txBody>
      </p:sp>
      <p:sp>
        <p:nvSpPr>
          <p:cNvPr id="1040" name="Footer Placeholder 3">
            <a:extLst>
              <a:ext uri="{FF2B5EF4-FFF2-40B4-BE49-F238E27FC236}">
                <a16:creationId xmlns:a16="http://schemas.microsoft.com/office/drawing/2014/main" id="{3F6D21CF-B114-A267-B3FF-77AB2CA8C3EF}"/>
              </a:ext>
            </a:extLst>
          </p:cNvPr>
          <p:cNvSpPr>
            <a:spLocks noGrp="1"/>
          </p:cNvSpPr>
          <p:nvPr>
            <p:ph type="ftr" sz="quarter" idx="11"/>
          </p:nvPr>
        </p:nvSpPr>
        <p:spPr>
          <a:xfrm>
            <a:off x="711722" y="6311973"/>
            <a:ext cx="4114800" cy="365125"/>
          </a:xfrm>
        </p:spPr>
        <p:txBody>
          <a:bodyPr/>
          <a:lstStyle/>
          <a:p>
            <a:endParaRPr lang="sv-SE"/>
          </a:p>
        </p:txBody>
      </p:sp>
      <p:sp>
        <p:nvSpPr>
          <p:cNvPr id="1041" name="Slide Number Placeholder 4">
            <a:extLst>
              <a:ext uri="{FF2B5EF4-FFF2-40B4-BE49-F238E27FC236}">
                <a16:creationId xmlns:a16="http://schemas.microsoft.com/office/drawing/2014/main" id="{166A04A6-7999-FB1D-4830-C2C9C9704DBB}"/>
              </a:ext>
            </a:extLst>
          </p:cNvPr>
          <p:cNvSpPr>
            <a:spLocks noGrp="1"/>
          </p:cNvSpPr>
          <p:nvPr>
            <p:ph type="sldNum" sz="quarter" idx="12"/>
          </p:nvPr>
        </p:nvSpPr>
        <p:spPr>
          <a:xfrm>
            <a:off x="276721" y="6311994"/>
            <a:ext cx="390055" cy="365125"/>
          </a:xfrm>
        </p:spPr>
        <p:txBody>
          <a:bodyPr/>
          <a:lstStyle/>
          <a:p>
            <a:pPr>
              <a:spcAft>
                <a:spcPts val="600"/>
              </a:spcAft>
            </a:pPr>
            <a:fld id="{7FF155A8-5C6D-4241-95DF-81E4F2B16EE5}" type="slidenum">
              <a:rPr lang="sv-SE" smtClean="0"/>
              <a:pPr>
                <a:spcAft>
                  <a:spcPts val="600"/>
                </a:spcAft>
              </a:pPr>
              <a:t>28</a:t>
            </a:fld>
            <a:endParaRPr lang="sv-SE"/>
          </a:p>
        </p:txBody>
      </p:sp>
      <p:pic>
        <p:nvPicPr>
          <p:cNvPr id="6" name="Bildobjekt 5">
            <a:extLst>
              <a:ext uri="{FF2B5EF4-FFF2-40B4-BE49-F238E27FC236}">
                <a16:creationId xmlns:a16="http://schemas.microsoft.com/office/drawing/2014/main" id="{DB43670F-9655-E4CA-9178-8A21B9320F75}"/>
              </a:ext>
            </a:extLst>
          </p:cNvPr>
          <p:cNvPicPr>
            <a:picLocks noChangeAspect="1"/>
          </p:cNvPicPr>
          <p:nvPr/>
        </p:nvPicPr>
        <p:blipFill>
          <a:blip r:embed="rId2"/>
          <a:stretch>
            <a:fillRect/>
          </a:stretch>
        </p:blipFill>
        <p:spPr>
          <a:xfrm>
            <a:off x="874296" y="1393171"/>
            <a:ext cx="2708241" cy="4213328"/>
          </a:xfrm>
          <a:prstGeom prst="rect">
            <a:avLst/>
          </a:prstGeom>
          <a:effectLst>
            <a:outerShdw blurRad="63500" sx="102000" sy="102000" algn="ctr" rotWithShape="0">
              <a:prstClr val="black">
                <a:alpha val="40000"/>
              </a:prstClr>
            </a:outerShdw>
          </a:effectLst>
        </p:spPr>
      </p:pic>
      <p:grpSp>
        <p:nvGrpSpPr>
          <p:cNvPr id="7" name="Grupp 6">
            <a:extLst>
              <a:ext uri="{FF2B5EF4-FFF2-40B4-BE49-F238E27FC236}">
                <a16:creationId xmlns:a16="http://schemas.microsoft.com/office/drawing/2014/main" id="{55C6DE98-BFFA-E59C-504B-808D2FBDA5BF}"/>
              </a:ext>
            </a:extLst>
          </p:cNvPr>
          <p:cNvGrpSpPr/>
          <p:nvPr/>
        </p:nvGrpSpPr>
        <p:grpSpPr>
          <a:xfrm>
            <a:off x="5121047" y="2210038"/>
            <a:ext cx="2113686" cy="917792"/>
            <a:chOff x="3618922" y="987359"/>
            <a:chExt cx="1290929" cy="1589808"/>
          </a:xfrm>
        </p:grpSpPr>
        <p:sp>
          <p:nvSpPr>
            <p:cNvPr id="9" name="Rektangel: rundade hörn 8">
              <a:extLst>
                <a:ext uri="{FF2B5EF4-FFF2-40B4-BE49-F238E27FC236}">
                  <a16:creationId xmlns:a16="http://schemas.microsoft.com/office/drawing/2014/main" id="{832AA8FC-9077-D394-5BA2-B44DFEFF734C}"/>
                </a:ext>
              </a:extLst>
            </p:cNvPr>
            <p:cNvSpPr/>
            <p:nvPr/>
          </p:nvSpPr>
          <p:spPr>
            <a:xfrm>
              <a:off x="3618922" y="987359"/>
              <a:ext cx="1290929" cy="158980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sv-SE"/>
            </a:p>
          </p:txBody>
        </p:sp>
        <p:sp>
          <p:nvSpPr>
            <p:cNvPr id="10" name="Rektangel: rundade hörn 4">
              <a:extLst>
                <a:ext uri="{FF2B5EF4-FFF2-40B4-BE49-F238E27FC236}">
                  <a16:creationId xmlns:a16="http://schemas.microsoft.com/office/drawing/2014/main" id="{277FF14D-8600-E165-B139-06B0E2C17EFC}"/>
                </a:ext>
              </a:extLst>
            </p:cNvPr>
            <p:cNvSpPr txBox="1"/>
            <p:nvPr/>
          </p:nvSpPr>
          <p:spPr>
            <a:xfrm>
              <a:off x="3656732" y="1025169"/>
              <a:ext cx="1215309" cy="15141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sv-SE" sz="1200" kern="1200"/>
                <a:t>Jag är nöjd med nuvarande läkemedel</a:t>
              </a:r>
            </a:p>
            <a:p>
              <a:pPr marL="0" lvl="1" algn="l" defTabSz="400050">
                <a:lnSpc>
                  <a:spcPct val="90000"/>
                </a:lnSpc>
                <a:spcBef>
                  <a:spcPct val="0"/>
                </a:spcBef>
                <a:spcAft>
                  <a:spcPct val="15000"/>
                </a:spcAft>
              </a:pPr>
              <a:r>
                <a:rPr lang="sv-SE" sz="900" kern="1200"/>
                <a:t>Länk till webbtidbok – förvald vårdtjänst sedvanlig halvårskontroll hos sjuksköterska</a:t>
              </a:r>
            </a:p>
          </p:txBody>
        </p:sp>
      </p:grpSp>
      <p:grpSp>
        <p:nvGrpSpPr>
          <p:cNvPr id="11" name="Grupp 10">
            <a:extLst>
              <a:ext uri="{FF2B5EF4-FFF2-40B4-BE49-F238E27FC236}">
                <a16:creationId xmlns:a16="http://schemas.microsoft.com/office/drawing/2014/main" id="{835F49EC-D5E4-9937-6F64-509560B66FF6}"/>
              </a:ext>
            </a:extLst>
          </p:cNvPr>
          <p:cNvGrpSpPr/>
          <p:nvPr/>
        </p:nvGrpSpPr>
        <p:grpSpPr>
          <a:xfrm>
            <a:off x="5121047" y="3499835"/>
            <a:ext cx="2113686" cy="917792"/>
            <a:chOff x="3618922" y="987359"/>
            <a:chExt cx="1290929" cy="1589808"/>
          </a:xfrm>
        </p:grpSpPr>
        <p:sp>
          <p:nvSpPr>
            <p:cNvPr id="12" name="Rektangel: rundade hörn 11">
              <a:extLst>
                <a:ext uri="{FF2B5EF4-FFF2-40B4-BE49-F238E27FC236}">
                  <a16:creationId xmlns:a16="http://schemas.microsoft.com/office/drawing/2014/main" id="{520AB3F8-F118-F644-2574-0AD2A64CC066}"/>
                </a:ext>
              </a:extLst>
            </p:cNvPr>
            <p:cNvSpPr/>
            <p:nvPr/>
          </p:nvSpPr>
          <p:spPr>
            <a:xfrm>
              <a:off x="3618922" y="987359"/>
              <a:ext cx="1290929" cy="158980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sv-SE"/>
            </a:p>
          </p:txBody>
        </p:sp>
        <p:sp>
          <p:nvSpPr>
            <p:cNvPr id="13" name="Rektangel: rundade hörn 4">
              <a:extLst>
                <a:ext uri="{FF2B5EF4-FFF2-40B4-BE49-F238E27FC236}">
                  <a16:creationId xmlns:a16="http://schemas.microsoft.com/office/drawing/2014/main" id="{52C9A0DD-B3F3-47C9-504A-03039BB455B9}"/>
                </a:ext>
              </a:extLst>
            </p:cNvPr>
            <p:cNvSpPr txBox="1"/>
            <p:nvPr/>
          </p:nvSpPr>
          <p:spPr>
            <a:xfrm>
              <a:off x="3656732" y="1025169"/>
              <a:ext cx="1215309" cy="15141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sv-SE" sz="1200" kern="1200"/>
                <a:t>Jag är inte nöjd med nuvarande läkemedel</a:t>
              </a:r>
            </a:p>
            <a:p>
              <a:pPr marL="0" lvl="1" algn="l" defTabSz="400050">
                <a:lnSpc>
                  <a:spcPct val="90000"/>
                </a:lnSpc>
                <a:spcBef>
                  <a:spcPct val="0"/>
                </a:spcBef>
                <a:spcAft>
                  <a:spcPct val="15000"/>
                </a:spcAft>
              </a:pPr>
              <a:r>
                <a:rPr lang="sv-SE" sz="900" kern="1200"/>
                <a:t>Länk till webbtidbok – förvald vårdtjänst dosjustering eller nyinsättning av ADHD-läkemedel</a:t>
              </a:r>
            </a:p>
          </p:txBody>
        </p:sp>
      </p:grpSp>
      <p:grpSp>
        <p:nvGrpSpPr>
          <p:cNvPr id="14" name="Grupp 13">
            <a:extLst>
              <a:ext uri="{FF2B5EF4-FFF2-40B4-BE49-F238E27FC236}">
                <a16:creationId xmlns:a16="http://schemas.microsoft.com/office/drawing/2014/main" id="{C3E8EB56-58D0-52DE-41B8-A2B14908482A}"/>
              </a:ext>
            </a:extLst>
          </p:cNvPr>
          <p:cNvGrpSpPr/>
          <p:nvPr/>
        </p:nvGrpSpPr>
        <p:grpSpPr>
          <a:xfrm>
            <a:off x="4538369" y="2566250"/>
            <a:ext cx="438889" cy="513418"/>
            <a:chOff x="5182512" y="613335"/>
            <a:chExt cx="438889" cy="513418"/>
          </a:xfrm>
        </p:grpSpPr>
        <p:sp>
          <p:nvSpPr>
            <p:cNvPr id="15" name="Pil: höger 14">
              <a:extLst>
                <a:ext uri="{FF2B5EF4-FFF2-40B4-BE49-F238E27FC236}">
                  <a16:creationId xmlns:a16="http://schemas.microsoft.com/office/drawing/2014/main" id="{FDD42E79-3A71-3ED5-733F-7AD513DC879D}"/>
                </a:ext>
              </a:extLst>
            </p:cNvPr>
            <p:cNvSpPr/>
            <p:nvPr/>
          </p:nvSpPr>
          <p:spPr>
            <a:xfrm>
              <a:off x="5182512" y="613335"/>
              <a:ext cx="438889" cy="513418"/>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sv-SE"/>
            </a:p>
          </p:txBody>
        </p:sp>
        <p:sp>
          <p:nvSpPr>
            <p:cNvPr id="16" name="Pil: höger 4">
              <a:extLst>
                <a:ext uri="{FF2B5EF4-FFF2-40B4-BE49-F238E27FC236}">
                  <a16:creationId xmlns:a16="http://schemas.microsoft.com/office/drawing/2014/main" id="{8FD0EFDC-1B3F-EFDF-66A1-DCFB780D55F9}"/>
                </a:ext>
              </a:extLst>
            </p:cNvPr>
            <p:cNvSpPr txBox="1"/>
            <p:nvPr/>
          </p:nvSpPr>
          <p:spPr>
            <a:xfrm>
              <a:off x="5182512" y="716019"/>
              <a:ext cx="307222" cy="3080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p:txBody>
        </p:sp>
      </p:grpSp>
      <p:grpSp>
        <p:nvGrpSpPr>
          <p:cNvPr id="17" name="Grupp 16">
            <a:extLst>
              <a:ext uri="{FF2B5EF4-FFF2-40B4-BE49-F238E27FC236}">
                <a16:creationId xmlns:a16="http://schemas.microsoft.com/office/drawing/2014/main" id="{AA4DAC38-0A80-B6B3-19B2-8A3EDB438CE6}"/>
              </a:ext>
            </a:extLst>
          </p:cNvPr>
          <p:cNvGrpSpPr/>
          <p:nvPr/>
        </p:nvGrpSpPr>
        <p:grpSpPr>
          <a:xfrm>
            <a:off x="4538369" y="3609412"/>
            <a:ext cx="438889" cy="513418"/>
            <a:chOff x="5182512" y="613335"/>
            <a:chExt cx="438889" cy="513418"/>
          </a:xfrm>
        </p:grpSpPr>
        <p:sp>
          <p:nvSpPr>
            <p:cNvPr id="18" name="Pil: höger 17">
              <a:extLst>
                <a:ext uri="{FF2B5EF4-FFF2-40B4-BE49-F238E27FC236}">
                  <a16:creationId xmlns:a16="http://schemas.microsoft.com/office/drawing/2014/main" id="{9A41AE81-36EF-FD44-1A3A-8AC61C22D545}"/>
                </a:ext>
              </a:extLst>
            </p:cNvPr>
            <p:cNvSpPr/>
            <p:nvPr/>
          </p:nvSpPr>
          <p:spPr>
            <a:xfrm>
              <a:off x="5182512" y="613335"/>
              <a:ext cx="438889" cy="513418"/>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sv-SE"/>
            </a:p>
          </p:txBody>
        </p:sp>
        <p:sp>
          <p:nvSpPr>
            <p:cNvPr id="19" name="Pil: höger 4">
              <a:extLst>
                <a:ext uri="{FF2B5EF4-FFF2-40B4-BE49-F238E27FC236}">
                  <a16:creationId xmlns:a16="http://schemas.microsoft.com/office/drawing/2014/main" id="{04952499-5221-EBD3-BA2C-7523F57A0695}"/>
                </a:ext>
              </a:extLst>
            </p:cNvPr>
            <p:cNvSpPr txBox="1"/>
            <p:nvPr/>
          </p:nvSpPr>
          <p:spPr>
            <a:xfrm>
              <a:off x="5182512" y="716019"/>
              <a:ext cx="307222" cy="3080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p:txBody>
        </p:sp>
      </p:grpSp>
    </p:spTree>
    <p:extLst>
      <p:ext uri="{BB962C8B-B14F-4D97-AF65-F5344CB8AC3E}">
        <p14:creationId xmlns:p14="http://schemas.microsoft.com/office/powerpoint/2010/main" val="13797939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E714B-FC40-40DC-30E7-D206A14456D4}"/>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2814FD5B-F97C-FC63-8159-251232B4FEC7}"/>
              </a:ext>
            </a:extLst>
          </p:cNvPr>
          <p:cNvSpPr>
            <a:spLocks noGrp="1"/>
          </p:cNvSpPr>
          <p:nvPr>
            <p:ph type="title"/>
          </p:nvPr>
        </p:nvSpPr>
        <p:spPr>
          <a:xfrm>
            <a:off x="874296" y="84221"/>
            <a:ext cx="10072630" cy="1149264"/>
          </a:xfrm>
        </p:spPr>
        <p:txBody>
          <a:bodyPr anchor="ctr">
            <a:normAutofit/>
          </a:bodyPr>
          <a:lstStyle/>
          <a:p>
            <a:r>
              <a:rPr lang="sv-SE"/>
              <a:t>Inspiration från andra regioner</a:t>
            </a:r>
            <a:br>
              <a:rPr lang="sv-SE"/>
            </a:br>
            <a:endParaRPr lang="sv-SE"/>
          </a:p>
        </p:txBody>
      </p:sp>
      <p:sp>
        <p:nvSpPr>
          <p:cNvPr id="1040" name="Footer Placeholder 3">
            <a:extLst>
              <a:ext uri="{FF2B5EF4-FFF2-40B4-BE49-F238E27FC236}">
                <a16:creationId xmlns:a16="http://schemas.microsoft.com/office/drawing/2014/main" id="{04563A1B-645C-DF37-8FE0-6EED8FF987CD}"/>
              </a:ext>
            </a:extLst>
          </p:cNvPr>
          <p:cNvSpPr>
            <a:spLocks noGrp="1"/>
          </p:cNvSpPr>
          <p:nvPr>
            <p:ph type="ftr" sz="quarter" idx="11"/>
          </p:nvPr>
        </p:nvSpPr>
        <p:spPr>
          <a:xfrm>
            <a:off x="711722" y="6311973"/>
            <a:ext cx="4114800" cy="365125"/>
          </a:xfrm>
        </p:spPr>
        <p:txBody>
          <a:bodyPr/>
          <a:lstStyle/>
          <a:p>
            <a:endParaRPr lang="sv-SE"/>
          </a:p>
        </p:txBody>
      </p:sp>
      <p:sp>
        <p:nvSpPr>
          <p:cNvPr id="1041" name="Slide Number Placeholder 4">
            <a:extLst>
              <a:ext uri="{FF2B5EF4-FFF2-40B4-BE49-F238E27FC236}">
                <a16:creationId xmlns:a16="http://schemas.microsoft.com/office/drawing/2014/main" id="{CD75831B-75BC-02C9-4DAC-58FE6A840AD9}"/>
              </a:ext>
            </a:extLst>
          </p:cNvPr>
          <p:cNvSpPr>
            <a:spLocks noGrp="1"/>
          </p:cNvSpPr>
          <p:nvPr>
            <p:ph type="sldNum" sz="quarter" idx="12"/>
          </p:nvPr>
        </p:nvSpPr>
        <p:spPr>
          <a:xfrm>
            <a:off x="276721" y="6311994"/>
            <a:ext cx="390055" cy="365125"/>
          </a:xfrm>
        </p:spPr>
        <p:txBody>
          <a:bodyPr/>
          <a:lstStyle/>
          <a:p>
            <a:pPr>
              <a:spcAft>
                <a:spcPts val="600"/>
              </a:spcAft>
            </a:pPr>
            <a:fld id="{7FF155A8-5C6D-4241-95DF-81E4F2B16EE5}" type="slidenum">
              <a:rPr lang="sv-SE" smtClean="0"/>
              <a:pPr>
                <a:spcAft>
                  <a:spcPts val="600"/>
                </a:spcAft>
              </a:pPr>
              <a:t>29</a:t>
            </a:fld>
            <a:endParaRPr lang="sv-SE"/>
          </a:p>
        </p:txBody>
      </p:sp>
      <p:grpSp>
        <p:nvGrpSpPr>
          <p:cNvPr id="7" name="Grupp 6">
            <a:extLst>
              <a:ext uri="{FF2B5EF4-FFF2-40B4-BE49-F238E27FC236}">
                <a16:creationId xmlns:a16="http://schemas.microsoft.com/office/drawing/2014/main" id="{AB95CE23-8052-7E72-3716-8ADBCF6F91D5}"/>
              </a:ext>
            </a:extLst>
          </p:cNvPr>
          <p:cNvGrpSpPr/>
          <p:nvPr/>
        </p:nvGrpSpPr>
        <p:grpSpPr>
          <a:xfrm>
            <a:off x="7979370" y="281026"/>
            <a:ext cx="2113686" cy="917792"/>
            <a:chOff x="3618922" y="987359"/>
            <a:chExt cx="1290929" cy="1589808"/>
          </a:xfrm>
        </p:grpSpPr>
        <p:sp>
          <p:nvSpPr>
            <p:cNvPr id="9" name="Rektangel: rundade hörn 8">
              <a:extLst>
                <a:ext uri="{FF2B5EF4-FFF2-40B4-BE49-F238E27FC236}">
                  <a16:creationId xmlns:a16="http://schemas.microsoft.com/office/drawing/2014/main" id="{0FA67BE8-962B-3C92-9B95-83D08F6013C5}"/>
                </a:ext>
              </a:extLst>
            </p:cNvPr>
            <p:cNvSpPr/>
            <p:nvPr/>
          </p:nvSpPr>
          <p:spPr>
            <a:xfrm>
              <a:off x="3618922" y="987359"/>
              <a:ext cx="1290929" cy="158980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sv-SE"/>
            </a:p>
          </p:txBody>
        </p:sp>
        <p:sp>
          <p:nvSpPr>
            <p:cNvPr id="10" name="Rektangel: rundade hörn 4">
              <a:extLst>
                <a:ext uri="{FF2B5EF4-FFF2-40B4-BE49-F238E27FC236}">
                  <a16:creationId xmlns:a16="http://schemas.microsoft.com/office/drawing/2014/main" id="{59936486-6BD8-15B9-7187-0134BCB9FE5E}"/>
                </a:ext>
              </a:extLst>
            </p:cNvPr>
            <p:cNvSpPr txBox="1"/>
            <p:nvPr/>
          </p:nvSpPr>
          <p:spPr>
            <a:xfrm>
              <a:off x="3656732" y="1025169"/>
              <a:ext cx="1215309" cy="15141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sv-SE" sz="1200" kern="1200"/>
                <a:t>Under 1 år – ”Du behöver kontakta din HC innan du kan boka en tid”</a:t>
              </a:r>
            </a:p>
            <a:p>
              <a:pPr marL="0" lvl="1" algn="l" defTabSz="400050">
                <a:lnSpc>
                  <a:spcPct val="90000"/>
                </a:lnSpc>
                <a:spcBef>
                  <a:spcPct val="0"/>
                </a:spcBef>
                <a:spcAft>
                  <a:spcPct val="15000"/>
                </a:spcAft>
              </a:pPr>
              <a:r>
                <a:rPr lang="sv-SE" sz="900" kern="1200"/>
                <a:t>Länk till lista med alla hälsocentraler på 1177 Hitta vård</a:t>
              </a:r>
            </a:p>
          </p:txBody>
        </p:sp>
      </p:grpSp>
      <p:grpSp>
        <p:nvGrpSpPr>
          <p:cNvPr id="11" name="Grupp 10">
            <a:extLst>
              <a:ext uri="{FF2B5EF4-FFF2-40B4-BE49-F238E27FC236}">
                <a16:creationId xmlns:a16="http://schemas.microsoft.com/office/drawing/2014/main" id="{B261D28C-776E-C271-F241-EBAC8F246B30}"/>
              </a:ext>
            </a:extLst>
          </p:cNvPr>
          <p:cNvGrpSpPr/>
          <p:nvPr/>
        </p:nvGrpSpPr>
        <p:grpSpPr>
          <a:xfrm>
            <a:off x="7979370" y="1255313"/>
            <a:ext cx="2113686" cy="917792"/>
            <a:chOff x="3618922" y="987359"/>
            <a:chExt cx="1290929" cy="1589808"/>
          </a:xfrm>
        </p:grpSpPr>
        <p:sp>
          <p:nvSpPr>
            <p:cNvPr id="12" name="Rektangel: rundade hörn 11">
              <a:extLst>
                <a:ext uri="{FF2B5EF4-FFF2-40B4-BE49-F238E27FC236}">
                  <a16:creationId xmlns:a16="http://schemas.microsoft.com/office/drawing/2014/main" id="{A81D2A7D-3447-21DD-E391-76362F5A2AF6}"/>
                </a:ext>
              </a:extLst>
            </p:cNvPr>
            <p:cNvSpPr/>
            <p:nvPr/>
          </p:nvSpPr>
          <p:spPr>
            <a:xfrm>
              <a:off x="3618922" y="987359"/>
              <a:ext cx="1290929" cy="158980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sv-SE"/>
            </a:p>
          </p:txBody>
        </p:sp>
        <p:sp>
          <p:nvSpPr>
            <p:cNvPr id="13" name="Rektangel: rundade hörn 4">
              <a:extLst>
                <a:ext uri="{FF2B5EF4-FFF2-40B4-BE49-F238E27FC236}">
                  <a16:creationId xmlns:a16="http://schemas.microsoft.com/office/drawing/2014/main" id="{7E8BEC06-7ADA-ED4A-DE7A-53AD5BAA51B4}"/>
                </a:ext>
              </a:extLst>
            </p:cNvPr>
            <p:cNvSpPr txBox="1"/>
            <p:nvPr/>
          </p:nvSpPr>
          <p:spPr>
            <a:xfrm>
              <a:off x="3656732" y="1025169"/>
              <a:ext cx="1215309" cy="15141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sv-SE" sz="1200" kern="1200"/>
                <a:t>1-12 år – Information om hur man agerar ombud</a:t>
              </a:r>
            </a:p>
            <a:p>
              <a:pPr marL="0" lvl="1" algn="l" defTabSz="400050">
                <a:lnSpc>
                  <a:spcPct val="90000"/>
                </a:lnSpc>
                <a:spcBef>
                  <a:spcPct val="0"/>
                </a:spcBef>
                <a:spcAft>
                  <a:spcPct val="15000"/>
                </a:spcAft>
              </a:pPr>
              <a:r>
                <a:rPr lang="sv-SE" sz="900"/>
                <a:t>O</a:t>
              </a:r>
              <a:r>
                <a:rPr lang="sv-SE" sz="900" kern="1200"/>
                <a:t>m svar att man inte är i ombudsläget</a:t>
              </a:r>
            </a:p>
          </p:txBody>
        </p:sp>
      </p:grpSp>
      <p:grpSp>
        <p:nvGrpSpPr>
          <p:cNvPr id="14" name="Grupp 13">
            <a:extLst>
              <a:ext uri="{FF2B5EF4-FFF2-40B4-BE49-F238E27FC236}">
                <a16:creationId xmlns:a16="http://schemas.microsoft.com/office/drawing/2014/main" id="{1B91B2A0-E05E-028B-8092-44E6A6975BA8}"/>
              </a:ext>
            </a:extLst>
          </p:cNvPr>
          <p:cNvGrpSpPr/>
          <p:nvPr/>
        </p:nvGrpSpPr>
        <p:grpSpPr>
          <a:xfrm>
            <a:off x="7200464" y="483213"/>
            <a:ext cx="438889" cy="513418"/>
            <a:chOff x="5182512" y="613335"/>
            <a:chExt cx="438889" cy="513418"/>
          </a:xfrm>
        </p:grpSpPr>
        <p:sp>
          <p:nvSpPr>
            <p:cNvPr id="15" name="Pil: höger 14">
              <a:extLst>
                <a:ext uri="{FF2B5EF4-FFF2-40B4-BE49-F238E27FC236}">
                  <a16:creationId xmlns:a16="http://schemas.microsoft.com/office/drawing/2014/main" id="{87E08B98-6B51-7FA7-B9BD-1AD8D0DAE67E}"/>
                </a:ext>
              </a:extLst>
            </p:cNvPr>
            <p:cNvSpPr/>
            <p:nvPr/>
          </p:nvSpPr>
          <p:spPr>
            <a:xfrm>
              <a:off x="5182512" y="613335"/>
              <a:ext cx="438889" cy="513418"/>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sv-SE"/>
            </a:p>
          </p:txBody>
        </p:sp>
        <p:sp>
          <p:nvSpPr>
            <p:cNvPr id="16" name="Pil: höger 4">
              <a:extLst>
                <a:ext uri="{FF2B5EF4-FFF2-40B4-BE49-F238E27FC236}">
                  <a16:creationId xmlns:a16="http://schemas.microsoft.com/office/drawing/2014/main" id="{A1DC7D74-A48B-1EA6-89CB-9B62ECFF41C9}"/>
                </a:ext>
              </a:extLst>
            </p:cNvPr>
            <p:cNvSpPr txBox="1"/>
            <p:nvPr/>
          </p:nvSpPr>
          <p:spPr>
            <a:xfrm>
              <a:off x="5182512" y="716019"/>
              <a:ext cx="307222" cy="3080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p:txBody>
        </p:sp>
      </p:grpSp>
      <p:grpSp>
        <p:nvGrpSpPr>
          <p:cNvPr id="22" name="Grupp 21">
            <a:extLst>
              <a:ext uri="{FF2B5EF4-FFF2-40B4-BE49-F238E27FC236}">
                <a16:creationId xmlns:a16="http://schemas.microsoft.com/office/drawing/2014/main" id="{5B8CA627-5F93-C337-0001-83898C5443E1}"/>
              </a:ext>
            </a:extLst>
          </p:cNvPr>
          <p:cNvGrpSpPr/>
          <p:nvPr/>
        </p:nvGrpSpPr>
        <p:grpSpPr>
          <a:xfrm>
            <a:off x="7979370" y="4074173"/>
            <a:ext cx="2113686" cy="917792"/>
            <a:chOff x="3618922" y="987359"/>
            <a:chExt cx="1290929" cy="1589808"/>
          </a:xfrm>
        </p:grpSpPr>
        <p:sp>
          <p:nvSpPr>
            <p:cNvPr id="23" name="Rektangel: rundade hörn 22">
              <a:extLst>
                <a:ext uri="{FF2B5EF4-FFF2-40B4-BE49-F238E27FC236}">
                  <a16:creationId xmlns:a16="http://schemas.microsoft.com/office/drawing/2014/main" id="{235EE779-2B20-21D0-7C52-78A9AE16EF49}"/>
                </a:ext>
              </a:extLst>
            </p:cNvPr>
            <p:cNvSpPr/>
            <p:nvPr/>
          </p:nvSpPr>
          <p:spPr>
            <a:xfrm>
              <a:off x="3618922" y="987359"/>
              <a:ext cx="1290929" cy="158980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sv-SE"/>
            </a:p>
          </p:txBody>
        </p:sp>
        <p:sp>
          <p:nvSpPr>
            <p:cNvPr id="24" name="Rektangel: rundade hörn 4">
              <a:extLst>
                <a:ext uri="{FF2B5EF4-FFF2-40B4-BE49-F238E27FC236}">
                  <a16:creationId xmlns:a16="http://schemas.microsoft.com/office/drawing/2014/main" id="{36C19952-3EB7-E31E-8812-F7761B937B73}"/>
                </a:ext>
              </a:extLst>
            </p:cNvPr>
            <p:cNvSpPr txBox="1"/>
            <p:nvPr/>
          </p:nvSpPr>
          <p:spPr>
            <a:xfrm>
              <a:off x="3656732" y="1025169"/>
              <a:ext cx="1215309" cy="15141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sv-SE" sz="1200" kern="1200"/>
                <a:t>13-17 år – Information om att samtyckesblankett krävs</a:t>
              </a:r>
            </a:p>
            <a:p>
              <a:pPr marL="0" lvl="0" indent="0" algn="l" defTabSz="533400">
                <a:lnSpc>
                  <a:spcPct val="90000"/>
                </a:lnSpc>
                <a:spcBef>
                  <a:spcPct val="0"/>
                </a:spcBef>
                <a:spcAft>
                  <a:spcPct val="35000"/>
                </a:spcAft>
                <a:buNone/>
              </a:pPr>
              <a:r>
                <a:rPr lang="sv-SE" sz="900" kern="1200"/>
                <a:t>om svar att sådan ej är ifylld</a:t>
              </a:r>
            </a:p>
          </p:txBody>
        </p:sp>
      </p:grpSp>
      <p:pic>
        <p:nvPicPr>
          <p:cNvPr id="29" name="Bildobjekt 28">
            <a:extLst>
              <a:ext uri="{FF2B5EF4-FFF2-40B4-BE49-F238E27FC236}">
                <a16:creationId xmlns:a16="http://schemas.microsoft.com/office/drawing/2014/main" id="{2C3D475F-829C-4366-B79C-1B5F55B8F654}"/>
              </a:ext>
            </a:extLst>
          </p:cNvPr>
          <p:cNvPicPr>
            <a:picLocks noChangeAspect="1"/>
          </p:cNvPicPr>
          <p:nvPr/>
        </p:nvPicPr>
        <p:blipFill>
          <a:blip r:embed="rId2"/>
          <a:stretch>
            <a:fillRect/>
          </a:stretch>
        </p:blipFill>
        <p:spPr>
          <a:xfrm>
            <a:off x="876738" y="900839"/>
            <a:ext cx="4114800" cy="4160622"/>
          </a:xfrm>
          <a:prstGeom prst="rect">
            <a:avLst/>
          </a:prstGeom>
          <a:effectLst>
            <a:outerShdw blurRad="63500" sx="102000" sy="102000" algn="ctr" rotWithShape="0">
              <a:prstClr val="black">
                <a:alpha val="40000"/>
              </a:prstClr>
            </a:outerShdw>
          </a:effectLst>
        </p:spPr>
      </p:pic>
      <p:grpSp>
        <p:nvGrpSpPr>
          <p:cNvPr id="30" name="Grupp 29">
            <a:extLst>
              <a:ext uri="{FF2B5EF4-FFF2-40B4-BE49-F238E27FC236}">
                <a16:creationId xmlns:a16="http://schemas.microsoft.com/office/drawing/2014/main" id="{C4167FFD-5CCD-0B28-AEA3-CD7F15BD54D7}"/>
              </a:ext>
            </a:extLst>
          </p:cNvPr>
          <p:cNvGrpSpPr/>
          <p:nvPr/>
        </p:nvGrpSpPr>
        <p:grpSpPr>
          <a:xfrm>
            <a:off x="7979370" y="2194933"/>
            <a:ext cx="2113686" cy="917792"/>
            <a:chOff x="3618922" y="987359"/>
            <a:chExt cx="1290929" cy="1589808"/>
          </a:xfrm>
        </p:grpSpPr>
        <p:sp>
          <p:nvSpPr>
            <p:cNvPr id="31" name="Rektangel: rundade hörn 30">
              <a:extLst>
                <a:ext uri="{FF2B5EF4-FFF2-40B4-BE49-F238E27FC236}">
                  <a16:creationId xmlns:a16="http://schemas.microsoft.com/office/drawing/2014/main" id="{3B6B2B14-FE7C-46EE-9865-03BA86B1D5EE}"/>
                </a:ext>
              </a:extLst>
            </p:cNvPr>
            <p:cNvSpPr/>
            <p:nvPr/>
          </p:nvSpPr>
          <p:spPr>
            <a:xfrm>
              <a:off x="3618922" y="987359"/>
              <a:ext cx="1290929" cy="158980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sv-SE"/>
            </a:p>
          </p:txBody>
        </p:sp>
        <p:sp>
          <p:nvSpPr>
            <p:cNvPr id="32" name="Rektangel: rundade hörn 4">
              <a:extLst>
                <a:ext uri="{FF2B5EF4-FFF2-40B4-BE49-F238E27FC236}">
                  <a16:creationId xmlns:a16="http://schemas.microsoft.com/office/drawing/2014/main" id="{7BCB61D6-3B01-0EEB-FB44-AD5905007BAA}"/>
                </a:ext>
              </a:extLst>
            </p:cNvPr>
            <p:cNvSpPr txBox="1"/>
            <p:nvPr/>
          </p:nvSpPr>
          <p:spPr>
            <a:xfrm>
              <a:off x="3656732" y="1025169"/>
              <a:ext cx="1215309" cy="15141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sv-SE" sz="1200" kern="1200"/>
                <a:t>1-12 år – länk till tidbok med förvald vårdtjänst</a:t>
              </a:r>
            </a:p>
            <a:p>
              <a:pPr marL="0" lvl="1" algn="l" defTabSz="400050">
                <a:lnSpc>
                  <a:spcPct val="90000"/>
                </a:lnSpc>
                <a:spcBef>
                  <a:spcPct val="0"/>
                </a:spcBef>
                <a:spcAft>
                  <a:spcPct val="15000"/>
                </a:spcAft>
              </a:pPr>
              <a:r>
                <a:rPr lang="sv-SE" sz="900"/>
                <a:t>O</a:t>
              </a:r>
              <a:r>
                <a:rPr lang="sv-SE" sz="900" kern="1200"/>
                <a:t>m enbart nej-svar och man är i ombudsläge</a:t>
              </a:r>
            </a:p>
          </p:txBody>
        </p:sp>
      </p:grpSp>
      <p:grpSp>
        <p:nvGrpSpPr>
          <p:cNvPr id="36" name="Grupp 35">
            <a:extLst>
              <a:ext uri="{FF2B5EF4-FFF2-40B4-BE49-F238E27FC236}">
                <a16:creationId xmlns:a16="http://schemas.microsoft.com/office/drawing/2014/main" id="{A2D7B76C-B4DB-7A08-64B9-8F89053F2BE1}"/>
              </a:ext>
            </a:extLst>
          </p:cNvPr>
          <p:cNvGrpSpPr/>
          <p:nvPr/>
        </p:nvGrpSpPr>
        <p:grpSpPr>
          <a:xfrm>
            <a:off x="7979370" y="3134553"/>
            <a:ext cx="2113686" cy="917792"/>
            <a:chOff x="3618922" y="987359"/>
            <a:chExt cx="1290929" cy="1589808"/>
          </a:xfrm>
        </p:grpSpPr>
        <p:sp>
          <p:nvSpPr>
            <p:cNvPr id="37" name="Rektangel: rundade hörn 36">
              <a:extLst>
                <a:ext uri="{FF2B5EF4-FFF2-40B4-BE49-F238E27FC236}">
                  <a16:creationId xmlns:a16="http://schemas.microsoft.com/office/drawing/2014/main" id="{456B1D5A-6BCD-1A72-A563-26F220101F9F}"/>
                </a:ext>
              </a:extLst>
            </p:cNvPr>
            <p:cNvSpPr/>
            <p:nvPr/>
          </p:nvSpPr>
          <p:spPr>
            <a:xfrm>
              <a:off x="3618922" y="987359"/>
              <a:ext cx="1290929" cy="158980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sv-SE"/>
            </a:p>
          </p:txBody>
        </p:sp>
        <p:sp>
          <p:nvSpPr>
            <p:cNvPr id="38" name="Rektangel: rundade hörn 4">
              <a:extLst>
                <a:ext uri="{FF2B5EF4-FFF2-40B4-BE49-F238E27FC236}">
                  <a16:creationId xmlns:a16="http://schemas.microsoft.com/office/drawing/2014/main" id="{E98D2138-4E25-4D35-ADA2-4937C712E237}"/>
                </a:ext>
              </a:extLst>
            </p:cNvPr>
            <p:cNvSpPr txBox="1"/>
            <p:nvPr/>
          </p:nvSpPr>
          <p:spPr>
            <a:xfrm>
              <a:off x="3656732" y="1025169"/>
              <a:ext cx="1215309" cy="15141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sv-SE" sz="1200" kern="1200"/>
                <a:t>13-17 år – Information om att samtyckesblankett krävs</a:t>
              </a:r>
            </a:p>
            <a:p>
              <a:pPr marL="0" lvl="0" indent="0" algn="l" defTabSz="533400">
                <a:lnSpc>
                  <a:spcPct val="90000"/>
                </a:lnSpc>
                <a:spcBef>
                  <a:spcPct val="0"/>
                </a:spcBef>
                <a:spcAft>
                  <a:spcPct val="35000"/>
                </a:spcAft>
                <a:buNone/>
              </a:pPr>
              <a:r>
                <a:rPr lang="sv-SE" sz="900" kern="1200"/>
                <a:t>om svar att sådan ej är ifylld</a:t>
              </a:r>
            </a:p>
          </p:txBody>
        </p:sp>
      </p:grpSp>
      <p:grpSp>
        <p:nvGrpSpPr>
          <p:cNvPr id="42" name="Grupp 41">
            <a:extLst>
              <a:ext uri="{FF2B5EF4-FFF2-40B4-BE49-F238E27FC236}">
                <a16:creationId xmlns:a16="http://schemas.microsoft.com/office/drawing/2014/main" id="{E6FD0D2B-C35E-28FA-0809-03F1B661EB73}"/>
              </a:ext>
            </a:extLst>
          </p:cNvPr>
          <p:cNvGrpSpPr/>
          <p:nvPr/>
        </p:nvGrpSpPr>
        <p:grpSpPr>
          <a:xfrm>
            <a:off x="7979370" y="5061461"/>
            <a:ext cx="2113686" cy="917792"/>
            <a:chOff x="3618922" y="987359"/>
            <a:chExt cx="1290929" cy="1589808"/>
          </a:xfrm>
        </p:grpSpPr>
        <p:sp>
          <p:nvSpPr>
            <p:cNvPr id="43" name="Rektangel: rundade hörn 42">
              <a:extLst>
                <a:ext uri="{FF2B5EF4-FFF2-40B4-BE49-F238E27FC236}">
                  <a16:creationId xmlns:a16="http://schemas.microsoft.com/office/drawing/2014/main" id="{80EBEB70-473A-9CBC-0BD0-9D806ED59736}"/>
                </a:ext>
              </a:extLst>
            </p:cNvPr>
            <p:cNvSpPr/>
            <p:nvPr/>
          </p:nvSpPr>
          <p:spPr>
            <a:xfrm>
              <a:off x="3618922" y="987359"/>
              <a:ext cx="1290929" cy="158980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sv-SE"/>
            </a:p>
          </p:txBody>
        </p:sp>
        <p:sp>
          <p:nvSpPr>
            <p:cNvPr id="44" name="Rektangel: rundade hörn 4">
              <a:extLst>
                <a:ext uri="{FF2B5EF4-FFF2-40B4-BE49-F238E27FC236}">
                  <a16:creationId xmlns:a16="http://schemas.microsoft.com/office/drawing/2014/main" id="{86F1DB26-97A3-8D81-C62E-117A01A9EAD5}"/>
                </a:ext>
              </a:extLst>
            </p:cNvPr>
            <p:cNvSpPr txBox="1"/>
            <p:nvPr/>
          </p:nvSpPr>
          <p:spPr>
            <a:xfrm>
              <a:off x="3656732" y="1025169"/>
              <a:ext cx="1215309" cy="15141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sv-SE" sz="1200" kern="1200"/>
                <a:t>13-uppåt – Länk till tidbok med förvald vårdtjänst</a:t>
              </a:r>
            </a:p>
            <a:p>
              <a:pPr marL="0" lvl="0" indent="0" algn="l" defTabSz="533400">
                <a:lnSpc>
                  <a:spcPct val="90000"/>
                </a:lnSpc>
                <a:spcBef>
                  <a:spcPct val="0"/>
                </a:spcBef>
                <a:spcAft>
                  <a:spcPct val="35000"/>
                </a:spcAft>
                <a:buNone/>
              </a:pPr>
              <a:r>
                <a:rPr lang="sv-SE" sz="900" kern="1200"/>
                <a:t>om enbart nej-svar och samtyckesblankett är ifylld vid 13-17 år</a:t>
              </a:r>
            </a:p>
          </p:txBody>
        </p:sp>
      </p:grpSp>
      <p:grpSp>
        <p:nvGrpSpPr>
          <p:cNvPr id="45" name="Grupp 44">
            <a:extLst>
              <a:ext uri="{FF2B5EF4-FFF2-40B4-BE49-F238E27FC236}">
                <a16:creationId xmlns:a16="http://schemas.microsoft.com/office/drawing/2014/main" id="{B2D290CA-E5B2-D651-250F-9B20E42CD0F2}"/>
              </a:ext>
            </a:extLst>
          </p:cNvPr>
          <p:cNvGrpSpPr/>
          <p:nvPr/>
        </p:nvGrpSpPr>
        <p:grpSpPr>
          <a:xfrm>
            <a:off x="7200464" y="1375768"/>
            <a:ext cx="438889" cy="513418"/>
            <a:chOff x="5182512" y="613335"/>
            <a:chExt cx="438889" cy="513418"/>
          </a:xfrm>
        </p:grpSpPr>
        <p:sp>
          <p:nvSpPr>
            <p:cNvPr id="46" name="Pil: höger 45">
              <a:extLst>
                <a:ext uri="{FF2B5EF4-FFF2-40B4-BE49-F238E27FC236}">
                  <a16:creationId xmlns:a16="http://schemas.microsoft.com/office/drawing/2014/main" id="{E7D6CBC7-45A1-EEBD-9086-10887F04105B}"/>
                </a:ext>
              </a:extLst>
            </p:cNvPr>
            <p:cNvSpPr/>
            <p:nvPr/>
          </p:nvSpPr>
          <p:spPr>
            <a:xfrm>
              <a:off x="5182512" y="613335"/>
              <a:ext cx="438889" cy="513418"/>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sv-SE"/>
            </a:p>
          </p:txBody>
        </p:sp>
        <p:sp>
          <p:nvSpPr>
            <p:cNvPr id="47" name="Pil: höger 4">
              <a:extLst>
                <a:ext uri="{FF2B5EF4-FFF2-40B4-BE49-F238E27FC236}">
                  <a16:creationId xmlns:a16="http://schemas.microsoft.com/office/drawing/2014/main" id="{F7B3924A-5965-0F7F-7440-3636C3DF114B}"/>
                </a:ext>
              </a:extLst>
            </p:cNvPr>
            <p:cNvSpPr txBox="1"/>
            <p:nvPr/>
          </p:nvSpPr>
          <p:spPr>
            <a:xfrm>
              <a:off x="5182512" y="716019"/>
              <a:ext cx="307222" cy="3080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p:txBody>
        </p:sp>
      </p:grpSp>
      <p:grpSp>
        <p:nvGrpSpPr>
          <p:cNvPr id="48" name="Grupp 47">
            <a:extLst>
              <a:ext uri="{FF2B5EF4-FFF2-40B4-BE49-F238E27FC236}">
                <a16:creationId xmlns:a16="http://schemas.microsoft.com/office/drawing/2014/main" id="{81189B19-7631-543F-9086-32F8D55E0003}"/>
              </a:ext>
            </a:extLst>
          </p:cNvPr>
          <p:cNvGrpSpPr/>
          <p:nvPr/>
        </p:nvGrpSpPr>
        <p:grpSpPr>
          <a:xfrm>
            <a:off x="7200461" y="2377346"/>
            <a:ext cx="438889" cy="513418"/>
            <a:chOff x="5182512" y="613335"/>
            <a:chExt cx="438889" cy="513418"/>
          </a:xfrm>
        </p:grpSpPr>
        <p:sp>
          <p:nvSpPr>
            <p:cNvPr id="49" name="Pil: höger 48">
              <a:extLst>
                <a:ext uri="{FF2B5EF4-FFF2-40B4-BE49-F238E27FC236}">
                  <a16:creationId xmlns:a16="http://schemas.microsoft.com/office/drawing/2014/main" id="{FAE58139-ADC1-90F1-D5FB-A291F4B173C3}"/>
                </a:ext>
              </a:extLst>
            </p:cNvPr>
            <p:cNvSpPr/>
            <p:nvPr/>
          </p:nvSpPr>
          <p:spPr>
            <a:xfrm>
              <a:off x="5182512" y="613335"/>
              <a:ext cx="438889" cy="513418"/>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sv-SE"/>
            </a:p>
          </p:txBody>
        </p:sp>
        <p:sp>
          <p:nvSpPr>
            <p:cNvPr id="50" name="Pil: höger 4">
              <a:extLst>
                <a:ext uri="{FF2B5EF4-FFF2-40B4-BE49-F238E27FC236}">
                  <a16:creationId xmlns:a16="http://schemas.microsoft.com/office/drawing/2014/main" id="{96ECF993-413A-1F43-931D-C99E4F3035D6}"/>
                </a:ext>
              </a:extLst>
            </p:cNvPr>
            <p:cNvSpPr txBox="1"/>
            <p:nvPr/>
          </p:nvSpPr>
          <p:spPr>
            <a:xfrm>
              <a:off x="5182512" y="716019"/>
              <a:ext cx="307222" cy="3080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p:txBody>
        </p:sp>
      </p:grpSp>
      <p:grpSp>
        <p:nvGrpSpPr>
          <p:cNvPr id="51" name="Grupp 50">
            <a:extLst>
              <a:ext uri="{FF2B5EF4-FFF2-40B4-BE49-F238E27FC236}">
                <a16:creationId xmlns:a16="http://schemas.microsoft.com/office/drawing/2014/main" id="{C851D639-3A6F-7259-7A60-6AAEC02745B9}"/>
              </a:ext>
            </a:extLst>
          </p:cNvPr>
          <p:cNvGrpSpPr/>
          <p:nvPr/>
        </p:nvGrpSpPr>
        <p:grpSpPr>
          <a:xfrm>
            <a:off x="7200462" y="3336740"/>
            <a:ext cx="438889" cy="513418"/>
            <a:chOff x="5182512" y="613335"/>
            <a:chExt cx="438889" cy="513418"/>
          </a:xfrm>
        </p:grpSpPr>
        <p:sp>
          <p:nvSpPr>
            <p:cNvPr id="52" name="Pil: höger 51">
              <a:extLst>
                <a:ext uri="{FF2B5EF4-FFF2-40B4-BE49-F238E27FC236}">
                  <a16:creationId xmlns:a16="http://schemas.microsoft.com/office/drawing/2014/main" id="{3E9014B1-FA07-E597-6BC0-FC67FA9554F1}"/>
                </a:ext>
              </a:extLst>
            </p:cNvPr>
            <p:cNvSpPr/>
            <p:nvPr/>
          </p:nvSpPr>
          <p:spPr>
            <a:xfrm>
              <a:off x="5182512" y="613335"/>
              <a:ext cx="438889" cy="513418"/>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sv-SE"/>
            </a:p>
          </p:txBody>
        </p:sp>
        <p:sp>
          <p:nvSpPr>
            <p:cNvPr id="53" name="Pil: höger 4">
              <a:extLst>
                <a:ext uri="{FF2B5EF4-FFF2-40B4-BE49-F238E27FC236}">
                  <a16:creationId xmlns:a16="http://schemas.microsoft.com/office/drawing/2014/main" id="{33182637-DD7D-4463-7E63-71ACEE8DB1B2}"/>
                </a:ext>
              </a:extLst>
            </p:cNvPr>
            <p:cNvSpPr txBox="1"/>
            <p:nvPr/>
          </p:nvSpPr>
          <p:spPr>
            <a:xfrm>
              <a:off x="5182512" y="716019"/>
              <a:ext cx="307222" cy="3080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p:txBody>
        </p:sp>
      </p:grpSp>
      <p:grpSp>
        <p:nvGrpSpPr>
          <p:cNvPr id="54" name="Grupp 53">
            <a:extLst>
              <a:ext uri="{FF2B5EF4-FFF2-40B4-BE49-F238E27FC236}">
                <a16:creationId xmlns:a16="http://schemas.microsoft.com/office/drawing/2014/main" id="{10E00069-EF4B-6C0D-91A9-D084456F18BF}"/>
              </a:ext>
            </a:extLst>
          </p:cNvPr>
          <p:cNvGrpSpPr/>
          <p:nvPr/>
        </p:nvGrpSpPr>
        <p:grpSpPr>
          <a:xfrm>
            <a:off x="7200462" y="4192893"/>
            <a:ext cx="438889" cy="513418"/>
            <a:chOff x="5182512" y="613335"/>
            <a:chExt cx="438889" cy="513418"/>
          </a:xfrm>
        </p:grpSpPr>
        <p:sp>
          <p:nvSpPr>
            <p:cNvPr id="55" name="Pil: höger 54">
              <a:extLst>
                <a:ext uri="{FF2B5EF4-FFF2-40B4-BE49-F238E27FC236}">
                  <a16:creationId xmlns:a16="http://schemas.microsoft.com/office/drawing/2014/main" id="{DDA28FDD-B90C-84FE-204E-C699F439C4A7}"/>
                </a:ext>
              </a:extLst>
            </p:cNvPr>
            <p:cNvSpPr/>
            <p:nvPr/>
          </p:nvSpPr>
          <p:spPr>
            <a:xfrm>
              <a:off x="5182512" y="613335"/>
              <a:ext cx="438889" cy="513418"/>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sv-SE"/>
            </a:p>
          </p:txBody>
        </p:sp>
        <p:sp>
          <p:nvSpPr>
            <p:cNvPr id="56" name="Pil: höger 4">
              <a:extLst>
                <a:ext uri="{FF2B5EF4-FFF2-40B4-BE49-F238E27FC236}">
                  <a16:creationId xmlns:a16="http://schemas.microsoft.com/office/drawing/2014/main" id="{42E89D44-71D1-9BA5-75B1-1FDF12E1DDFF}"/>
                </a:ext>
              </a:extLst>
            </p:cNvPr>
            <p:cNvSpPr txBox="1"/>
            <p:nvPr/>
          </p:nvSpPr>
          <p:spPr>
            <a:xfrm>
              <a:off x="5182512" y="716019"/>
              <a:ext cx="307222" cy="3080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p:txBody>
        </p:sp>
      </p:grpSp>
      <p:grpSp>
        <p:nvGrpSpPr>
          <p:cNvPr id="57" name="Grupp 56">
            <a:extLst>
              <a:ext uri="{FF2B5EF4-FFF2-40B4-BE49-F238E27FC236}">
                <a16:creationId xmlns:a16="http://schemas.microsoft.com/office/drawing/2014/main" id="{46E3080F-B4AA-83D7-7B56-D07197917680}"/>
              </a:ext>
            </a:extLst>
          </p:cNvPr>
          <p:cNvGrpSpPr/>
          <p:nvPr/>
        </p:nvGrpSpPr>
        <p:grpSpPr>
          <a:xfrm>
            <a:off x="7200461" y="5225523"/>
            <a:ext cx="438889" cy="513418"/>
            <a:chOff x="5182512" y="613335"/>
            <a:chExt cx="438889" cy="513418"/>
          </a:xfrm>
        </p:grpSpPr>
        <p:sp>
          <p:nvSpPr>
            <p:cNvPr id="58" name="Pil: höger 57">
              <a:extLst>
                <a:ext uri="{FF2B5EF4-FFF2-40B4-BE49-F238E27FC236}">
                  <a16:creationId xmlns:a16="http://schemas.microsoft.com/office/drawing/2014/main" id="{100B7750-9EFA-54F8-9663-AE0EE0D0382B}"/>
                </a:ext>
              </a:extLst>
            </p:cNvPr>
            <p:cNvSpPr/>
            <p:nvPr/>
          </p:nvSpPr>
          <p:spPr>
            <a:xfrm>
              <a:off x="5182512" y="613335"/>
              <a:ext cx="438889" cy="513418"/>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sv-SE"/>
            </a:p>
          </p:txBody>
        </p:sp>
        <p:sp>
          <p:nvSpPr>
            <p:cNvPr id="59" name="Pil: höger 4">
              <a:extLst>
                <a:ext uri="{FF2B5EF4-FFF2-40B4-BE49-F238E27FC236}">
                  <a16:creationId xmlns:a16="http://schemas.microsoft.com/office/drawing/2014/main" id="{45708F0E-9DA4-C7D0-00E0-E8BECB617859}"/>
                </a:ext>
              </a:extLst>
            </p:cNvPr>
            <p:cNvSpPr txBox="1"/>
            <p:nvPr/>
          </p:nvSpPr>
          <p:spPr>
            <a:xfrm>
              <a:off x="5182512" y="716019"/>
              <a:ext cx="307222" cy="3080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p:txBody>
        </p:sp>
      </p:grpSp>
    </p:spTree>
    <p:extLst>
      <p:ext uri="{BB962C8B-B14F-4D97-AF65-F5344CB8AC3E}">
        <p14:creationId xmlns:p14="http://schemas.microsoft.com/office/powerpoint/2010/main" val="22630702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74FCEBC-63B0-11C9-4E2E-15422FCFA68D}"/>
              </a:ext>
            </a:extLst>
          </p:cNvPr>
          <p:cNvSpPr>
            <a:spLocks noGrp="1"/>
          </p:cNvSpPr>
          <p:nvPr>
            <p:ph type="title"/>
          </p:nvPr>
        </p:nvSpPr>
        <p:spPr>
          <a:xfrm>
            <a:off x="1003412" y="372419"/>
            <a:ext cx="4458712" cy="651224"/>
          </a:xfrm>
        </p:spPr>
        <p:txBody>
          <a:bodyPr vert="horz" lIns="0" tIns="0" rIns="0" bIns="0" rtlCol="0" anchor="b" anchorCtr="0">
            <a:normAutofit/>
          </a:bodyPr>
          <a:lstStyle/>
          <a:p>
            <a:r>
              <a:rPr lang="sv-SE" dirty="0"/>
              <a:t>Återblick förra forumet</a:t>
            </a:r>
          </a:p>
        </p:txBody>
      </p:sp>
      <p:sp>
        <p:nvSpPr>
          <p:cNvPr id="37" name="textruta 36">
            <a:extLst>
              <a:ext uri="{FF2B5EF4-FFF2-40B4-BE49-F238E27FC236}">
                <a16:creationId xmlns:a16="http://schemas.microsoft.com/office/drawing/2014/main" id="{12E92F40-9C94-EDDF-A87E-8773E94771E3}"/>
              </a:ext>
            </a:extLst>
          </p:cNvPr>
          <p:cNvSpPr txBox="1"/>
          <p:nvPr/>
        </p:nvSpPr>
        <p:spPr>
          <a:xfrm>
            <a:off x="453158" y="1808760"/>
            <a:ext cx="6379596" cy="3564527"/>
          </a:xfrm>
          <a:prstGeom prst="rect">
            <a:avLst/>
          </a:prstGeom>
        </p:spPr>
        <p:txBody>
          <a:bodyPr vert="horz" lIns="0" tIns="0" rIns="0" bIns="0" rtlCol="0">
            <a:normAutofit/>
          </a:bodyPr>
          <a:lstStyle/>
          <a:p>
            <a:pPr marL="0" lvl="1">
              <a:lnSpc>
                <a:spcPct val="140000"/>
              </a:lnSpc>
              <a:spcBef>
                <a:spcPts val="1000"/>
              </a:spcBef>
              <a:buClr>
                <a:schemeClr val="accent1"/>
              </a:buClr>
            </a:pPr>
            <a:endParaRPr lang="sv-SE" sz="1700">
              <a:solidFill>
                <a:schemeClr val="accent2"/>
              </a:solidFill>
            </a:endParaRPr>
          </a:p>
        </p:txBody>
      </p:sp>
      <p:sp>
        <p:nvSpPr>
          <p:cNvPr id="6" name="AutoShape 10" descr="Programmerare, hane med hel fyllning">
            <a:extLst>
              <a:ext uri="{FF2B5EF4-FFF2-40B4-BE49-F238E27FC236}">
                <a16:creationId xmlns:a16="http://schemas.microsoft.com/office/drawing/2014/main" id="{9474CC0F-BBEC-C3F2-848D-55FF4984696B}"/>
              </a:ext>
            </a:extLst>
          </p:cNvPr>
          <p:cNvSpPr>
            <a:spLocks noChangeAspect="1" noChangeArrowheads="1"/>
          </p:cNvSpPr>
          <p:nvPr/>
        </p:nvSpPr>
        <p:spPr bwMode="auto">
          <a:xfrm>
            <a:off x="5943600" y="2907224"/>
            <a:ext cx="674176" cy="6741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3" name="textruta 2">
            <a:extLst>
              <a:ext uri="{FF2B5EF4-FFF2-40B4-BE49-F238E27FC236}">
                <a16:creationId xmlns:a16="http://schemas.microsoft.com/office/drawing/2014/main" id="{499EF2A6-550D-010C-FF90-E2E1F2C4DA63}"/>
              </a:ext>
            </a:extLst>
          </p:cNvPr>
          <p:cNvSpPr txBox="1"/>
          <p:nvPr/>
        </p:nvSpPr>
        <p:spPr>
          <a:xfrm>
            <a:off x="1003412" y="1691235"/>
            <a:ext cx="5756896" cy="3475532"/>
          </a:xfrm>
          <a:prstGeom prst="rect">
            <a:avLst/>
          </a:prstGeom>
          <a:noFill/>
        </p:spPr>
        <p:txBody>
          <a:bodyPr wrap="square" lIns="0" tIns="0" rIns="0" bIns="0" rtlCol="0">
            <a:noAutofit/>
          </a:bodyPr>
          <a:lstStyle/>
          <a:p>
            <a:endParaRPr lang="sv-SE" dirty="0">
              <a:solidFill>
                <a:schemeClr val="accent1"/>
              </a:solidFill>
            </a:endParaRPr>
          </a:p>
          <a:p>
            <a:endParaRPr lang="sv-SE" dirty="0"/>
          </a:p>
        </p:txBody>
      </p:sp>
      <p:sp>
        <p:nvSpPr>
          <p:cNvPr id="5" name="textruta 4">
            <a:extLst>
              <a:ext uri="{FF2B5EF4-FFF2-40B4-BE49-F238E27FC236}">
                <a16:creationId xmlns:a16="http://schemas.microsoft.com/office/drawing/2014/main" id="{C77A6CCC-94E3-F367-B2A8-1C585DF20637}"/>
              </a:ext>
            </a:extLst>
          </p:cNvPr>
          <p:cNvSpPr txBox="1"/>
          <p:nvPr/>
        </p:nvSpPr>
        <p:spPr>
          <a:xfrm>
            <a:off x="1003412" y="1547446"/>
            <a:ext cx="5999173" cy="3619320"/>
          </a:xfrm>
          <a:prstGeom prst="rect">
            <a:avLst/>
          </a:prstGeom>
          <a:noFill/>
        </p:spPr>
        <p:txBody>
          <a:bodyPr wrap="square" lIns="0" tIns="0" rIns="0" bIns="0" rtlCol="0">
            <a:noAutofit/>
          </a:bodyPr>
          <a:lstStyle/>
          <a:p>
            <a:pPr marL="285750" indent="-285750" algn="l">
              <a:buFont typeface="Arial" panose="020B0604020202020204" pitchFamily="34" charset="0"/>
              <a:buChar char="•"/>
            </a:pPr>
            <a:r>
              <a:rPr lang="sv-SE" dirty="0">
                <a:solidFill>
                  <a:schemeClr val="accent2"/>
                </a:solidFill>
              </a:rPr>
              <a:t>Förvaltningen informerar- Kvalitetskontroller, behörighetsstädning SoB, nya personalverktyget, invånarsamverkan, våra aktiviteter</a:t>
            </a:r>
          </a:p>
          <a:p>
            <a:pPr marL="285750" indent="-285750" algn="l">
              <a:buFont typeface="Arial" panose="020B0604020202020204" pitchFamily="34" charset="0"/>
              <a:buChar char="•"/>
            </a:pPr>
            <a:endParaRPr lang="sv-SE" dirty="0">
              <a:solidFill>
                <a:schemeClr val="accent2"/>
              </a:solidFill>
            </a:endParaRPr>
          </a:p>
          <a:p>
            <a:pPr marL="285750" indent="-285750" algn="l">
              <a:buFont typeface="Arial" panose="020B0604020202020204" pitchFamily="34" charset="0"/>
              <a:buChar char="•"/>
            </a:pPr>
            <a:r>
              <a:rPr lang="sv-SE" dirty="0">
                <a:solidFill>
                  <a:schemeClr val="accent2"/>
                </a:solidFill>
              </a:rPr>
              <a:t>”Maxa projektet”</a:t>
            </a:r>
          </a:p>
          <a:p>
            <a:pPr marL="285750" indent="-285750" algn="l">
              <a:buFont typeface="Arial" panose="020B0604020202020204" pitchFamily="34" charset="0"/>
              <a:buChar char="•"/>
            </a:pPr>
            <a:endParaRPr lang="sv-SE" dirty="0">
              <a:solidFill>
                <a:schemeClr val="accent2"/>
              </a:solidFill>
            </a:endParaRPr>
          </a:p>
          <a:p>
            <a:pPr marL="285750" indent="-285750" algn="l">
              <a:buFont typeface="Arial" panose="020B0604020202020204" pitchFamily="34" charset="0"/>
              <a:buChar char="•"/>
            </a:pPr>
            <a:r>
              <a:rPr lang="sv-SE" dirty="0">
                <a:solidFill>
                  <a:schemeClr val="accent2"/>
                </a:solidFill>
              </a:rPr>
              <a:t>Tips och trix- funktioner i 1177</a:t>
            </a:r>
          </a:p>
          <a:p>
            <a:pPr algn="l"/>
            <a:endParaRPr lang="sv-SE" dirty="0"/>
          </a:p>
          <a:p>
            <a:pPr algn="l"/>
            <a:endParaRPr lang="sv-SE" dirty="0"/>
          </a:p>
        </p:txBody>
      </p:sp>
      <p:pic>
        <p:nvPicPr>
          <p:cNvPr id="10" name="Bildobjekt 9">
            <a:extLst>
              <a:ext uri="{FF2B5EF4-FFF2-40B4-BE49-F238E27FC236}">
                <a16:creationId xmlns:a16="http://schemas.microsoft.com/office/drawing/2014/main" id="{83CA5B2D-B976-4397-0137-2C05D2438E6A}"/>
              </a:ext>
            </a:extLst>
          </p:cNvPr>
          <p:cNvPicPr>
            <a:picLocks noChangeAspect="1"/>
          </p:cNvPicPr>
          <p:nvPr/>
        </p:nvPicPr>
        <p:blipFill>
          <a:blip r:embed="rId3"/>
          <a:stretch>
            <a:fillRect/>
          </a:stretch>
        </p:blipFill>
        <p:spPr>
          <a:xfrm>
            <a:off x="8792698" y="2466696"/>
            <a:ext cx="2891302" cy="1658389"/>
          </a:xfrm>
          <a:prstGeom prst="rect">
            <a:avLst/>
          </a:prstGeom>
        </p:spPr>
      </p:pic>
      <p:pic>
        <p:nvPicPr>
          <p:cNvPr id="13" name="Bildobjekt 12">
            <a:extLst>
              <a:ext uri="{FF2B5EF4-FFF2-40B4-BE49-F238E27FC236}">
                <a16:creationId xmlns:a16="http://schemas.microsoft.com/office/drawing/2014/main" id="{C10CCE1A-807C-F311-7AD0-BC81D603761F}"/>
              </a:ext>
            </a:extLst>
          </p:cNvPr>
          <p:cNvPicPr>
            <a:picLocks noChangeAspect="1"/>
          </p:cNvPicPr>
          <p:nvPr/>
        </p:nvPicPr>
        <p:blipFill>
          <a:blip r:embed="rId4"/>
          <a:stretch>
            <a:fillRect/>
          </a:stretch>
        </p:blipFill>
        <p:spPr>
          <a:xfrm>
            <a:off x="7002585" y="3614920"/>
            <a:ext cx="1778091" cy="1835244"/>
          </a:xfrm>
          <a:prstGeom prst="rect">
            <a:avLst/>
          </a:prstGeom>
        </p:spPr>
      </p:pic>
      <p:pic>
        <p:nvPicPr>
          <p:cNvPr id="15" name="Bildobjekt 14">
            <a:extLst>
              <a:ext uri="{FF2B5EF4-FFF2-40B4-BE49-F238E27FC236}">
                <a16:creationId xmlns:a16="http://schemas.microsoft.com/office/drawing/2014/main" id="{2653AF1D-335C-7E49-7936-6720903032A8}"/>
              </a:ext>
            </a:extLst>
          </p:cNvPr>
          <p:cNvPicPr>
            <a:picLocks noChangeAspect="1"/>
          </p:cNvPicPr>
          <p:nvPr/>
        </p:nvPicPr>
        <p:blipFill>
          <a:blip r:embed="rId5"/>
          <a:stretch>
            <a:fillRect/>
          </a:stretch>
        </p:blipFill>
        <p:spPr>
          <a:xfrm>
            <a:off x="9768913" y="454918"/>
            <a:ext cx="1805672" cy="1606371"/>
          </a:xfrm>
          <a:prstGeom prst="rect">
            <a:avLst/>
          </a:prstGeom>
        </p:spPr>
      </p:pic>
      <p:pic>
        <p:nvPicPr>
          <p:cNvPr id="17" name="Bildobjekt 16">
            <a:extLst>
              <a:ext uri="{FF2B5EF4-FFF2-40B4-BE49-F238E27FC236}">
                <a16:creationId xmlns:a16="http://schemas.microsoft.com/office/drawing/2014/main" id="{7BA094A0-603A-896C-176E-36B0BC444B4E}"/>
              </a:ext>
            </a:extLst>
          </p:cNvPr>
          <p:cNvPicPr>
            <a:picLocks noChangeAspect="1"/>
          </p:cNvPicPr>
          <p:nvPr/>
        </p:nvPicPr>
        <p:blipFill>
          <a:blip r:embed="rId6"/>
          <a:stretch>
            <a:fillRect/>
          </a:stretch>
        </p:blipFill>
        <p:spPr>
          <a:xfrm rot="243132">
            <a:off x="7470185" y="769466"/>
            <a:ext cx="2076662" cy="1551841"/>
          </a:xfrm>
          <a:prstGeom prst="rect">
            <a:avLst/>
          </a:prstGeom>
        </p:spPr>
      </p:pic>
    </p:spTree>
    <p:extLst>
      <p:ext uri="{BB962C8B-B14F-4D97-AF65-F5344CB8AC3E}">
        <p14:creationId xmlns:p14="http://schemas.microsoft.com/office/powerpoint/2010/main" val="2942790164"/>
      </p:ext>
    </p:extLst>
  </p:cSld>
  <p:clrMapOvr>
    <a:masterClrMapping/>
  </p:clrMapOvr>
  <mc:AlternateContent xmlns:mc="http://schemas.openxmlformats.org/markup-compatibility/2006" xmlns:p14="http://schemas.microsoft.com/office/powerpoint/2010/main">
    <mc:Choice Requires="p14">
      <p:transition spd="med" p14:dur="700" advTm="208603">
        <p:fade/>
      </p:transition>
    </mc:Choice>
    <mc:Fallback xmlns="">
      <p:transition spd="med" advTm="208603">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1BCE6-61F0-2939-3BCC-6EECB7F7B4D8}"/>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F511FA8F-1553-B49E-AD17-D54E27FB9B9E}"/>
              </a:ext>
            </a:extLst>
          </p:cNvPr>
          <p:cNvSpPr>
            <a:spLocks noGrp="1"/>
          </p:cNvSpPr>
          <p:nvPr>
            <p:ph type="title"/>
          </p:nvPr>
        </p:nvSpPr>
        <p:spPr>
          <a:xfrm>
            <a:off x="874296" y="84221"/>
            <a:ext cx="10072630" cy="1149264"/>
          </a:xfrm>
        </p:spPr>
        <p:txBody>
          <a:bodyPr anchor="ctr">
            <a:normAutofit/>
          </a:bodyPr>
          <a:lstStyle/>
          <a:p>
            <a:r>
              <a:rPr lang="sv-SE"/>
              <a:t>Inspiration från andra regioner</a:t>
            </a:r>
            <a:br>
              <a:rPr lang="sv-SE"/>
            </a:br>
            <a:endParaRPr lang="sv-SE"/>
          </a:p>
        </p:txBody>
      </p:sp>
      <p:sp>
        <p:nvSpPr>
          <p:cNvPr id="1040" name="Footer Placeholder 3">
            <a:extLst>
              <a:ext uri="{FF2B5EF4-FFF2-40B4-BE49-F238E27FC236}">
                <a16:creationId xmlns:a16="http://schemas.microsoft.com/office/drawing/2014/main" id="{1F4C2634-F404-875A-CA9A-30D37F2251FD}"/>
              </a:ext>
            </a:extLst>
          </p:cNvPr>
          <p:cNvSpPr>
            <a:spLocks noGrp="1"/>
          </p:cNvSpPr>
          <p:nvPr>
            <p:ph type="ftr" sz="quarter" idx="11"/>
          </p:nvPr>
        </p:nvSpPr>
        <p:spPr>
          <a:xfrm>
            <a:off x="711722" y="6311973"/>
            <a:ext cx="4114800" cy="365125"/>
          </a:xfrm>
        </p:spPr>
        <p:txBody>
          <a:bodyPr/>
          <a:lstStyle/>
          <a:p>
            <a:endParaRPr lang="sv-SE"/>
          </a:p>
        </p:txBody>
      </p:sp>
      <p:sp>
        <p:nvSpPr>
          <p:cNvPr id="1041" name="Slide Number Placeholder 4">
            <a:extLst>
              <a:ext uri="{FF2B5EF4-FFF2-40B4-BE49-F238E27FC236}">
                <a16:creationId xmlns:a16="http://schemas.microsoft.com/office/drawing/2014/main" id="{2C8BBDC7-5729-BF09-30BE-F10F6C3A9C1C}"/>
              </a:ext>
            </a:extLst>
          </p:cNvPr>
          <p:cNvSpPr>
            <a:spLocks noGrp="1"/>
          </p:cNvSpPr>
          <p:nvPr>
            <p:ph type="sldNum" sz="quarter" idx="12"/>
          </p:nvPr>
        </p:nvSpPr>
        <p:spPr>
          <a:xfrm>
            <a:off x="276721" y="6311994"/>
            <a:ext cx="390055" cy="365125"/>
          </a:xfrm>
        </p:spPr>
        <p:txBody>
          <a:bodyPr/>
          <a:lstStyle/>
          <a:p>
            <a:pPr>
              <a:spcAft>
                <a:spcPts val="600"/>
              </a:spcAft>
            </a:pPr>
            <a:fld id="{7FF155A8-5C6D-4241-95DF-81E4F2B16EE5}" type="slidenum">
              <a:rPr lang="sv-SE" smtClean="0"/>
              <a:pPr>
                <a:spcAft>
                  <a:spcPts val="600"/>
                </a:spcAft>
              </a:pPr>
              <a:t>30</a:t>
            </a:fld>
            <a:endParaRPr lang="sv-SE"/>
          </a:p>
        </p:txBody>
      </p:sp>
      <p:grpSp>
        <p:nvGrpSpPr>
          <p:cNvPr id="7" name="Grupp 6">
            <a:extLst>
              <a:ext uri="{FF2B5EF4-FFF2-40B4-BE49-F238E27FC236}">
                <a16:creationId xmlns:a16="http://schemas.microsoft.com/office/drawing/2014/main" id="{4CA99E61-9871-A2EF-7083-4B4E39378326}"/>
              </a:ext>
            </a:extLst>
          </p:cNvPr>
          <p:cNvGrpSpPr/>
          <p:nvPr/>
        </p:nvGrpSpPr>
        <p:grpSpPr>
          <a:xfrm>
            <a:off x="5918557" y="840891"/>
            <a:ext cx="4549275" cy="2290241"/>
            <a:chOff x="3618922" y="987359"/>
            <a:chExt cx="1290929" cy="1589808"/>
          </a:xfrm>
        </p:grpSpPr>
        <p:sp>
          <p:nvSpPr>
            <p:cNvPr id="9" name="Rektangel: rundade hörn 8">
              <a:extLst>
                <a:ext uri="{FF2B5EF4-FFF2-40B4-BE49-F238E27FC236}">
                  <a16:creationId xmlns:a16="http://schemas.microsoft.com/office/drawing/2014/main" id="{1297B7E5-9165-98A2-AFFE-4F2D4AA56BEB}"/>
                </a:ext>
              </a:extLst>
            </p:cNvPr>
            <p:cNvSpPr/>
            <p:nvPr/>
          </p:nvSpPr>
          <p:spPr>
            <a:xfrm>
              <a:off x="3618922" y="987359"/>
              <a:ext cx="1290929" cy="158980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sv-SE"/>
            </a:p>
          </p:txBody>
        </p:sp>
        <p:sp>
          <p:nvSpPr>
            <p:cNvPr id="10" name="Rektangel: rundade hörn 4">
              <a:extLst>
                <a:ext uri="{FF2B5EF4-FFF2-40B4-BE49-F238E27FC236}">
                  <a16:creationId xmlns:a16="http://schemas.microsoft.com/office/drawing/2014/main" id="{78C7ADF2-E577-E6F4-04D1-26EE4EE834A6}"/>
                </a:ext>
              </a:extLst>
            </p:cNvPr>
            <p:cNvSpPr txBox="1"/>
            <p:nvPr/>
          </p:nvSpPr>
          <p:spPr>
            <a:xfrm>
              <a:off x="3656732" y="1025168"/>
              <a:ext cx="1215309" cy="15141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endParaRPr lang="sv-SE" sz="1200" kern="1200"/>
            </a:p>
          </p:txBody>
        </p:sp>
      </p:grpSp>
      <p:grpSp>
        <p:nvGrpSpPr>
          <p:cNvPr id="14" name="Grupp 13">
            <a:extLst>
              <a:ext uri="{FF2B5EF4-FFF2-40B4-BE49-F238E27FC236}">
                <a16:creationId xmlns:a16="http://schemas.microsoft.com/office/drawing/2014/main" id="{D841F5AB-D654-506E-36F4-37FC41526D97}"/>
              </a:ext>
            </a:extLst>
          </p:cNvPr>
          <p:cNvGrpSpPr/>
          <p:nvPr/>
        </p:nvGrpSpPr>
        <p:grpSpPr>
          <a:xfrm>
            <a:off x="5127768" y="1789321"/>
            <a:ext cx="438889" cy="513418"/>
            <a:chOff x="5182512" y="613335"/>
            <a:chExt cx="438889" cy="513418"/>
          </a:xfrm>
        </p:grpSpPr>
        <p:sp>
          <p:nvSpPr>
            <p:cNvPr id="15" name="Pil: höger 14">
              <a:extLst>
                <a:ext uri="{FF2B5EF4-FFF2-40B4-BE49-F238E27FC236}">
                  <a16:creationId xmlns:a16="http://schemas.microsoft.com/office/drawing/2014/main" id="{ECC183EA-363D-B690-A48D-B0D98FFBA84C}"/>
                </a:ext>
              </a:extLst>
            </p:cNvPr>
            <p:cNvSpPr/>
            <p:nvPr/>
          </p:nvSpPr>
          <p:spPr>
            <a:xfrm>
              <a:off x="5182512" y="613335"/>
              <a:ext cx="438889" cy="513418"/>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sv-SE"/>
            </a:p>
          </p:txBody>
        </p:sp>
        <p:sp>
          <p:nvSpPr>
            <p:cNvPr id="16" name="Pil: höger 4">
              <a:extLst>
                <a:ext uri="{FF2B5EF4-FFF2-40B4-BE49-F238E27FC236}">
                  <a16:creationId xmlns:a16="http://schemas.microsoft.com/office/drawing/2014/main" id="{A9EE076A-5ED6-AC55-C45B-844AACBAB960}"/>
                </a:ext>
              </a:extLst>
            </p:cNvPr>
            <p:cNvSpPr txBox="1"/>
            <p:nvPr/>
          </p:nvSpPr>
          <p:spPr>
            <a:xfrm>
              <a:off x="5182512" y="716019"/>
              <a:ext cx="307222" cy="3080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p:txBody>
        </p:sp>
      </p:grpSp>
      <p:grpSp>
        <p:nvGrpSpPr>
          <p:cNvPr id="45" name="Grupp 44">
            <a:extLst>
              <a:ext uri="{FF2B5EF4-FFF2-40B4-BE49-F238E27FC236}">
                <a16:creationId xmlns:a16="http://schemas.microsoft.com/office/drawing/2014/main" id="{225524E4-7F6D-3CFA-A456-96FA9E0E3116}"/>
              </a:ext>
            </a:extLst>
          </p:cNvPr>
          <p:cNvGrpSpPr/>
          <p:nvPr/>
        </p:nvGrpSpPr>
        <p:grpSpPr>
          <a:xfrm>
            <a:off x="5193602" y="4180382"/>
            <a:ext cx="438889" cy="513418"/>
            <a:chOff x="5182512" y="613335"/>
            <a:chExt cx="438889" cy="513418"/>
          </a:xfrm>
        </p:grpSpPr>
        <p:sp>
          <p:nvSpPr>
            <p:cNvPr id="46" name="Pil: höger 45">
              <a:extLst>
                <a:ext uri="{FF2B5EF4-FFF2-40B4-BE49-F238E27FC236}">
                  <a16:creationId xmlns:a16="http://schemas.microsoft.com/office/drawing/2014/main" id="{8E5528B0-61FD-34DE-A113-A43D99C0496C}"/>
                </a:ext>
              </a:extLst>
            </p:cNvPr>
            <p:cNvSpPr/>
            <p:nvPr/>
          </p:nvSpPr>
          <p:spPr>
            <a:xfrm>
              <a:off x="5182512" y="613335"/>
              <a:ext cx="438889" cy="513418"/>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sv-SE"/>
            </a:p>
          </p:txBody>
        </p:sp>
        <p:sp>
          <p:nvSpPr>
            <p:cNvPr id="47" name="Pil: höger 4">
              <a:extLst>
                <a:ext uri="{FF2B5EF4-FFF2-40B4-BE49-F238E27FC236}">
                  <a16:creationId xmlns:a16="http://schemas.microsoft.com/office/drawing/2014/main" id="{9A909463-3B0E-6872-B431-13FA5FABBD95}"/>
                </a:ext>
              </a:extLst>
            </p:cNvPr>
            <p:cNvSpPr txBox="1"/>
            <p:nvPr/>
          </p:nvSpPr>
          <p:spPr>
            <a:xfrm>
              <a:off x="5182512" y="716019"/>
              <a:ext cx="307222" cy="30805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sv-SE" sz="1100" kern="1200"/>
            </a:p>
          </p:txBody>
        </p:sp>
      </p:grpSp>
      <p:pic>
        <p:nvPicPr>
          <p:cNvPr id="4" name="Bildobjekt 3">
            <a:extLst>
              <a:ext uri="{FF2B5EF4-FFF2-40B4-BE49-F238E27FC236}">
                <a16:creationId xmlns:a16="http://schemas.microsoft.com/office/drawing/2014/main" id="{CADEFF72-BECF-75B6-48C2-6BE62597CE23}"/>
              </a:ext>
            </a:extLst>
          </p:cNvPr>
          <p:cNvPicPr>
            <a:picLocks noChangeAspect="1"/>
          </p:cNvPicPr>
          <p:nvPr/>
        </p:nvPicPr>
        <p:blipFill>
          <a:blip r:embed="rId2"/>
          <a:stretch>
            <a:fillRect/>
          </a:stretch>
        </p:blipFill>
        <p:spPr>
          <a:xfrm>
            <a:off x="874296" y="1144571"/>
            <a:ext cx="3657917" cy="3673158"/>
          </a:xfrm>
          <a:prstGeom prst="rect">
            <a:avLst/>
          </a:prstGeom>
          <a:effectLst>
            <a:outerShdw blurRad="63500" sx="102000" sy="102000" algn="ctr" rotWithShape="0">
              <a:prstClr val="black">
                <a:alpha val="40000"/>
              </a:prstClr>
            </a:outerShdw>
          </a:effectLst>
        </p:spPr>
      </p:pic>
      <p:grpSp>
        <p:nvGrpSpPr>
          <p:cNvPr id="18" name="Grupp 17">
            <a:extLst>
              <a:ext uri="{FF2B5EF4-FFF2-40B4-BE49-F238E27FC236}">
                <a16:creationId xmlns:a16="http://schemas.microsoft.com/office/drawing/2014/main" id="{78077767-5AFB-E2C6-00D9-77DE79943CF3}"/>
              </a:ext>
            </a:extLst>
          </p:cNvPr>
          <p:cNvGrpSpPr/>
          <p:nvPr/>
        </p:nvGrpSpPr>
        <p:grpSpPr>
          <a:xfrm>
            <a:off x="5918557" y="3354354"/>
            <a:ext cx="4549275" cy="2290241"/>
            <a:chOff x="3618922" y="987359"/>
            <a:chExt cx="1290929" cy="1589808"/>
          </a:xfrm>
        </p:grpSpPr>
        <p:sp>
          <p:nvSpPr>
            <p:cNvPr id="19" name="Rektangel: rundade hörn 18">
              <a:extLst>
                <a:ext uri="{FF2B5EF4-FFF2-40B4-BE49-F238E27FC236}">
                  <a16:creationId xmlns:a16="http://schemas.microsoft.com/office/drawing/2014/main" id="{CAE35655-F2CB-60E5-BACD-1016B46487B4}"/>
                </a:ext>
              </a:extLst>
            </p:cNvPr>
            <p:cNvSpPr/>
            <p:nvPr/>
          </p:nvSpPr>
          <p:spPr>
            <a:xfrm>
              <a:off x="3618922" y="987359"/>
              <a:ext cx="1290929" cy="1589808"/>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sv-SE"/>
            </a:p>
          </p:txBody>
        </p:sp>
        <p:sp>
          <p:nvSpPr>
            <p:cNvPr id="20" name="Rektangel: rundade hörn 4">
              <a:extLst>
                <a:ext uri="{FF2B5EF4-FFF2-40B4-BE49-F238E27FC236}">
                  <a16:creationId xmlns:a16="http://schemas.microsoft.com/office/drawing/2014/main" id="{EB8F8B7E-CA4E-0093-9EB6-7AE2ED4C66FE}"/>
                </a:ext>
              </a:extLst>
            </p:cNvPr>
            <p:cNvSpPr txBox="1"/>
            <p:nvPr/>
          </p:nvSpPr>
          <p:spPr>
            <a:xfrm>
              <a:off x="3656732" y="1025168"/>
              <a:ext cx="1215309" cy="15141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endParaRPr lang="sv-SE" sz="1200" kern="1200"/>
            </a:p>
          </p:txBody>
        </p:sp>
      </p:grpSp>
      <p:pic>
        <p:nvPicPr>
          <p:cNvPr id="25" name="Bildobjekt 24">
            <a:extLst>
              <a:ext uri="{FF2B5EF4-FFF2-40B4-BE49-F238E27FC236}">
                <a16:creationId xmlns:a16="http://schemas.microsoft.com/office/drawing/2014/main" id="{699C5A90-F3BC-1579-BBA4-74C7D28412CA}"/>
              </a:ext>
            </a:extLst>
          </p:cNvPr>
          <p:cNvPicPr>
            <a:picLocks noChangeAspect="1"/>
          </p:cNvPicPr>
          <p:nvPr/>
        </p:nvPicPr>
        <p:blipFill>
          <a:blip r:embed="rId3"/>
          <a:stretch>
            <a:fillRect/>
          </a:stretch>
        </p:blipFill>
        <p:spPr>
          <a:xfrm>
            <a:off x="6096000" y="1105160"/>
            <a:ext cx="4190756" cy="1753416"/>
          </a:xfrm>
          <a:prstGeom prst="rect">
            <a:avLst/>
          </a:prstGeom>
          <a:effectLst>
            <a:outerShdw blurRad="63500" sx="102000" sy="102000" algn="ctr" rotWithShape="0">
              <a:prstClr val="black">
                <a:alpha val="40000"/>
              </a:prstClr>
            </a:outerShdw>
          </a:effectLst>
        </p:spPr>
      </p:pic>
      <p:pic>
        <p:nvPicPr>
          <p:cNvPr id="27" name="Bildobjekt 26">
            <a:extLst>
              <a:ext uri="{FF2B5EF4-FFF2-40B4-BE49-F238E27FC236}">
                <a16:creationId xmlns:a16="http://schemas.microsoft.com/office/drawing/2014/main" id="{4EA2C766-B8CB-00FC-94D0-2C0B4089287D}"/>
              </a:ext>
            </a:extLst>
          </p:cNvPr>
          <p:cNvPicPr>
            <a:picLocks noChangeAspect="1"/>
          </p:cNvPicPr>
          <p:nvPr/>
        </p:nvPicPr>
        <p:blipFill>
          <a:blip r:embed="rId4"/>
          <a:stretch>
            <a:fillRect/>
          </a:stretch>
        </p:blipFill>
        <p:spPr>
          <a:xfrm>
            <a:off x="6096000" y="3787228"/>
            <a:ext cx="4190756" cy="142449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9418661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C172F-D38D-03C7-2318-3D1598BA60F2}"/>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EAC1E9AF-F272-2570-20F0-7CA0E20F18B5}"/>
              </a:ext>
            </a:extLst>
          </p:cNvPr>
          <p:cNvSpPr>
            <a:spLocks noGrp="1"/>
          </p:cNvSpPr>
          <p:nvPr>
            <p:ph type="title"/>
          </p:nvPr>
        </p:nvSpPr>
        <p:spPr>
          <a:xfrm>
            <a:off x="874296" y="84221"/>
            <a:ext cx="10072630" cy="1149264"/>
          </a:xfrm>
        </p:spPr>
        <p:txBody>
          <a:bodyPr anchor="ctr">
            <a:normAutofit/>
          </a:bodyPr>
          <a:lstStyle/>
          <a:p>
            <a:r>
              <a:rPr lang="sv-SE"/>
              <a:t>Guidande formulär / Formulärflöde</a:t>
            </a:r>
            <a:br>
              <a:rPr lang="sv-SE"/>
            </a:br>
            <a:endParaRPr lang="sv-SE"/>
          </a:p>
        </p:txBody>
      </p:sp>
      <p:sp>
        <p:nvSpPr>
          <p:cNvPr id="8" name="textruta 7">
            <a:extLst>
              <a:ext uri="{FF2B5EF4-FFF2-40B4-BE49-F238E27FC236}">
                <a16:creationId xmlns:a16="http://schemas.microsoft.com/office/drawing/2014/main" id="{1A3062A1-250C-B113-17C7-B9C58341BEE0}"/>
              </a:ext>
            </a:extLst>
          </p:cNvPr>
          <p:cNvSpPr txBox="1"/>
          <p:nvPr/>
        </p:nvSpPr>
        <p:spPr>
          <a:xfrm>
            <a:off x="6027095" y="1693273"/>
            <a:ext cx="4914172" cy="3564527"/>
          </a:xfrm>
          <a:prstGeom prst="rect">
            <a:avLst/>
          </a:prstGeom>
        </p:spPr>
        <p:txBody>
          <a:bodyPr vert="horz" lIns="0" tIns="0" rIns="0" bIns="0" rtlCol="0">
            <a:normAutofit/>
          </a:bodyPr>
          <a:lstStyle/>
          <a:p>
            <a:pPr>
              <a:spcBef>
                <a:spcPts val="1000"/>
              </a:spcBef>
              <a:buClr>
                <a:schemeClr val="accent1"/>
              </a:buClr>
              <a:defRPr/>
            </a:pPr>
            <a:r>
              <a:rPr lang="sv-SE" sz="2000">
                <a:solidFill>
                  <a:schemeClr val="accent2"/>
                </a:solidFill>
              </a:rPr>
              <a:t>Funktionen kan användas på många olika sätt. </a:t>
            </a:r>
          </a:p>
          <a:p>
            <a:pPr>
              <a:spcBef>
                <a:spcPts val="1000"/>
              </a:spcBef>
              <a:buClr>
                <a:schemeClr val="accent1"/>
              </a:buClr>
              <a:defRPr/>
            </a:pPr>
            <a:r>
              <a:rPr lang="sv-SE" sz="2000">
                <a:solidFill>
                  <a:schemeClr val="accent2"/>
                </a:solidFill>
              </a:rPr>
              <a:t>Vi hjälper gärna till att utforska idéer och möjligheter – hör av er!</a:t>
            </a:r>
            <a:endParaRPr lang="en-US" sz="2000" kern="1200">
              <a:solidFill>
                <a:schemeClr val="accent2"/>
              </a:solidFill>
            </a:endParaRPr>
          </a:p>
        </p:txBody>
      </p:sp>
      <p:sp>
        <p:nvSpPr>
          <p:cNvPr id="1051" name="Footer Placeholder 3">
            <a:extLst>
              <a:ext uri="{FF2B5EF4-FFF2-40B4-BE49-F238E27FC236}">
                <a16:creationId xmlns:a16="http://schemas.microsoft.com/office/drawing/2014/main" id="{D4B4CC27-4EDA-F6C9-FD7A-3B07CAF0D994}"/>
              </a:ext>
            </a:extLst>
          </p:cNvPr>
          <p:cNvSpPr>
            <a:spLocks noGrp="1"/>
          </p:cNvSpPr>
          <p:nvPr>
            <p:ph type="ftr" sz="quarter" idx="11"/>
          </p:nvPr>
        </p:nvSpPr>
        <p:spPr>
          <a:xfrm>
            <a:off x="711722" y="6311973"/>
            <a:ext cx="4114800" cy="365125"/>
          </a:xfrm>
        </p:spPr>
        <p:txBody>
          <a:bodyPr/>
          <a:lstStyle/>
          <a:p>
            <a:endParaRPr lang="sv-SE"/>
          </a:p>
        </p:txBody>
      </p:sp>
      <p:sp>
        <p:nvSpPr>
          <p:cNvPr id="1041" name="Slide Number Placeholder 4">
            <a:extLst>
              <a:ext uri="{FF2B5EF4-FFF2-40B4-BE49-F238E27FC236}">
                <a16:creationId xmlns:a16="http://schemas.microsoft.com/office/drawing/2014/main" id="{4D0EB321-A092-0110-8278-4D11F228D926}"/>
              </a:ext>
            </a:extLst>
          </p:cNvPr>
          <p:cNvSpPr>
            <a:spLocks noGrp="1"/>
          </p:cNvSpPr>
          <p:nvPr>
            <p:ph type="sldNum" sz="quarter" idx="12"/>
          </p:nvPr>
        </p:nvSpPr>
        <p:spPr>
          <a:xfrm>
            <a:off x="276721" y="6311994"/>
            <a:ext cx="390055" cy="365125"/>
          </a:xfrm>
        </p:spPr>
        <p:txBody>
          <a:bodyPr vert="horz" lIns="91440" tIns="45720" rIns="91440" bIns="45720" rtlCol="0" anchor="ctr">
            <a:normAutofit/>
          </a:bodyPr>
          <a:lstStyle/>
          <a:p>
            <a:pPr>
              <a:spcAft>
                <a:spcPts val="600"/>
              </a:spcAft>
            </a:pPr>
            <a:fld id="{7FF155A8-5C6D-4241-95DF-81E4F2B16EE5}" type="slidenum">
              <a:rPr lang="sv-SE" smtClean="0"/>
              <a:pPr>
                <a:spcAft>
                  <a:spcPts val="600"/>
                </a:spcAft>
              </a:pPr>
              <a:t>31</a:t>
            </a:fld>
            <a:endParaRPr lang="sv-SE"/>
          </a:p>
        </p:txBody>
      </p:sp>
      <p:pic>
        <p:nvPicPr>
          <p:cNvPr id="9" name="Bildobjekt 8">
            <a:extLst>
              <a:ext uri="{FF2B5EF4-FFF2-40B4-BE49-F238E27FC236}">
                <a16:creationId xmlns:a16="http://schemas.microsoft.com/office/drawing/2014/main" id="{33A565A8-DA8D-78EC-E4A2-C334E6566794}"/>
              </a:ext>
            </a:extLst>
          </p:cNvPr>
          <p:cNvPicPr>
            <a:picLocks noChangeAspect="1"/>
          </p:cNvPicPr>
          <p:nvPr/>
        </p:nvPicPr>
        <p:blipFill>
          <a:blip r:embed="rId2"/>
          <a:srcRect r="7974" b="-2"/>
          <a:stretch>
            <a:fillRect/>
          </a:stretch>
        </p:blipFill>
        <p:spPr>
          <a:xfrm>
            <a:off x="922423" y="1693273"/>
            <a:ext cx="4914172" cy="3564527"/>
          </a:xfrm>
          <a:prstGeom prst="rect">
            <a:avLst/>
          </a:prstGeom>
          <a:noFill/>
        </p:spPr>
      </p:pic>
    </p:spTree>
    <p:extLst>
      <p:ext uri="{BB962C8B-B14F-4D97-AF65-F5344CB8AC3E}">
        <p14:creationId xmlns:p14="http://schemas.microsoft.com/office/powerpoint/2010/main" val="13506741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objekt 11" descr="Monarkfjäril på en orange blomma på en äng">
            <a:extLst>
              <a:ext uri="{FF2B5EF4-FFF2-40B4-BE49-F238E27FC236}">
                <a16:creationId xmlns:a16="http://schemas.microsoft.com/office/drawing/2014/main" id="{F01DCD04-DFBE-AEC6-61BA-78B30B997E89}"/>
              </a:ext>
            </a:extLst>
          </p:cNvPr>
          <p:cNvPicPr>
            <a:picLocks noChangeAspect="1"/>
          </p:cNvPicPr>
          <p:nvPr/>
        </p:nvPicPr>
        <p:blipFill>
          <a:blip r:embed="rId2">
            <a:extLst>
              <a:ext uri="{28A0092B-C50C-407E-A947-70E740481C1C}">
                <a14:useLocalDpi xmlns:a14="http://schemas.microsoft.com/office/drawing/2010/main" val="0"/>
              </a:ext>
            </a:extLst>
          </a:blip>
          <a:srcRect l="30541" r="10417" b="1"/>
          <a:stretch>
            <a:fillRect/>
          </a:stretch>
        </p:blipFill>
        <p:spPr>
          <a:xfrm>
            <a:off x="0" y="0"/>
            <a:ext cx="5191125" cy="6115040"/>
          </a:xfrm>
          <a:custGeom>
            <a:avLst/>
            <a:gdLst>
              <a:gd name="connsiteX0" fmla="*/ 0 w 5468938"/>
              <a:gd name="connsiteY0" fmla="*/ 0 h 6858000"/>
              <a:gd name="connsiteX1" fmla="*/ 2734469 w 5468938"/>
              <a:gd name="connsiteY1" fmla="*/ 0 h 6858000"/>
              <a:gd name="connsiteX2" fmla="*/ 5468938 w 5468938"/>
              <a:gd name="connsiteY2" fmla="*/ 3429000 h 6858000"/>
              <a:gd name="connsiteX3" fmla="*/ 2734469 w 5468938"/>
              <a:gd name="connsiteY3" fmla="*/ 6858000 h 6858000"/>
              <a:gd name="connsiteX4" fmla="*/ 0 w 5468938"/>
              <a:gd name="connsiteY4" fmla="*/ 6858000 h 6858000"/>
              <a:gd name="connsiteX5" fmla="*/ 0 w 5468938"/>
              <a:gd name="connsiteY5" fmla="*/ 0 h 6858000"/>
              <a:gd name="connsiteX0" fmla="*/ 0 w 5792556"/>
              <a:gd name="connsiteY0" fmla="*/ 0 h 6858000"/>
              <a:gd name="connsiteX1" fmla="*/ 4724633 w 5792556"/>
              <a:gd name="connsiteY1" fmla="*/ 0 h 6858000"/>
              <a:gd name="connsiteX2" fmla="*/ 5468938 w 5792556"/>
              <a:gd name="connsiteY2" fmla="*/ 3429000 h 6858000"/>
              <a:gd name="connsiteX3" fmla="*/ 2734469 w 5792556"/>
              <a:gd name="connsiteY3" fmla="*/ 6858000 h 6858000"/>
              <a:gd name="connsiteX4" fmla="*/ 0 w 5792556"/>
              <a:gd name="connsiteY4" fmla="*/ 6858000 h 6858000"/>
              <a:gd name="connsiteX5" fmla="*/ 0 w 5792556"/>
              <a:gd name="connsiteY5" fmla="*/ 0 h 6858000"/>
              <a:gd name="connsiteX0" fmla="*/ 0 w 5715582"/>
              <a:gd name="connsiteY0" fmla="*/ 0 h 6858000"/>
              <a:gd name="connsiteX1" fmla="*/ 4724633 w 5715582"/>
              <a:gd name="connsiteY1" fmla="*/ 0 h 6858000"/>
              <a:gd name="connsiteX2" fmla="*/ 5468938 w 5715582"/>
              <a:gd name="connsiteY2" fmla="*/ 3429000 h 6858000"/>
              <a:gd name="connsiteX3" fmla="*/ 4814281 w 5715582"/>
              <a:gd name="connsiteY3" fmla="*/ 6858000 h 6858000"/>
              <a:gd name="connsiteX4" fmla="*/ 0 w 5715582"/>
              <a:gd name="connsiteY4" fmla="*/ 6858000 h 6858000"/>
              <a:gd name="connsiteX5" fmla="*/ 0 w 5715582"/>
              <a:gd name="connsiteY5" fmla="*/ 0 h 6858000"/>
              <a:gd name="connsiteX0" fmla="*/ 0 w 5657592"/>
              <a:gd name="connsiteY0" fmla="*/ 0 h 6858000"/>
              <a:gd name="connsiteX1" fmla="*/ 4724633 w 5657592"/>
              <a:gd name="connsiteY1" fmla="*/ 0 h 6858000"/>
              <a:gd name="connsiteX2" fmla="*/ 5468938 w 5657592"/>
              <a:gd name="connsiteY2" fmla="*/ 3429000 h 6858000"/>
              <a:gd name="connsiteX3" fmla="*/ 4814281 w 5657592"/>
              <a:gd name="connsiteY3" fmla="*/ 6858000 h 6858000"/>
              <a:gd name="connsiteX4" fmla="*/ 0 w 5657592"/>
              <a:gd name="connsiteY4" fmla="*/ 6858000 h 6858000"/>
              <a:gd name="connsiteX5" fmla="*/ 0 w 5657592"/>
              <a:gd name="connsiteY5" fmla="*/ 0 h 6858000"/>
              <a:gd name="connsiteX0" fmla="*/ 0 w 5540797"/>
              <a:gd name="connsiteY0" fmla="*/ 0 h 6858000"/>
              <a:gd name="connsiteX1" fmla="*/ 4724633 w 5540797"/>
              <a:gd name="connsiteY1" fmla="*/ 0 h 6858000"/>
              <a:gd name="connsiteX2" fmla="*/ 5468938 w 5540797"/>
              <a:gd name="connsiteY2" fmla="*/ 3429000 h 6858000"/>
              <a:gd name="connsiteX3" fmla="*/ 4814281 w 5540797"/>
              <a:gd name="connsiteY3" fmla="*/ 6858000 h 6858000"/>
              <a:gd name="connsiteX4" fmla="*/ 0 w 5540797"/>
              <a:gd name="connsiteY4" fmla="*/ 6858000 h 6858000"/>
              <a:gd name="connsiteX5" fmla="*/ 0 w 5540797"/>
              <a:gd name="connsiteY5" fmla="*/ 0 h 6858000"/>
              <a:gd name="connsiteX0" fmla="*/ 0 w 5367229"/>
              <a:gd name="connsiteY0" fmla="*/ 0 h 6858000"/>
              <a:gd name="connsiteX1" fmla="*/ 4724633 w 5367229"/>
              <a:gd name="connsiteY1" fmla="*/ 0 h 6858000"/>
              <a:gd name="connsiteX2" fmla="*/ 4814281 w 5367229"/>
              <a:gd name="connsiteY2" fmla="*/ 6858000 h 6858000"/>
              <a:gd name="connsiteX3" fmla="*/ 0 w 5367229"/>
              <a:gd name="connsiteY3" fmla="*/ 6858000 h 6858000"/>
              <a:gd name="connsiteX4" fmla="*/ 0 w 5367229"/>
              <a:gd name="connsiteY4" fmla="*/ 0 h 6858000"/>
              <a:gd name="connsiteX0" fmla="*/ 0 w 5373612"/>
              <a:gd name="connsiteY0" fmla="*/ 0 h 6858000"/>
              <a:gd name="connsiteX1" fmla="*/ 4724633 w 5373612"/>
              <a:gd name="connsiteY1" fmla="*/ 0 h 6858000"/>
              <a:gd name="connsiteX2" fmla="*/ 4814281 w 5373612"/>
              <a:gd name="connsiteY2" fmla="*/ 6858000 h 6858000"/>
              <a:gd name="connsiteX3" fmla="*/ 0 w 5373612"/>
              <a:gd name="connsiteY3" fmla="*/ 6858000 h 6858000"/>
              <a:gd name="connsiteX4" fmla="*/ 0 w 5373612"/>
              <a:gd name="connsiteY4" fmla="*/ 0 h 6858000"/>
              <a:gd name="connsiteX0" fmla="*/ 0 w 5409044"/>
              <a:gd name="connsiteY0" fmla="*/ 0 h 6858000"/>
              <a:gd name="connsiteX1" fmla="*/ 4724633 w 5409044"/>
              <a:gd name="connsiteY1" fmla="*/ 0 h 6858000"/>
              <a:gd name="connsiteX2" fmla="*/ 4814281 w 5409044"/>
              <a:gd name="connsiteY2" fmla="*/ 6858000 h 6858000"/>
              <a:gd name="connsiteX3" fmla="*/ 0 w 5409044"/>
              <a:gd name="connsiteY3" fmla="*/ 6858000 h 6858000"/>
              <a:gd name="connsiteX4" fmla="*/ 0 w 54090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9044" h="6858000">
                <a:moveTo>
                  <a:pt x="0" y="0"/>
                </a:moveTo>
                <a:lnTo>
                  <a:pt x="4724633" y="0"/>
                </a:lnTo>
                <a:cubicBezTo>
                  <a:pt x="5544943" y="1510553"/>
                  <a:pt x="5691367" y="5015753"/>
                  <a:pt x="4814281" y="6858000"/>
                </a:cubicBezTo>
                <a:lnTo>
                  <a:pt x="0" y="6858000"/>
                </a:lnTo>
                <a:lnTo>
                  <a:pt x="0" y="0"/>
                </a:lnTo>
                <a:close/>
              </a:path>
            </a:pathLst>
          </a:custGeom>
          <a:noFill/>
          <a:ln>
            <a:noFill/>
          </a:ln>
        </p:spPr>
      </p:pic>
      <p:sp>
        <p:nvSpPr>
          <p:cNvPr id="4" name="Platshållare för bildnummer 3" hidden="1">
            <a:extLst>
              <a:ext uri="{FF2B5EF4-FFF2-40B4-BE49-F238E27FC236}">
                <a16:creationId xmlns:a16="http://schemas.microsoft.com/office/drawing/2014/main" id="{B9BC1E9B-BDD9-BD24-BB2A-A8C0A3D74CE0}"/>
              </a:ext>
            </a:extLst>
          </p:cNvPr>
          <p:cNvSpPr>
            <a:spLocks noGrp="1"/>
          </p:cNvSpPr>
          <p:nvPr>
            <p:ph type="sldNum" sz="quarter" idx="4294967295"/>
          </p:nvPr>
        </p:nvSpPr>
        <p:spPr>
          <a:xfrm>
            <a:off x="276721" y="6311994"/>
            <a:ext cx="390055" cy="365125"/>
          </a:xfrm>
        </p:spPr>
        <p:txBody>
          <a:bodyPr/>
          <a:lstStyle/>
          <a:p>
            <a:pPr>
              <a:spcAft>
                <a:spcPts val="600"/>
              </a:spcAft>
            </a:pPr>
            <a:fld id="{7FF155A8-5C6D-4241-95DF-81E4F2B16EE5}" type="slidenum">
              <a:rPr lang="sv-SE" smtClean="0"/>
              <a:pPr>
                <a:spcAft>
                  <a:spcPts val="600"/>
                </a:spcAft>
              </a:pPr>
              <a:t>32</a:t>
            </a:fld>
            <a:endParaRPr lang="sv-SE"/>
          </a:p>
        </p:txBody>
      </p:sp>
      <p:sp>
        <p:nvSpPr>
          <p:cNvPr id="13" name="textruta 12">
            <a:extLst>
              <a:ext uri="{FF2B5EF4-FFF2-40B4-BE49-F238E27FC236}">
                <a16:creationId xmlns:a16="http://schemas.microsoft.com/office/drawing/2014/main" id="{E3C61129-B198-841E-C474-6D69226D2D16}"/>
              </a:ext>
            </a:extLst>
          </p:cNvPr>
          <p:cNvSpPr txBox="1"/>
          <p:nvPr/>
        </p:nvSpPr>
        <p:spPr>
          <a:xfrm>
            <a:off x="5594081" y="162408"/>
            <a:ext cx="6656407" cy="1232115"/>
          </a:xfrm>
          <a:prstGeom prst="rect">
            <a:avLst/>
          </a:prstGeom>
          <a:noFill/>
        </p:spPr>
        <p:txBody>
          <a:bodyPr wrap="square" lIns="0" tIns="0" rIns="0" bIns="0" rtlCol="0">
            <a:noAutofit/>
          </a:bodyPr>
          <a:lstStyle/>
          <a:p>
            <a:pPr algn="l"/>
            <a:r>
              <a:rPr lang="sv-SE" sz="2800" b="1" dirty="0">
                <a:solidFill>
                  <a:schemeClr val="accent2"/>
                </a:solidFill>
              </a:rPr>
              <a:t>Vad gäller i sommar?</a:t>
            </a:r>
          </a:p>
        </p:txBody>
      </p:sp>
      <p:sp>
        <p:nvSpPr>
          <p:cNvPr id="14" name="textruta 13">
            <a:extLst>
              <a:ext uri="{FF2B5EF4-FFF2-40B4-BE49-F238E27FC236}">
                <a16:creationId xmlns:a16="http://schemas.microsoft.com/office/drawing/2014/main" id="{4DE9749F-8B4E-5639-A882-B84AD957BAB6}"/>
              </a:ext>
            </a:extLst>
          </p:cNvPr>
          <p:cNvSpPr txBox="1"/>
          <p:nvPr/>
        </p:nvSpPr>
        <p:spPr>
          <a:xfrm>
            <a:off x="5314950" y="652704"/>
            <a:ext cx="6656407" cy="2481021"/>
          </a:xfrm>
          <a:prstGeom prst="rect">
            <a:avLst/>
          </a:prstGeom>
          <a:noFill/>
        </p:spPr>
        <p:txBody>
          <a:bodyPr wrap="square" lIns="0" tIns="0" rIns="0" bIns="0" rtlCol="0">
            <a:noAutofit/>
          </a:bodyPr>
          <a:lstStyle/>
          <a:p>
            <a:pPr marL="285750" indent="-285750" algn="l">
              <a:buFont typeface="Arial" panose="020B0604020202020204" pitchFamily="34" charset="0"/>
              <a:buChar char="•"/>
            </a:pPr>
            <a:r>
              <a:rPr lang="sv-SE">
                <a:solidFill>
                  <a:schemeClr val="accent2"/>
                </a:solidFill>
              </a:rPr>
              <a:t>Förändringsstopp</a:t>
            </a:r>
            <a:endParaRPr lang="sv-SE" dirty="0">
              <a:solidFill>
                <a:schemeClr val="accent2"/>
              </a:solidFill>
              <a:highlight>
                <a:srgbClr val="FFFF00"/>
              </a:highlight>
            </a:endParaRPr>
          </a:p>
          <a:p>
            <a:pPr marL="285750" indent="-285750" algn="l">
              <a:buFont typeface="Arial" panose="020B0604020202020204" pitchFamily="34" charset="0"/>
              <a:buChar char="•"/>
            </a:pPr>
            <a:endParaRPr lang="sv-SE" dirty="0">
              <a:solidFill>
                <a:schemeClr val="accent2"/>
              </a:solidFill>
            </a:endParaRPr>
          </a:p>
          <a:p>
            <a:pPr marL="285750" indent="-285750">
              <a:buFont typeface="Arial" panose="020B0604020202020204" pitchFamily="34" charset="0"/>
              <a:buChar char="•"/>
            </a:pPr>
            <a:r>
              <a:rPr lang="sv-SE" dirty="0">
                <a:solidFill>
                  <a:schemeClr val="accent2"/>
                </a:solidFill>
              </a:rPr>
              <a:t>OM ni vill pausa en central e-tjänst meddela oss senast 8/7</a:t>
            </a:r>
          </a:p>
          <a:p>
            <a:pPr marL="285750" indent="-285750">
              <a:buFont typeface="Arial" panose="020B0604020202020204" pitchFamily="34" charset="0"/>
              <a:buChar char="•"/>
            </a:pPr>
            <a:r>
              <a:rPr lang="sv-SE" dirty="0">
                <a:solidFill>
                  <a:schemeClr val="accent2"/>
                </a:solidFill>
              </a:rPr>
              <a:t>Vår FBL är obemannad några veckor i sommar. Exakta veckor kommer lite senare.</a:t>
            </a:r>
          </a:p>
          <a:p>
            <a:pPr marL="285750" indent="-285750">
              <a:buFont typeface="Arial" panose="020B0604020202020204" pitchFamily="34" charset="0"/>
              <a:buChar char="•"/>
            </a:pPr>
            <a:endParaRPr lang="sv-SE" dirty="0">
              <a:solidFill>
                <a:schemeClr val="accent2"/>
              </a:solidFill>
            </a:endParaRPr>
          </a:p>
          <a:p>
            <a:pPr marL="285750" indent="-285750" algn="l">
              <a:buFont typeface="Arial" panose="020B0604020202020204" pitchFamily="34" charset="0"/>
              <a:buChar char="•"/>
            </a:pPr>
            <a:r>
              <a:rPr lang="sv-SE" dirty="0">
                <a:solidFill>
                  <a:schemeClr val="accent2"/>
                </a:solidFill>
              </a:rPr>
              <a:t>Skriv i teams- och hjälp varandra att svara på frågor</a:t>
            </a:r>
          </a:p>
          <a:p>
            <a:pPr marL="285750" indent="-285750" algn="l">
              <a:buFont typeface="Arial" panose="020B0604020202020204" pitchFamily="34" charset="0"/>
              <a:buChar char="•"/>
            </a:pPr>
            <a:r>
              <a:rPr lang="sv-SE" dirty="0">
                <a:solidFill>
                  <a:schemeClr val="accent2"/>
                </a:solidFill>
              </a:rPr>
              <a:t>Kontakta </a:t>
            </a:r>
            <a:r>
              <a:rPr lang="sv-SE" dirty="0" err="1">
                <a:solidFill>
                  <a:schemeClr val="accent2"/>
                </a:solidFill>
              </a:rPr>
              <a:t>Ineras</a:t>
            </a:r>
            <a:r>
              <a:rPr lang="sv-SE" dirty="0">
                <a:solidFill>
                  <a:schemeClr val="accent2"/>
                </a:solidFill>
              </a:rPr>
              <a:t> support: </a:t>
            </a:r>
          </a:p>
          <a:p>
            <a:pPr algn="l"/>
            <a:r>
              <a:rPr lang="sv-SE" b="0" i="0" dirty="0">
                <a:solidFill>
                  <a:schemeClr val="accent2"/>
                </a:solidFill>
                <a:effectLst/>
                <a:latin typeface="Open Sans" panose="020B0606030504020204" pitchFamily="34" charset="0"/>
              </a:rPr>
              <a:t>     Via detta formulär: </a:t>
            </a:r>
            <a:r>
              <a:rPr lang="sv-SE" b="0" i="0" dirty="0" err="1">
                <a:solidFill>
                  <a:schemeClr val="accent2"/>
                </a:solidFill>
                <a:effectLst/>
                <a:latin typeface="Open Sans" panose="020B0606030504020204" pitchFamily="34" charset="0"/>
                <a:hlinkClick r:id="rId3"/>
              </a:rPr>
              <a:t>Inera</a:t>
            </a:r>
            <a:r>
              <a:rPr lang="sv-SE" b="0" i="0" dirty="0">
                <a:solidFill>
                  <a:schemeClr val="accent2"/>
                </a:solidFill>
                <a:effectLst/>
                <a:latin typeface="Open Sans" panose="020B0606030504020204" pitchFamily="34" charset="0"/>
                <a:hlinkClick r:id="rId3"/>
              </a:rPr>
              <a:t> kundsupport för användarstöd</a:t>
            </a:r>
            <a:endParaRPr lang="sv-SE" b="0" i="0" dirty="0">
              <a:solidFill>
                <a:schemeClr val="accent2"/>
              </a:solidFill>
              <a:effectLst/>
              <a:latin typeface="Open Sans" panose="020B0606030504020204" pitchFamily="34" charset="0"/>
            </a:endParaRPr>
          </a:p>
          <a:p>
            <a:pPr algn="l"/>
            <a:r>
              <a:rPr lang="sv-SE" dirty="0">
                <a:solidFill>
                  <a:schemeClr val="accent2"/>
                </a:solidFill>
                <a:latin typeface="Open Sans" panose="020B0606030504020204" pitchFamily="34" charset="0"/>
              </a:rPr>
              <a:t>     Eller via telefon:</a:t>
            </a:r>
            <a:endParaRPr lang="sv-SE" dirty="0">
              <a:solidFill>
                <a:schemeClr val="accent2"/>
              </a:solidFill>
            </a:endParaRPr>
          </a:p>
          <a:p>
            <a:pPr marL="285750" indent="-285750" algn="l">
              <a:buFont typeface="Arial" panose="020B0604020202020204" pitchFamily="34" charset="0"/>
              <a:buChar char="•"/>
            </a:pPr>
            <a:endParaRPr lang="sv-SE" dirty="0">
              <a:solidFill>
                <a:schemeClr val="accent2"/>
              </a:solidFill>
            </a:endParaRPr>
          </a:p>
          <a:p>
            <a:pPr marL="285750" indent="-285750" algn="l">
              <a:buFont typeface="Arial" panose="020B0604020202020204" pitchFamily="34" charset="0"/>
              <a:buChar char="•"/>
            </a:pPr>
            <a:endParaRPr lang="sv-SE" dirty="0">
              <a:solidFill>
                <a:schemeClr val="accent2"/>
              </a:solidFill>
            </a:endParaRPr>
          </a:p>
          <a:p>
            <a:pPr marL="285750" indent="-285750" algn="l">
              <a:buFont typeface="Arial" panose="020B0604020202020204" pitchFamily="34" charset="0"/>
              <a:buChar char="•"/>
            </a:pPr>
            <a:endParaRPr lang="sv-SE" dirty="0">
              <a:solidFill>
                <a:schemeClr val="accent2"/>
              </a:solidFill>
            </a:endParaRPr>
          </a:p>
        </p:txBody>
      </p:sp>
      <p:pic>
        <p:nvPicPr>
          <p:cNvPr id="16" name="Bildobjekt 15">
            <a:extLst>
              <a:ext uri="{FF2B5EF4-FFF2-40B4-BE49-F238E27FC236}">
                <a16:creationId xmlns:a16="http://schemas.microsoft.com/office/drawing/2014/main" id="{2679DFE6-4BAC-37D0-5E20-EB49D023F5E1}"/>
              </a:ext>
            </a:extLst>
          </p:cNvPr>
          <p:cNvPicPr>
            <a:picLocks noChangeAspect="1"/>
          </p:cNvPicPr>
          <p:nvPr/>
        </p:nvPicPr>
        <p:blipFill>
          <a:blip r:embed="rId4"/>
          <a:stretch>
            <a:fillRect/>
          </a:stretch>
        </p:blipFill>
        <p:spPr>
          <a:xfrm>
            <a:off x="5648325" y="3514241"/>
            <a:ext cx="4321819" cy="236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20089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Glödlampa med hängande ljuspunkter i bakgrunden">
            <a:extLst>
              <a:ext uri="{FF2B5EF4-FFF2-40B4-BE49-F238E27FC236}">
                <a16:creationId xmlns:a16="http://schemas.microsoft.com/office/drawing/2014/main" id="{D50C35EE-837A-DCA9-50CB-13AEBF0D50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7254" y="346492"/>
            <a:ext cx="8292648" cy="5433952"/>
          </a:xfrm>
          <a:prstGeom prst="rect">
            <a:avLst/>
          </a:prstGeom>
        </p:spPr>
      </p:pic>
      <p:sp>
        <p:nvSpPr>
          <p:cNvPr id="13" name="textruta 12">
            <a:extLst>
              <a:ext uri="{FF2B5EF4-FFF2-40B4-BE49-F238E27FC236}">
                <a16:creationId xmlns:a16="http://schemas.microsoft.com/office/drawing/2014/main" id="{DA033042-ACF1-0C6A-7583-EB1AE7A52E5C}"/>
              </a:ext>
            </a:extLst>
          </p:cNvPr>
          <p:cNvSpPr txBox="1"/>
          <p:nvPr/>
        </p:nvSpPr>
        <p:spPr>
          <a:xfrm>
            <a:off x="5056624" y="1923115"/>
            <a:ext cx="5003278" cy="899216"/>
          </a:xfrm>
          <a:prstGeom prst="rect">
            <a:avLst/>
          </a:prstGeom>
          <a:noFill/>
        </p:spPr>
        <p:txBody>
          <a:bodyPr wrap="square" lIns="0" tIns="0" rIns="0" bIns="0" rtlCol="0">
            <a:noAutofit/>
          </a:bodyPr>
          <a:lstStyle/>
          <a:p>
            <a:pPr algn="l"/>
            <a:r>
              <a:rPr lang="sv-SE" sz="3200">
                <a:solidFill>
                  <a:schemeClr val="tx2">
                    <a:lumMod val="40000"/>
                    <a:lumOff val="60000"/>
                  </a:schemeClr>
                </a:solidFill>
                <a:latin typeface="Bodoni MT Black" panose="02070A03080606020203" pitchFamily="18" charset="0"/>
              </a:rPr>
              <a:t>Förvaltningen informerar</a:t>
            </a:r>
          </a:p>
        </p:txBody>
      </p:sp>
    </p:spTree>
    <p:extLst>
      <p:ext uri="{BB962C8B-B14F-4D97-AF65-F5344CB8AC3E}">
        <p14:creationId xmlns:p14="http://schemas.microsoft.com/office/powerpoint/2010/main" val="3441663810"/>
      </p:ext>
    </p:extLst>
  </p:cSld>
  <p:clrMapOvr>
    <a:masterClrMapping/>
  </p:clrMapOvr>
  <mc:AlternateContent xmlns:mc="http://schemas.openxmlformats.org/markup-compatibility/2006" xmlns:p14="http://schemas.microsoft.com/office/powerpoint/2010/main">
    <mc:Choice Requires="p14">
      <p:transition spd="med" p14:dur="700" advTm="12670">
        <p:fade/>
      </p:transition>
    </mc:Choice>
    <mc:Fallback xmlns="">
      <p:transition spd="med" advTm="1267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F2094A22-B0CF-1797-9D72-A28D54F3917A}"/>
              </a:ext>
            </a:extLst>
          </p:cNvPr>
          <p:cNvSpPr txBox="1"/>
          <p:nvPr/>
        </p:nvSpPr>
        <p:spPr>
          <a:xfrm>
            <a:off x="6776349" y="694608"/>
            <a:ext cx="3494518" cy="472966"/>
          </a:xfrm>
          <a:prstGeom prst="rect">
            <a:avLst/>
          </a:prstGeom>
          <a:noFill/>
        </p:spPr>
        <p:txBody>
          <a:bodyPr wrap="square" lIns="0" tIns="0" rIns="0" bIns="0" rtlCol="0">
            <a:noAutofit/>
          </a:bodyPr>
          <a:lstStyle/>
          <a:p>
            <a:pPr algn="l"/>
            <a:r>
              <a:rPr lang="sv-SE" sz="3200" dirty="0">
                <a:solidFill>
                  <a:schemeClr val="accent1"/>
                </a:solidFill>
                <a:latin typeface="+mj-lt"/>
              </a:rPr>
              <a:t>Tema- Invånarfokus</a:t>
            </a:r>
          </a:p>
          <a:p>
            <a:pPr algn="l"/>
            <a:endParaRPr lang="sv-SE" dirty="0"/>
          </a:p>
          <a:p>
            <a:pPr algn="l"/>
            <a:endParaRPr lang="sv-SE" dirty="0"/>
          </a:p>
        </p:txBody>
      </p:sp>
      <p:sp>
        <p:nvSpPr>
          <p:cNvPr id="2" name="textruta 1">
            <a:extLst>
              <a:ext uri="{FF2B5EF4-FFF2-40B4-BE49-F238E27FC236}">
                <a16:creationId xmlns:a16="http://schemas.microsoft.com/office/drawing/2014/main" id="{29AA45EE-360E-EA80-723A-EF3883448441}"/>
              </a:ext>
            </a:extLst>
          </p:cNvPr>
          <p:cNvSpPr txBox="1"/>
          <p:nvPr/>
        </p:nvSpPr>
        <p:spPr>
          <a:xfrm>
            <a:off x="6463733" y="1600200"/>
            <a:ext cx="5003278" cy="3820160"/>
          </a:xfrm>
          <a:prstGeom prst="rect">
            <a:avLst/>
          </a:prstGeom>
          <a:noFill/>
        </p:spPr>
        <p:txBody>
          <a:bodyPr wrap="square" lIns="0" tIns="0" rIns="0" bIns="0" rtlCol="0">
            <a:noAutofit/>
          </a:bodyPr>
          <a:lstStyle/>
          <a:p>
            <a:pPr marL="342900" indent="-342900" algn="l">
              <a:buFont typeface="Arial" panose="020B0604020202020204" pitchFamily="34" charset="0"/>
              <a:buChar char="•"/>
            </a:pPr>
            <a:r>
              <a:rPr lang="sv-SE" sz="2400" dirty="0">
                <a:solidFill>
                  <a:schemeClr val="accent2"/>
                </a:solidFill>
              </a:rPr>
              <a:t>Sett över texter så att de är lätta att läsa och förstå</a:t>
            </a:r>
          </a:p>
          <a:p>
            <a:pPr marL="342900" indent="-342900" algn="l">
              <a:buFont typeface="Arial" panose="020B0604020202020204" pitchFamily="34" charset="0"/>
              <a:buChar char="•"/>
            </a:pPr>
            <a:endParaRPr lang="sv-SE" sz="2400" dirty="0">
              <a:solidFill>
                <a:schemeClr val="accent2"/>
              </a:solidFill>
            </a:endParaRPr>
          </a:p>
          <a:p>
            <a:pPr marL="342900" indent="-342900" algn="l">
              <a:buFont typeface="Arial" panose="020B0604020202020204" pitchFamily="34" charset="0"/>
              <a:buChar char="•"/>
            </a:pPr>
            <a:r>
              <a:rPr lang="sv-SE" sz="2400" dirty="0">
                <a:solidFill>
                  <a:schemeClr val="accent2"/>
                </a:solidFill>
              </a:rPr>
              <a:t>Invånarpanelen- Hjälp oss att sprida informationen så att vi får deltagare</a:t>
            </a:r>
          </a:p>
          <a:p>
            <a:pPr marL="342900" indent="-342900" algn="l">
              <a:buFont typeface="Arial" panose="020B0604020202020204" pitchFamily="34" charset="0"/>
              <a:buChar char="•"/>
            </a:pPr>
            <a:endParaRPr lang="sv-SE" sz="2400" dirty="0">
              <a:solidFill>
                <a:schemeClr val="accent2"/>
              </a:solidFill>
            </a:endParaRPr>
          </a:p>
          <a:p>
            <a:pPr marL="342900" indent="-342900" algn="l">
              <a:buFont typeface="Arial" panose="020B0604020202020204" pitchFamily="34" charset="0"/>
              <a:buChar char="•"/>
            </a:pPr>
            <a:r>
              <a:rPr lang="sv-SE" sz="2400" dirty="0">
                <a:solidFill>
                  <a:schemeClr val="accent2"/>
                </a:solidFill>
              </a:rPr>
              <a:t>Första undersökningen </a:t>
            </a:r>
          </a:p>
          <a:p>
            <a:pPr algn="l"/>
            <a:endParaRPr lang="sv-SE" dirty="0"/>
          </a:p>
          <a:p>
            <a:pPr algn="l"/>
            <a:endParaRPr lang="sv-SE" dirty="0"/>
          </a:p>
        </p:txBody>
      </p:sp>
      <p:pic>
        <p:nvPicPr>
          <p:cNvPr id="7" name="Bildobjekt 6">
            <a:extLst>
              <a:ext uri="{FF2B5EF4-FFF2-40B4-BE49-F238E27FC236}">
                <a16:creationId xmlns:a16="http://schemas.microsoft.com/office/drawing/2014/main" id="{8EB489C0-D344-7B6A-3C26-6CC78A0CF4E9}"/>
              </a:ext>
            </a:extLst>
          </p:cNvPr>
          <p:cNvPicPr>
            <a:picLocks noChangeAspect="1"/>
          </p:cNvPicPr>
          <p:nvPr/>
        </p:nvPicPr>
        <p:blipFill>
          <a:blip r:embed="rId2"/>
          <a:stretch>
            <a:fillRect/>
          </a:stretch>
        </p:blipFill>
        <p:spPr>
          <a:xfrm>
            <a:off x="237470" y="694608"/>
            <a:ext cx="5765807" cy="4746171"/>
          </a:xfrm>
          <a:prstGeom prst="rect">
            <a:avLst/>
          </a:prstGeom>
        </p:spPr>
      </p:pic>
    </p:spTree>
    <p:extLst>
      <p:ext uri="{BB962C8B-B14F-4D97-AF65-F5344CB8AC3E}">
        <p14:creationId xmlns:p14="http://schemas.microsoft.com/office/powerpoint/2010/main" val="413180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44E8682-FF7C-C254-7CD5-B023D00CA944}"/>
              </a:ext>
            </a:extLst>
          </p:cNvPr>
          <p:cNvSpPr>
            <a:spLocks noGrp="1"/>
          </p:cNvSpPr>
          <p:nvPr>
            <p:ph type="title"/>
          </p:nvPr>
        </p:nvSpPr>
        <p:spPr>
          <a:xfrm>
            <a:off x="586877" y="180881"/>
            <a:ext cx="4720387" cy="765495"/>
          </a:xfrm>
        </p:spPr>
        <p:txBody>
          <a:bodyPr/>
          <a:lstStyle/>
          <a:p>
            <a:pPr algn="l"/>
            <a:r>
              <a:rPr lang="sv-SE" dirty="0"/>
              <a:t>Invånarsamverkan</a:t>
            </a:r>
          </a:p>
        </p:txBody>
      </p:sp>
      <p:pic>
        <p:nvPicPr>
          <p:cNvPr id="10" name="Bildobjekt 9">
            <a:extLst>
              <a:ext uri="{FF2B5EF4-FFF2-40B4-BE49-F238E27FC236}">
                <a16:creationId xmlns:a16="http://schemas.microsoft.com/office/drawing/2014/main" id="{E7068C51-7BD6-95C8-F6BD-E625C04DD97A}"/>
              </a:ext>
            </a:extLst>
          </p:cNvPr>
          <p:cNvPicPr>
            <a:picLocks noChangeAspect="1"/>
          </p:cNvPicPr>
          <p:nvPr/>
        </p:nvPicPr>
        <p:blipFill>
          <a:blip r:embed="rId2"/>
          <a:stretch>
            <a:fillRect/>
          </a:stretch>
        </p:blipFill>
        <p:spPr>
          <a:xfrm>
            <a:off x="574504" y="909890"/>
            <a:ext cx="2860476" cy="2747710"/>
          </a:xfrm>
          <a:prstGeom prst="rect">
            <a:avLst/>
          </a:prstGeom>
        </p:spPr>
      </p:pic>
      <p:pic>
        <p:nvPicPr>
          <p:cNvPr id="12" name="Bildobjekt 11">
            <a:extLst>
              <a:ext uri="{FF2B5EF4-FFF2-40B4-BE49-F238E27FC236}">
                <a16:creationId xmlns:a16="http://schemas.microsoft.com/office/drawing/2014/main" id="{C3329C1D-DD26-4290-3C33-E0168BE489B7}"/>
              </a:ext>
            </a:extLst>
          </p:cNvPr>
          <p:cNvPicPr>
            <a:picLocks noChangeAspect="1"/>
          </p:cNvPicPr>
          <p:nvPr/>
        </p:nvPicPr>
        <p:blipFill>
          <a:blip r:embed="rId3"/>
          <a:stretch>
            <a:fillRect/>
          </a:stretch>
        </p:blipFill>
        <p:spPr>
          <a:xfrm>
            <a:off x="3680794" y="909889"/>
            <a:ext cx="2750751" cy="2747709"/>
          </a:xfrm>
          <a:prstGeom prst="rect">
            <a:avLst/>
          </a:prstGeom>
        </p:spPr>
      </p:pic>
      <p:sp>
        <p:nvSpPr>
          <p:cNvPr id="13" name="textruta 12">
            <a:extLst>
              <a:ext uri="{FF2B5EF4-FFF2-40B4-BE49-F238E27FC236}">
                <a16:creationId xmlns:a16="http://schemas.microsoft.com/office/drawing/2014/main" id="{26E28588-9BCA-2E27-38D5-0D89E96D0112}"/>
              </a:ext>
            </a:extLst>
          </p:cNvPr>
          <p:cNvSpPr txBox="1"/>
          <p:nvPr/>
        </p:nvSpPr>
        <p:spPr>
          <a:xfrm>
            <a:off x="574504" y="4161613"/>
            <a:ext cx="6629184" cy="1369868"/>
          </a:xfrm>
          <a:prstGeom prst="rect">
            <a:avLst/>
          </a:prstGeom>
          <a:noFill/>
        </p:spPr>
        <p:txBody>
          <a:bodyPr wrap="square" lIns="0" tIns="0" rIns="0" bIns="0" rtlCol="0">
            <a:noAutofit/>
          </a:bodyPr>
          <a:lstStyle/>
          <a:p>
            <a:pPr marL="285750" indent="-285750" algn="l">
              <a:buFont typeface="Arial" panose="020B0604020202020204" pitchFamily="34" charset="0"/>
              <a:buChar char="•"/>
            </a:pPr>
            <a:r>
              <a:rPr lang="sv-SE" dirty="0">
                <a:solidFill>
                  <a:schemeClr val="accent2"/>
                </a:solidFill>
              </a:rPr>
              <a:t>När 100 anmält sig- första undersökningen</a:t>
            </a:r>
          </a:p>
          <a:p>
            <a:pPr marL="285750" indent="-285750" algn="l">
              <a:buFont typeface="Arial" panose="020B0604020202020204" pitchFamily="34" charset="0"/>
              <a:buChar char="•"/>
            </a:pPr>
            <a:r>
              <a:rPr lang="sv-SE" dirty="0">
                <a:solidFill>
                  <a:schemeClr val="accent2"/>
                </a:solidFill>
              </a:rPr>
              <a:t>Enkät med frågor skickas ut till de som är med</a:t>
            </a:r>
          </a:p>
          <a:p>
            <a:pPr marL="285750" indent="-285750" algn="l">
              <a:buFont typeface="Arial" panose="020B0604020202020204" pitchFamily="34" charset="0"/>
              <a:buChar char="•"/>
            </a:pPr>
            <a:r>
              <a:rPr lang="sv-SE" dirty="0">
                <a:solidFill>
                  <a:schemeClr val="accent2"/>
                </a:solidFill>
              </a:rPr>
              <a:t>Frivilligt att svara på enkäten</a:t>
            </a:r>
          </a:p>
          <a:p>
            <a:pPr marL="285750" indent="-285750" algn="l">
              <a:buFont typeface="Arial" panose="020B0604020202020204" pitchFamily="34" charset="0"/>
              <a:buChar char="•"/>
            </a:pPr>
            <a:r>
              <a:rPr lang="sv-SE" dirty="0">
                <a:solidFill>
                  <a:schemeClr val="accent2"/>
                </a:solidFill>
              </a:rPr>
              <a:t>Anonyma svar</a:t>
            </a:r>
          </a:p>
        </p:txBody>
      </p:sp>
    </p:spTree>
    <p:extLst>
      <p:ext uri="{BB962C8B-B14F-4D97-AF65-F5344CB8AC3E}">
        <p14:creationId xmlns:p14="http://schemas.microsoft.com/office/powerpoint/2010/main" val="3325993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E68C5-BE2B-CDF4-8155-544943DEFA3B}"/>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E8758C1C-7E18-C34B-C09C-FEB62C78F8EF}"/>
              </a:ext>
            </a:extLst>
          </p:cNvPr>
          <p:cNvSpPr>
            <a:spLocks noGrp="1"/>
          </p:cNvSpPr>
          <p:nvPr>
            <p:ph type="title"/>
          </p:nvPr>
        </p:nvSpPr>
        <p:spPr>
          <a:xfrm>
            <a:off x="666776" y="534203"/>
            <a:ext cx="10515600" cy="1030437"/>
          </a:xfrm>
        </p:spPr>
        <p:txBody>
          <a:bodyPr/>
          <a:lstStyle/>
          <a:p>
            <a:pPr algn="l"/>
            <a:r>
              <a:rPr lang="sv-SE" sz="3200"/>
              <a:t>Förnya recept</a:t>
            </a:r>
            <a:br>
              <a:rPr lang="sv-SE"/>
            </a:br>
            <a:endParaRPr lang="sv-SE"/>
          </a:p>
        </p:txBody>
      </p:sp>
      <p:sp>
        <p:nvSpPr>
          <p:cNvPr id="8" name="textruta 7">
            <a:extLst>
              <a:ext uri="{FF2B5EF4-FFF2-40B4-BE49-F238E27FC236}">
                <a16:creationId xmlns:a16="http://schemas.microsoft.com/office/drawing/2014/main" id="{11635DCD-AF6A-EA04-2C4F-CE66EAEC8D56}"/>
              </a:ext>
            </a:extLst>
          </p:cNvPr>
          <p:cNvSpPr txBox="1"/>
          <p:nvPr/>
        </p:nvSpPr>
        <p:spPr>
          <a:xfrm>
            <a:off x="666775" y="1240843"/>
            <a:ext cx="7938137" cy="2072362"/>
          </a:xfrm>
          <a:prstGeom prst="rect">
            <a:avLst/>
          </a:prstGeom>
          <a:noFill/>
        </p:spPr>
        <p:txBody>
          <a:bodyPr wrap="square">
            <a:spAutoFit/>
          </a:bodyPr>
          <a:lstStyle/>
          <a:p>
            <a:pPr marL="285750" indent="-285750">
              <a:spcBef>
                <a:spcPts val="1000"/>
              </a:spcBef>
              <a:buClr>
                <a:srgbClr val="C12143"/>
              </a:buClr>
              <a:buFont typeface="Arial" panose="020B0604020202020204" pitchFamily="34" charset="0"/>
              <a:buChar char="•"/>
              <a:defRPr/>
            </a:pPr>
            <a:r>
              <a:rPr lang="sv-SE" sz="1600">
                <a:solidFill>
                  <a:srgbClr val="6A0032"/>
                </a:solidFill>
                <a:latin typeface="Open Sans"/>
              </a:rPr>
              <a:t>Nu finns en till central variant av Förnya recept, med fråga "Hur länge klarar du dig på den medicin du har?" Hör av er om ni vill byta till denna variant.</a:t>
            </a:r>
          </a:p>
          <a:p>
            <a:pPr marL="285750" marR="0" lvl="0" indent="-285750" algn="l" defTabSz="914400" rtl="0" eaLnBrk="1" fontAlgn="auto" latinLnBrk="0" hangingPunct="1">
              <a:spcBef>
                <a:spcPts val="1000"/>
              </a:spcBef>
              <a:spcAft>
                <a:spcPts val="0"/>
              </a:spcAft>
              <a:buClr>
                <a:srgbClr val="C12143"/>
              </a:buClr>
              <a:buSzTx/>
              <a:buFont typeface="Arial" panose="020B0604020202020204" pitchFamily="34" charset="0"/>
              <a:buChar char="•"/>
              <a:tabLst/>
              <a:defRPr/>
            </a:pPr>
            <a:r>
              <a:rPr lang="sv-SE" sz="1600">
                <a:solidFill>
                  <a:srgbClr val="6A0032"/>
                </a:solidFill>
                <a:latin typeface="Open Sans"/>
              </a:rPr>
              <a:t>Ny svarstext som förtydligar att bedömning kommer att göras, finns tillagd i alla centrala Förnya recept.</a:t>
            </a:r>
          </a:p>
          <a:p>
            <a:pPr marL="285750" marR="0" lvl="0" indent="-285750" algn="l" defTabSz="914400" rtl="0" eaLnBrk="1" fontAlgn="auto" latinLnBrk="0" hangingPunct="1">
              <a:spcBef>
                <a:spcPts val="1000"/>
              </a:spcBef>
              <a:spcAft>
                <a:spcPts val="0"/>
              </a:spcAft>
              <a:buClr>
                <a:srgbClr val="C12143"/>
              </a:buClr>
              <a:buSzTx/>
              <a:buFont typeface="Arial" panose="020B0604020202020204" pitchFamily="34" charset="0"/>
              <a:buChar char="•"/>
              <a:tabLst/>
              <a:defRPr/>
            </a:pPr>
            <a:r>
              <a:rPr lang="sv-SE" sz="1600">
                <a:solidFill>
                  <a:srgbClr val="6A0032"/>
                </a:solidFill>
                <a:latin typeface="Open Sans"/>
              </a:rPr>
              <a:t>Vi tror att ytterligare förbättringar kan göras, framförallt av svarstexterna – används alla? Något som saknas eller bör omformuleras? Något alternativ som absolut inte får tas bort?</a:t>
            </a:r>
          </a:p>
        </p:txBody>
      </p:sp>
      <p:pic>
        <p:nvPicPr>
          <p:cNvPr id="1026" name="Picture 2">
            <a:extLst>
              <a:ext uri="{FF2B5EF4-FFF2-40B4-BE49-F238E27FC236}">
                <a16:creationId xmlns:a16="http://schemas.microsoft.com/office/drawing/2014/main" id="{02CADEB7-8601-3098-A784-0DBD5020BF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3875" y="939897"/>
            <a:ext cx="1288731" cy="17840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F48949D-B48F-DA34-67DC-721D2D043F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2771" y="881015"/>
            <a:ext cx="1132454" cy="1807732"/>
          </a:xfrm>
          <a:prstGeom prst="rect">
            <a:avLst/>
          </a:prstGeom>
          <a:noFill/>
          <a:extLst>
            <a:ext uri="{909E8E84-426E-40DD-AFC4-6F175D3DCCD1}">
              <a14:hiddenFill xmlns:a14="http://schemas.microsoft.com/office/drawing/2010/main">
                <a:solidFill>
                  <a:srgbClr val="FFFFFF"/>
                </a:solidFill>
              </a14:hiddenFill>
            </a:ext>
          </a:extLst>
        </p:spPr>
      </p:pic>
      <p:pic>
        <p:nvPicPr>
          <p:cNvPr id="11" name="Bildobjekt 10">
            <a:extLst>
              <a:ext uri="{FF2B5EF4-FFF2-40B4-BE49-F238E27FC236}">
                <a16:creationId xmlns:a16="http://schemas.microsoft.com/office/drawing/2014/main" id="{206A3981-DCA4-3785-3598-B6470D719094}"/>
              </a:ext>
            </a:extLst>
          </p:cNvPr>
          <p:cNvPicPr>
            <a:picLocks noChangeAspect="1"/>
          </p:cNvPicPr>
          <p:nvPr/>
        </p:nvPicPr>
        <p:blipFill>
          <a:blip r:embed="rId4"/>
          <a:stretch>
            <a:fillRect/>
          </a:stretch>
        </p:blipFill>
        <p:spPr>
          <a:xfrm>
            <a:off x="2588108" y="4019845"/>
            <a:ext cx="1551298" cy="1266366"/>
          </a:xfrm>
          <a:prstGeom prst="rect">
            <a:avLst/>
          </a:prstGeom>
        </p:spPr>
      </p:pic>
      <p:pic>
        <p:nvPicPr>
          <p:cNvPr id="13" name="Bildobjekt 12">
            <a:extLst>
              <a:ext uri="{FF2B5EF4-FFF2-40B4-BE49-F238E27FC236}">
                <a16:creationId xmlns:a16="http://schemas.microsoft.com/office/drawing/2014/main" id="{C807E1E4-AEF2-6035-222B-BAD1AA711C07}"/>
              </a:ext>
            </a:extLst>
          </p:cNvPr>
          <p:cNvPicPr>
            <a:picLocks noChangeAspect="1"/>
          </p:cNvPicPr>
          <p:nvPr/>
        </p:nvPicPr>
        <p:blipFill>
          <a:blip r:embed="rId5"/>
          <a:stretch>
            <a:fillRect/>
          </a:stretch>
        </p:blipFill>
        <p:spPr>
          <a:xfrm>
            <a:off x="810000" y="3951585"/>
            <a:ext cx="1661428" cy="2014057"/>
          </a:xfrm>
          <a:prstGeom prst="rect">
            <a:avLst/>
          </a:prstGeom>
        </p:spPr>
      </p:pic>
      <p:pic>
        <p:nvPicPr>
          <p:cNvPr id="15" name="Bildobjekt 14">
            <a:extLst>
              <a:ext uri="{FF2B5EF4-FFF2-40B4-BE49-F238E27FC236}">
                <a16:creationId xmlns:a16="http://schemas.microsoft.com/office/drawing/2014/main" id="{F10AD634-A5E1-4CF0-888C-18B543AE98C4}"/>
              </a:ext>
            </a:extLst>
          </p:cNvPr>
          <p:cNvPicPr>
            <a:picLocks noChangeAspect="1"/>
          </p:cNvPicPr>
          <p:nvPr/>
        </p:nvPicPr>
        <p:blipFill>
          <a:blip r:embed="rId6"/>
          <a:stretch>
            <a:fillRect/>
          </a:stretch>
        </p:blipFill>
        <p:spPr>
          <a:xfrm>
            <a:off x="4498542" y="3728493"/>
            <a:ext cx="1521674" cy="1092170"/>
          </a:xfrm>
          <a:prstGeom prst="rect">
            <a:avLst/>
          </a:prstGeom>
        </p:spPr>
      </p:pic>
      <p:pic>
        <p:nvPicPr>
          <p:cNvPr id="18" name="Bildobjekt 17">
            <a:extLst>
              <a:ext uri="{FF2B5EF4-FFF2-40B4-BE49-F238E27FC236}">
                <a16:creationId xmlns:a16="http://schemas.microsoft.com/office/drawing/2014/main" id="{DE72AFD8-4C37-39FF-6627-6943D3AB26C5}"/>
              </a:ext>
            </a:extLst>
          </p:cNvPr>
          <p:cNvPicPr>
            <a:picLocks noChangeAspect="1"/>
          </p:cNvPicPr>
          <p:nvPr/>
        </p:nvPicPr>
        <p:blipFill>
          <a:blip r:embed="rId7"/>
          <a:stretch>
            <a:fillRect/>
          </a:stretch>
        </p:blipFill>
        <p:spPr>
          <a:xfrm>
            <a:off x="6947003" y="3935045"/>
            <a:ext cx="1662788" cy="1871478"/>
          </a:xfrm>
          <a:prstGeom prst="rect">
            <a:avLst/>
          </a:prstGeom>
        </p:spPr>
      </p:pic>
      <p:pic>
        <p:nvPicPr>
          <p:cNvPr id="20" name="Bildobjekt 19">
            <a:extLst>
              <a:ext uri="{FF2B5EF4-FFF2-40B4-BE49-F238E27FC236}">
                <a16:creationId xmlns:a16="http://schemas.microsoft.com/office/drawing/2014/main" id="{9ADB8C10-CB1D-817F-89AF-C9E70E5DDDEC}"/>
              </a:ext>
            </a:extLst>
          </p:cNvPr>
          <p:cNvPicPr>
            <a:picLocks noChangeAspect="1"/>
          </p:cNvPicPr>
          <p:nvPr/>
        </p:nvPicPr>
        <p:blipFill>
          <a:blip r:embed="rId8"/>
          <a:stretch>
            <a:fillRect/>
          </a:stretch>
        </p:blipFill>
        <p:spPr>
          <a:xfrm>
            <a:off x="10269236" y="3160435"/>
            <a:ext cx="1379524" cy="2781384"/>
          </a:xfrm>
          <a:prstGeom prst="rect">
            <a:avLst/>
          </a:prstGeom>
        </p:spPr>
      </p:pic>
      <p:pic>
        <p:nvPicPr>
          <p:cNvPr id="24" name="Bildobjekt 23">
            <a:extLst>
              <a:ext uri="{FF2B5EF4-FFF2-40B4-BE49-F238E27FC236}">
                <a16:creationId xmlns:a16="http://schemas.microsoft.com/office/drawing/2014/main" id="{0F72447D-AB9D-B625-F4C1-48640CCA5395}"/>
              </a:ext>
            </a:extLst>
          </p:cNvPr>
          <p:cNvPicPr>
            <a:picLocks noChangeAspect="1"/>
          </p:cNvPicPr>
          <p:nvPr/>
        </p:nvPicPr>
        <p:blipFill>
          <a:blip r:embed="rId9"/>
          <a:stretch>
            <a:fillRect/>
          </a:stretch>
        </p:blipFill>
        <p:spPr>
          <a:xfrm>
            <a:off x="8788776" y="3312832"/>
            <a:ext cx="1296595" cy="2561564"/>
          </a:xfrm>
          <a:prstGeom prst="rect">
            <a:avLst/>
          </a:prstGeom>
        </p:spPr>
      </p:pic>
      <p:pic>
        <p:nvPicPr>
          <p:cNvPr id="26" name="Bildobjekt 25">
            <a:extLst>
              <a:ext uri="{FF2B5EF4-FFF2-40B4-BE49-F238E27FC236}">
                <a16:creationId xmlns:a16="http://schemas.microsoft.com/office/drawing/2014/main" id="{19788CEA-51FC-E383-74A0-A90C50C71008}"/>
              </a:ext>
            </a:extLst>
          </p:cNvPr>
          <p:cNvPicPr>
            <a:picLocks noChangeAspect="1"/>
          </p:cNvPicPr>
          <p:nvPr/>
        </p:nvPicPr>
        <p:blipFill>
          <a:blip r:embed="rId10"/>
          <a:stretch>
            <a:fillRect/>
          </a:stretch>
        </p:blipFill>
        <p:spPr>
          <a:xfrm>
            <a:off x="5378448" y="4637788"/>
            <a:ext cx="1515540" cy="1356008"/>
          </a:xfrm>
          <a:prstGeom prst="rect">
            <a:avLst/>
          </a:prstGeom>
        </p:spPr>
      </p:pic>
      <p:pic>
        <p:nvPicPr>
          <p:cNvPr id="9" name="Bildobjekt 8">
            <a:extLst>
              <a:ext uri="{FF2B5EF4-FFF2-40B4-BE49-F238E27FC236}">
                <a16:creationId xmlns:a16="http://schemas.microsoft.com/office/drawing/2014/main" id="{ABDD22AC-28D5-0C7C-F6B8-97E9D94CC2C0}"/>
              </a:ext>
            </a:extLst>
          </p:cNvPr>
          <p:cNvPicPr>
            <a:picLocks noChangeAspect="1"/>
          </p:cNvPicPr>
          <p:nvPr/>
        </p:nvPicPr>
        <p:blipFill>
          <a:blip r:embed="rId11"/>
          <a:stretch>
            <a:fillRect/>
          </a:stretch>
        </p:blipFill>
        <p:spPr>
          <a:xfrm>
            <a:off x="3800643" y="4892335"/>
            <a:ext cx="1551298" cy="1019424"/>
          </a:xfrm>
          <a:prstGeom prst="rect">
            <a:avLst/>
          </a:prstGeom>
        </p:spPr>
      </p:pic>
    </p:spTree>
    <p:extLst>
      <p:ext uri="{BB962C8B-B14F-4D97-AF65-F5344CB8AC3E}">
        <p14:creationId xmlns:p14="http://schemas.microsoft.com/office/powerpoint/2010/main" val="499608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CC650331-3C4F-230B-B044-67292BC42C7A}"/>
              </a:ext>
            </a:extLst>
          </p:cNvPr>
          <p:cNvSpPr txBox="1"/>
          <p:nvPr/>
        </p:nvSpPr>
        <p:spPr>
          <a:xfrm>
            <a:off x="666776" y="1349032"/>
            <a:ext cx="5209917" cy="3892041"/>
          </a:xfrm>
          <a:prstGeom prst="rect">
            <a:avLst/>
          </a:prstGeom>
          <a:noFill/>
        </p:spPr>
        <p:txBody>
          <a:bodyPr wrap="square" lIns="0" tIns="0" rIns="0" bIns="0" rtlCol="0">
            <a:noAutofit/>
          </a:bodyPr>
          <a:lstStyle/>
          <a:p>
            <a:pPr algn="l"/>
            <a:r>
              <a:rPr lang="sv-SE" sz="2400" dirty="0">
                <a:solidFill>
                  <a:schemeClr val="accent2"/>
                </a:solidFill>
              </a:rPr>
              <a:t>Möjlighet att ställa frågor eller få hjälp med något</a:t>
            </a:r>
          </a:p>
          <a:p>
            <a:pPr algn="l"/>
            <a:endParaRPr lang="sv-SE" sz="2400" dirty="0">
              <a:solidFill>
                <a:schemeClr val="accent2"/>
              </a:solidFill>
            </a:endParaRPr>
          </a:p>
          <a:p>
            <a:pPr algn="l"/>
            <a:endParaRPr lang="sv-SE" sz="2400" dirty="0">
              <a:solidFill>
                <a:schemeClr val="accent2"/>
              </a:solidFill>
            </a:endParaRPr>
          </a:p>
          <a:p>
            <a:pPr algn="l"/>
            <a:r>
              <a:rPr lang="sv-SE" sz="2400" dirty="0">
                <a:solidFill>
                  <a:schemeClr val="accent2"/>
                </a:solidFill>
              </a:rPr>
              <a:t>Varje fredag </a:t>
            </a:r>
            <a:r>
              <a:rPr lang="sv-SE" sz="2400" dirty="0" err="1">
                <a:solidFill>
                  <a:schemeClr val="accent2"/>
                </a:solidFill>
              </a:rPr>
              <a:t>kl</a:t>
            </a:r>
            <a:r>
              <a:rPr lang="sv-SE" sz="2400" dirty="0">
                <a:solidFill>
                  <a:schemeClr val="accent2"/>
                </a:solidFill>
              </a:rPr>
              <a:t>: 11-11:30 (några undantag)</a:t>
            </a:r>
          </a:p>
          <a:p>
            <a:pPr algn="l"/>
            <a:endParaRPr lang="sv-SE" sz="2400" dirty="0">
              <a:solidFill>
                <a:schemeClr val="accent2"/>
              </a:solidFill>
            </a:endParaRPr>
          </a:p>
          <a:p>
            <a:pPr algn="l"/>
            <a:r>
              <a:rPr lang="sv-SE" sz="2400" dirty="0">
                <a:solidFill>
                  <a:schemeClr val="accent2"/>
                </a:solidFill>
              </a:rPr>
              <a:t>Möteslänkarna ligger i 1177 teamets kalender</a:t>
            </a:r>
          </a:p>
        </p:txBody>
      </p:sp>
      <p:sp>
        <p:nvSpPr>
          <p:cNvPr id="6" name="textruta 5">
            <a:extLst>
              <a:ext uri="{FF2B5EF4-FFF2-40B4-BE49-F238E27FC236}">
                <a16:creationId xmlns:a16="http://schemas.microsoft.com/office/drawing/2014/main" id="{2091E05E-A738-507D-DE19-82D513051702}"/>
              </a:ext>
            </a:extLst>
          </p:cNvPr>
          <p:cNvSpPr txBox="1"/>
          <p:nvPr/>
        </p:nvSpPr>
        <p:spPr>
          <a:xfrm>
            <a:off x="666776" y="413657"/>
            <a:ext cx="7671681" cy="424543"/>
          </a:xfrm>
          <a:prstGeom prst="rect">
            <a:avLst/>
          </a:prstGeom>
          <a:noFill/>
        </p:spPr>
        <p:txBody>
          <a:bodyPr wrap="square" lIns="0" tIns="0" rIns="0" bIns="0" rtlCol="0">
            <a:noAutofit/>
          </a:bodyPr>
          <a:lstStyle/>
          <a:p>
            <a:pPr algn="l"/>
            <a:r>
              <a:rPr lang="sv-SE" sz="3600" dirty="0">
                <a:solidFill>
                  <a:schemeClr val="accent2"/>
                </a:solidFill>
                <a:latin typeface="+mj-lt"/>
              </a:rPr>
              <a:t>Öppna handledningstider</a:t>
            </a:r>
          </a:p>
        </p:txBody>
      </p:sp>
      <p:pic>
        <p:nvPicPr>
          <p:cNvPr id="8" name="Bildobjekt 7" descr="Närbild av öppen skylt på glasdörr">
            <a:extLst>
              <a:ext uri="{FF2B5EF4-FFF2-40B4-BE49-F238E27FC236}">
                <a16:creationId xmlns:a16="http://schemas.microsoft.com/office/drawing/2014/main" id="{0CB42312-97DD-A5A3-494D-3B2E380C12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1031" y="154984"/>
            <a:ext cx="4579999" cy="3053333"/>
          </a:xfrm>
          <a:prstGeom prst="rect">
            <a:avLst/>
          </a:prstGeom>
        </p:spPr>
      </p:pic>
      <p:sp>
        <p:nvSpPr>
          <p:cNvPr id="3" name="AutoShape 2" descr="bild">
            <a:extLst>
              <a:ext uri="{FF2B5EF4-FFF2-40B4-BE49-F238E27FC236}">
                <a16:creationId xmlns:a16="http://schemas.microsoft.com/office/drawing/2014/main" id="{0B37D1E2-1E62-2B04-1733-2799E288B03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pic>
        <p:nvPicPr>
          <p:cNvPr id="3076" name="Picture 4">
            <a:extLst>
              <a:ext uri="{FF2B5EF4-FFF2-40B4-BE49-F238E27FC236}">
                <a16:creationId xmlns:a16="http://schemas.microsoft.com/office/drawing/2014/main" id="{992AFA7B-22DB-3E86-9941-2EB1AABEE9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1031" y="3429000"/>
            <a:ext cx="3598225" cy="3246519"/>
          </a:xfrm>
          <a:prstGeom prst="rect">
            <a:avLst/>
          </a:prstGeom>
          <a:noFill/>
          <a:extLst>
            <a:ext uri="{909E8E84-426E-40DD-AFC4-6F175D3DCCD1}">
              <a14:hiddenFill xmlns:a14="http://schemas.microsoft.com/office/drawing/2010/main">
                <a:solidFill>
                  <a:srgbClr val="FFFFFF"/>
                </a:solidFill>
              </a14:hiddenFill>
            </a:ext>
          </a:extLst>
        </p:spPr>
      </p:pic>
      <p:sp>
        <p:nvSpPr>
          <p:cNvPr id="4" name="Ellips 3">
            <a:extLst>
              <a:ext uri="{FF2B5EF4-FFF2-40B4-BE49-F238E27FC236}">
                <a16:creationId xmlns:a16="http://schemas.microsoft.com/office/drawing/2014/main" id="{46C79950-94EE-1AF3-F00D-403474599C8D}"/>
              </a:ext>
            </a:extLst>
          </p:cNvPr>
          <p:cNvSpPr/>
          <p:nvPr/>
        </p:nvSpPr>
        <p:spPr>
          <a:xfrm>
            <a:off x="8586061" y="3429000"/>
            <a:ext cx="658678" cy="290593"/>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C3504E8F-E6F2-02E1-0A63-D91CDE761A4A}"/>
              </a:ext>
            </a:extLst>
          </p:cNvPr>
          <p:cNvSpPr/>
          <p:nvPr/>
        </p:nvSpPr>
        <p:spPr>
          <a:xfrm>
            <a:off x="6633275" y="4649492"/>
            <a:ext cx="3680847" cy="1030637"/>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977954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3ABE01-855C-0072-F9E5-929CFADE3FA4}"/>
              </a:ext>
            </a:extLst>
          </p:cNvPr>
          <p:cNvSpPr>
            <a:spLocks noGrp="1"/>
          </p:cNvSpPr>
          <p:nvPr>
            <p:ph type="title"/>
          </p:nvPr>
        </p:nvSpPr>
        <p:spPr>
          <a:xfrm>
            <a:off x="785608" y="218767"/>
            <a:ext cx="10515600" cy="654517"/>
          </a:xfrm>
        </p:spPr>
        <p:txBody>
          <a:bodyPr/>
          <a:lstStyle/>
          <a:p>
            <a:pPr algn="l"/>
            <a:r>
              <a:rPr lang="sv-SE" sz="3600" dirty="0">
                <a:ea typeface="+mn-ea"/>
                <a:cs typeface="+mn-cs"/>
              </a:rPr>
              <a:t>Rekommendation vid digitala utskick</a:t>
            </a:r>
          </a:p>
        </p:txBody>
      </p:sp>
      <p:pic>
        <p:nvPicPr>
          <p:cNvPr id="5" name="Bildobjekt 4">
            <a:extLst>
              <a:ext uri="{FF2B5EF4-FFF2-40B4-BE49-F238E27FC236}">
                <a16:creationId xmlns:a16="http://schemas.microsoft.com/office/drawing/2014/main" id="{CF055E19-1915-47E9-CAA8-FA5C8EA0CE15}"/>
              </a:ext>
            </a:extLst>
          </p:cNvPr>
          <p:cNvPicPr>
            <a:picLocks noChangeAspect="1"/>
          </p:cNvPicPr>
          <p:nvPr/>
        </p:nvPicPr>
        <p:blipFill>
          <a:blip r:embed="rId2"/>
          <a:stretch>
            <a:fillRect/>
          </a:stretch>
        </p:blipFill>
        <p:spPr>
          <a:xfrm>
            <a:off x="785608" y="1174973"/>
            <a:ext cx="2791460" cy="1290955"/>
          </a:xfrm>
          <a:prstGeom prst="rect">
            <a:avLst/>
          </a:prstGeom>
        </p:spPr>
      </p:pic>
      <p:pic>
        <p:nvPicPr>
          <p:cNvPr id="6" name="Bildobjekt 5">
            <a:extLst>
              <a:ext uri="{FF2B5EF4-FFF2-40B4-BE49-F238E27FC236}">
                <a16:creationId xmlns:a16="http://schemas.microsoft.com/office/drawing/2014/main" id="{1AD5DDA1-983D-4CD4-A3D1-C329E8D3E99C}"/>
              </a:ext>
            </a:extLst>
          </p:cNvPr>
          <p:cNvPicPr>
            <a:picLocks noChangeAspect="1"/>
          </p:cNvPicPr>
          <p:nvPr/>
        </p:nvPicPr>
        <p:blipFill>
          <a:blip r:embed="rId3"/>
          <a:stretch>
            <a:fillRect/>
          </a:stretch>
        </p:blipFill>
        <p:spPr>
          <a:xfrm>
            <a:off x="4826522" y="1431512"/>
            <a:ext cx="5184140" cy="777875"/>
          </a:xfrm>
          <a:prstGeom prst="rect">
            <a:avLst/>
          </a:prstGeom>
        </p:spPr>
      </p:pic>
      <p:sp>
        <p:nvSpPr>
          <p:cNvPr id="7" name="textruta 6">
            <a:extLst>
              <a:ext uri="{FF2B5EF4-FFF2-40B4-BE49-F238E27FC236}">
                <a16:creationId xmlns:a16="http://schemas.microsoft.com/office/drawing/2014/main" id="{42BA5B42-53BA-2732-1503-F63E0FF6E36A}"/>
              </a:ext>
            </a:extLst>
          </p:cNvPr>
          <p:cNvSpPr txBox="1"/>
          <p:nvPr/>
        </p:nvSpPr>
        <p:spPr>
          <a:xfrm>
            <a:off x="785608" y="3108959"/>
            <a:ext cx="10786632" cy="2574067"/>
          </a:xfrm>
          <a:prstGeom prst="rect">
            <a:avLst/>
          </a:prstGeom>
          <a:noFill/>
        </p:spPr>
        <p:txBody>
          <a:bodyPr wrap="square" lIns="0" tIns="0" rIns="0" bIns="0" rtlCol="0">
            <a:noAutofit/>
          </a:bodyPr>
          <a:lstStyle/>
          <a:p>
            <a:pPr marL="285750" indent="-285750" algn="l">
              <a:buFont typeface="Arial" panose="020B0604020202020204" pitchFamily="34" charset="0"/>
              <a:buChar char="•"/>
            </a:pPr>
            <a:r>
              <a:rPr lang="sv-SE" dirty="0">
                <a:solidFill>
                  <a:schemeClr val="accent2"/>
                </a:solidFill>
              </a:rPr>
              <a:t>När bör man titta om de valt digital kontakt?</a:t>
            </a:r>
          </a:p>
          <a:p>
            <a:pPr marL="285750" indent="-285750" algn="l">
              <a:buFont typeface="Arial" panose="020B0604020202020204" pitchFamily="34" charset="0"/>
              <a:buChar char="•"/>
            </a:pPr>
            <a:endParaRPr lang="sv-SE" dirty="0">
              <a:solidFill>
                <a:schemeClr val="accent2"/>
              </a:solidFill>
            </a:endParaRPr>
          </a:p>
          <a:p>
            <a:pPr marL="285750" indent="-285750" algn="l">
              <a:buFont typeface="Arial" panose="020B0604020202020204" pitchFamily="34" charset="0"/>
              <a:buChar char="•"/>
            </a:pPr>
            <a:r>
              <a:rPr lang="sv-SE" dirty="0">
                <a:solidFill>
                  <a:schemeClr val="accent2"/>
                </a:solidFill>
              </a:rPr>
              <a:t>När är man ansvarig att följa upp?</a:t>
            </a:r>
          </a:p>
          <a:p>
            <a:pPr marL="285750" indent="-285750" algn="l">
              <a:buFont typeface="Arial" panose="020B0604020202020204" pitchFamily="34" charset="0"/>
              <a:buChar char="•"/>
            </a:pPr>
            <a:endParaRPr lang="sv-SE" dirty="0">
              <a:solidFill>
                <a:schemeClr val="accent2"/>
              </a:solidFill>
            </a:endParaRPr>
          </a:p>
          <a:p>
            <a:pPr marL="285750" indent="-285750" algn="l">
              <a:buFont typeface="Arial" panose="020B0604020202020204" pitchFamily="34" charset="0"/>
              <a:buChar char="•"/>
            </a:pPr>
            <a:r>
              <a:rPr lang="sv-SE" dirty="0">
                <a:solidFill>
                  <a:schemeClr val="accent2"/>
                </a:solidFill>
              </a:rPr>
              <a:t>När ska man använda </a:t>
            </a:r>
            <a:r>
              <a:rPr lang="sv-SE" i="1" dirty="0">
                <a:solidFill>
                  <a:schemeClr val="accent2"/>
                </a:solidFill>
              </a:rPr>
              <a:t>Meddelande</a:t>
            </a:r>
            <a:r>
              <a:rPr lang="sv-SE" dirty="0">
                <a:solidFill>
                  <a:schemeClr val="accent2"/>
                </a:solidFill>
              </a:rPr>
              <a:t> (informationsmall) och när ska man använda </a:t>
            </a:r>
            <a:r>
              <a:rPr lang="sv-SE" i="1" dirty="0">
                <a:solidFill>
                  <a:schemeClr val="accent2"/>
                </a:solidFill>
              </a:rPr>
              <a:t>Fråga</a:t>
            </a:r>
            <a:r>
              <a:rPr lang="sv-SE" dirty="0">
                <a:solidFill>
                  <a:schemeClr val="accent2"/>
                </a:solidFill>
              </a:rPr>
              <a:t> (frågemall)?</a:t>
            </a:r>
          </a:p>
        </p:txBody>
      </p:sp>
    </p:spTree>
    <p:extLst>
      <p:ext uri="{BB962C8B-B14F-4D97-AF65-F5344CB8AC3E}">
        <p14:creationId xmlns:p14="http://schemas.microsoft.com/office/powerpoint/2010/main" val="2496370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177 Vårguiden">
  <a:themeElements>
    <a:clrScheme name="1177">
      <a:dk1>
        <a:sysClr val="windowText" lastClr="000000"/>
      </a:dk1>
      <a:lt1>
        <a:sysClr val="window" lastClr="FFFFFF"/>
      </a:lt1>
      <a:dk2>
        <a:srgbClr val="FA8100"/>
      </a:dk2>
      <a:lt2>
        <a:srgbClr val="636466"/>
      </a:lt2>
      <a:accent1>
        <a:srgbClr val="C12143"/>
      </a:accent1>
      <a:accent2>
        <a:srgbClr val="6A0032"/>
      </a:accent2>
      <a:accent3>
        <a:srgbClr val="FAEEF0"/>
      </a:accent3>
      <a:accent4>
        <a:srgbClr val="396291"/>
      </a:accent4>
      <a:accent5>
        <a:srgbClr val="438F2C"/>
      </a:accent5>
      <a:accent6>
        <a:srgbClr val="A9428B"/>
      </a:accent6>
      <a:hlink>
        <a:srgbClr val="C12143"/>
      </a:hlink>
      <a:folHlink>
        <a:srgbClr val="6A0032"/>
      </a:folHlink>
    </a:clrScheme>
    <a:fontScheme name="1177">
      <a:majorFont>
        <a:latin typeface="Inter"/>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mtClean="0"/>
        </a:defPPr>
      </a:lstStyle>
    </a:txDef>
  </a:objectDefaults>
  <a:extraClrSchemeLst/>
  <a:extLst>
    <a:ext uri="{05A4C25C-085E-4340-85A3-A5531E510DB2}">
      <thm15:themeFamily xmlns:thm15="http://schemas.microsoft.com/office/thememl/2012/main" name="1177_Mall_2022_PPT" id="{F0558235-F980-9842-AE80-35F66CA6E98D}" vid="{F832F52E-FA2C-7747-B507-937D1506238D}"/>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40A8FA8E6195A946B200B88B0835A30D" ma:contentTypeVersion="9" ma:contentTypeDescription="Skapa ett nytt dokument." ma:contentTypeScope="" ma:versionID="e76fd77cb6ae680a56e4a6e1f2c40e81">
  <xsd:schema xmlns:xsd="http://www.w3.org/2001/XMLSchema" xmlns:xs="http://www.w3.org/2001/XMLSchema" xmlns:p="http://schemas.microsoft.com/office/2006/metadata/properties" xmlns:ns2="3417e73c-6084-47b0-ae6c-250c3cd1f554" targetNamespace="http://schemas.microsoft.com/office/2006/metadata/properties" ma:root="true" ma:fieldsID="19ee5ac6c1d183fd9a59f7e8c4c3ba54" ns2:_="">
    <xsd:import namespace="3417e73c-6084-47b0-ae6c-250c3cd1f55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17e73c-6084-47b0-ae6c-250c3cd1f5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BillingMetadata" ma:index="1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46B6097-BFF4-42A6-85E1-F10AAD7A82B9}">
  <ds:schemaRefs>
    <ds:schemaRef ds:uri="http://purl.org/dc/dcmitype/"/>
    <ds:schemaRef ds:uri="http://schemas.microsoft.com/office/2006/documentManagement/types"/>
    <ds:schemaRef ds:uri="http://schemas.openxmlformats.org/package/2006/metadata/core-properties"/>
    <ds:schemaRef ds:uri="http://purl.org/dc/elements/1.1/"/>
    <ds:schemaRef ds:uri="3417e73c-6084-47b0-ae6c-250c3cd1f554"/>
    <ds:schemaRef ds:uri="http://purl.org/dc/terms/"/>
    <ds:schemaRef ds:uri="http://schemas.microsoft.com/office/infopath/2007/PartnerControl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60143B2D-9FF1-478D-8284-C26A5E21F8F0}">
  <ds:schemaRefs>
    <ds:schemaRef ds:uri="http://schemas.microsoft.com/sharepoint/v3/contenttype/forms"/>
  </ds:schemaRefs>
</ds:datastoreItem>
</file>

<file path=customXml/itemProps3.xml><?xml version="1.0" encoding="utf-8"?>
<ds:datastoreItem xmlns:ds="http://schemas.openxmlformats.org/officeDocument/2006/customXml" ds:itemID="{7D450225-A8AF-42D1-984B-2916D0BA93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17e73c-6084-47b0-ae6c-250c3cd1f5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b0b0de0-301b-43bc-be01-b232acb4eea4}" enabled="1" method="Privileged" siteId="{d3b4cf3a-ca77-4a02-aefa-f4398591468f}" removed="0"/>
</clbl:labelList>
</file>

<file path=docProps/app.xml><?xml version="1.0" encoding="utf-8"?>
<Properties xmlns="http://schemas.openxmlformats.org/officeDocument/2006/extended-properties" xmlns:vt="http://schemas.openxmlformats.org/officeDocument/2006/docPropsVTypes">
  <Template>1177_Mall_2022_PPT</Template>
  <TotalTime>0</TotalTime>
  <Words>1752</Words>
  <Application>Microsoft Office PowerPoint</Application>
  <PresentationFormat>Bredbild</PresentationFormat>
  <Paragraphs>329</Paragraphs>
  <Slides>32</Slides>
  <Notes>3</Notes>
  <HiddenSlides>0</HiddenSlides>
  <MMClips>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32</vt:i4>
      </vt:variant>
    </vt:vector>
  </HeadingPairs>
  <TitlesOfParts>
    <vt:vector size="39" baseType="lpstr">
      <vt:lpstr>Aptos Narrow</vt:lpstr>
      <vt:lpstr>Arial</vt:lpstr>
      <vt:lpstr>Bodoni MT Black</vt:lpstr>
      <vt:lpstr>Calibri</vt:lpstr>
      <vt:lpstr>Inter</vt:lpstr>
      <vt:lpstr>Open Sans</vt:lpstr>
      <vt:lpstr>1177 Vårguiden</vt:lpstr>
      <vt:lpstr>Användarforum 1177 e-tjänster</vt:lpstr>
      <vt:lpstr>PowerPoint-presentation</vt:lpstr>
      <vt:lpstr>Återblick förra forumet</vt:lpstr>
      <vt:lpstr>PowerPoint-presentation</vt:lpstr>
      <vt:lpstr>PowerPoint-presentation</vt:lpstr>
      <vt:lpstr>Invånarsamverkan</vt:lpstr>
      <vt:lpstr>Förnya recept </vt:lpstr>
      <vt:lpstr>PowerPoint-presentation</vt:lpstr>
      <vt:lpstr>Rekommendation vid digitala utskick</vt:lpstr>
      <vt:lpstr>PowerPoint-presentation</vt:lpstr>
      <vt:lpstr>PowerPoint-presentation</vt:lpstr>
      <vt:lpstr>Statistik </vt:lpstr>
      <vt:lpstr>PowerPoint-presentation</vt:lpstr>
      <vt:lpstr>PowerPoint-presentation</vt:lpstr>
      <vt:lpstr>PowerPoint-presentation</vt:lpstr>
      <vt:lpstr>PowerPoint-presentation</vt:lpstr>
      <vt:lpstr>Hur fungerar skyddad identitet i 1177s tjänster? </vt:lpstr>
      <vt:lpstr>Skyddad identitet i 1177 personalverktyg </vt:lpstr>
      <vt:lpstr>Skyddad identitet i övriga tjänster </vt:lpstr>
      <vt:lpstr>PowerPoint-presentation</vt:lpstr>
      <vt:lpstr>PowerPoint-presentation</vt:lpstr>
      <vt:lpstr>Formulär som skickas via  Cosmic     1177 Formulärhantering</vt:lpstr>
      <vt:lpstr>PowerPoint-presentation</vt:lpstr>
      <vt:lpstr>PowerPoint-presentation</vt:lpstr>
      <vt:lpstr>PowerPoint-presentation</vt:lpstr>
      <vt:lpstr>Guidande formulär / Formulärflöde </vt:lpstr>
      <vt:lpstr>Exempel – Frågor inför MRT undersökning</vt:lpstr>
      <vt:lpstr>Inspiration från andra regioner </vt:lpstr>
      <vt:lpstr>Inspiration från andra regioner </vt:lpstr>
      <vt:lpstr>Inspiration från andra regioner </vt:lpstr>
      <vt:lpstr>Guidande formulär / Formulärflöde </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 rubrik kommer att stå här och kan vara på tre rader</dc:title>
  <dc:creator>Maria Karlsson</dc:creator>
  <cp:lastModifiedBy>Sandra Cedervall</cp:lastModifiedBy>
  <cp:revision>3</cp:revision>
  <dcterms:created xsi:type="dcterms:W3CDTF">2023-12-19T15:54:14Z</dcterms:created>
  <dcterms:modified xsi:type="dcterms:W3CDTF">2026-05-27T04:33:36Z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0x01010040A8FA8E6195A946B200B88B0835A30D</vt:lpwstr>
  </property>
  <property fmtid="{D5CDD505-2E9C-101B-9397-08002B2CF9AE}" pid="3" name="MediaServiceImageTags">
    <vt:lpwstr/>
  </property>
</Properties>
</file>