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2192000" cy="6858000"/>
  <p:notesSz cx="6858000" cy="9144000"/>
  <p:custDataLst>
    <p:tags r:id="rId8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6DF"/>
    <a:srgbClr val="FAE63A"/>
    <a:srgbClr val="3E87C8"/>
    <a:srgbClr val="264A4A"/>
    <a:srgbClr val="1A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3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8674DC6E-0FB4-420F-B8B1-F32FC120B5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71633F4-132B-43B8-86B2-FA3323B847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73B8C-85B9-475B-BF01-B2E60486B0BC}" type="datetimeFigureOut">
              <a:rPr lang="sv-SE" smtClean="0"/>
              <a:t>2026-02-26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E3F5887-F25A-4FE5-89DF-562E6DB429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E0BA64-6C06-4B4B-B393-841E69D4CC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57165-0C2A-492E-844C-782CC14226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595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A754C-90E3-40A2-AF04-F39A087DF676}" type="datetimeFigureOut">
              <a:rPr lang="sv-SE" smtClean="0"/>
              <a:t>2026-02-26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81268-6712-4385-B82D-6F2B4F1892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5122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3AEF8-A861-4255-9327-DFFCF4B436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54598"/>
            <a:ext cx="9829800" cy="747897"/>
          </a:xfr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54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88A740-D0F0-4974-BFC7-CB6E07F9EA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552568"/>
            <a:ext cx="9829800" cy="36512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Presentationsundertitel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3CBC5BA0-C991-4F51-ADE2-754D4FD510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616720"/>
            <a:ext cx="2743200" cy="647272"/>
          </a:xfrm>
          <a:prstGeom prst="rect">
            <a:avLst/>
          </a:prstGeom>
        </p:spPr>
      </p:pic>
      <p:grpSp>
        <p:nvGrpSpPr>
          <p:cNvPr id="8" name="Bild 9">
            <a:extLst>
              <a:ext uri="{FF2B5EF4-FFF2-40B4-BE49-F238E27FC236}">
                <a16:creationId xmlns:a16="http://schemas.microsoft.com/office/drawing/2014/main" id="{4E8DDB87-3AF7-40A3-878B-9856CD6320F3}"/>
              </a:ext>
            </a:extLst>
          </p:cNvPr>
          <p:cNvGrpSpPr/>
          <p:nvPr userDrawn="1"/>
        </p:nvGrpSpPr>
        <p:grpSpPr>
          <a:xfrm>
            <a:off x="6246342" y="914400"/>
            <a:ext cx="5942196" cy="5943600"/>
            <a:chOff x="6246342" y="914400"/>
            <a:chExt cx="5990958" cy="5992374"/>
          </a:xfrm>
          <a:solidFill>
            <a:schemeClr val="accent3"/>
          </a:solidFill>
        </p:grpSpPr>
        <p:sp>
          <p:nvSpPr>
            <p:cNvPr id="9" name="Frihandsfigur 8">
              <a:extLst>
                <a:ext uri="{FF2B5EF4-FFF2-40B4-BE49-F238E27FC236}">
                  <a16:creationId xmlns:a16="http://schemas.microsoft.com/office/drawing/2014/main" id="{41612BEF-72C3-43CD-BE89-7D91494E8AB0}"/>
                </a:ext>
              </a:extLst>
            </p:cNvPr>
            <p:cNvSpPr/>
            <p:nvPr/>
          </p:nvSpPr>
          <p:spPr>
            <a:xfrm>
              <a:off x="7422732" y="2093622"/>
              <a:ext cx="3860431" cy="3859015"/>
            </a:xfrm>
            <a:custGeom>
              <a:avLst/>
              <a:gdLst>
                <a:gd name="connsiteX0" fmla="*/ 2182906 w 3860431"/>
                <a:gd name="connsiteY0" fmla="*/ 3420169 h 3859015"/>
                <a:gd name="connsiteX1" fmla="*/ 2511333 w 3860431"/>
                <a:gd name="connsiteY1" fmla="*/ 3857600 h 3859015"/>
                <a:gd name="connsiteX2" fmla="*/ 2512748 w 3860431"/>
                <a:gd name="connsiteY2" fmla="*/ 3857600 h 3859015"/>
                <a:gd name="connsiteX3" fmla="*/ 2512748 w 3860431"/>
                <a:gd name="connsiteY3" fmla="*/ 3859015 h 3859015"/>
                <a:gd name="connsiteX4" fmla="*/ 3860431 w 3860431"/>
                <a:gd name="connsiteY4" fmla="*/ 2511333 h 3859015"/>
                <a:gd name="connsiteX5" fmla="*/ 3859015 w 3860431"/>
                <a:gd name="connsiteY5" fmla="*/ 2511333 h 3859015"/>
                <a:gd name="connsiteX6" fmla="*/ 3859015 w 3860431"/>
                <a:gd name="connsiteY6" fmla="*/ 2509917 h 3859015"/>
                <a:gd name="connsiteX7" fmla="*/ 3421585 w 3860431"/>
                <a:gd name="connsiteY7" fmla="*/ 2181490 h 3859015"/>
                <a:gd name="connsiteX8" fmla="*/ 2921866 w 3860431"/>
                <a:gd name="connsiteY8" fmla="*/ 246320 h 3859015"/>
                <a:gd name="connsiteX9" fmla="*/ 1967730 w 3860431"/>
                <a:gd name="connsiteY9" fmla="*/ 0 h 3859015"/>
                <a:gd name="connsiteX10" fmla="*/ 0 w 3860431"/>
                <a:gd name="connsiteY10" fmla="*/ 1967730 h 3859015"/>
                <a:gd name="connsiteX11" fmla="*/ 246320 w 3860431"/>
                <a:gd name="connsiteY11" fmla="*/ 2920451 h 3859015"/>
                <a:gd name="connsiteX12" fmla="*/ 2182906 w 3860431"/>
                <a:gd name="connsiteY12" fmla="*/ 3420169 h 3859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0431" h="3859015">
                  <a:moveTo>
                    <a:pt x="2182906" y="3420169"/>
                  </a:moveTo>
                  <a:cubicBezTo>
                    <a:pt x="2315975" y="3553239"/>
                    <a:pt x="2426395" y="3700465"/>
                    <a:pt x="2511333" y="3857600"/>
                  </a:cubicBezTo>
                  <a:cubicBezTo>
                    <a:pt x="2511333" y="3857600"/>
                    <a:pt x="2511333" y="3857600"/>
                    <a:pt x="2512748" y="3857600"/>
                  </a:cubicBezTo>
                  <a:cubicBezTo>
                    <a:pt x="2512748" y="3857600"/>
                    <a:pt x="2512748" y="3859015"/>
                    <a:pt x="2512748" y="3859015"/>
                  </a:cubicBezTo>
                  <a:cubicBezTo>
                    <a:pt x="3162524" y="3672152"/>
                    <a:pt x="3673567" y="3161108"/>
                    <a:pt x="3860431" y="2511333"/>
                  </a:cubicBezTo>
                  <a:cubicBezTo>
                    <a:pt x="3860431" y="2511333"/>
                    <a:pt x="3859015" y="2511333"/>
                    <a:pt x="3859015" y="2511333"/>
                  </a:cubicBezTo>
                  <a:cubicBezTo>
                    <a:pt x="3859015" y="2511333"/>
                    <a:pt x="3859015" y="2511333"/>
                    <a:pt x="3859015" y="2509917"/>
                  </a:cubicBezTo>
                  <a:cubicBezTo>
                    <a:pt x="3701880" y="2422148"/>
                    <a:pt x="3556070" y="2313144"/>
                    <a:pt x="3421585" y="2181490"/>
                  </a:cubicBezTo>
                  <a:cubicBezTo>
                    <a:pt x="2897801" y="1657706"/>
                    <a:pt x="2730756" y="911668"/>
                    <a:pt x="2921866" y="246320"/>
                  </a:cubicBezTo>
                  <a:cubicBezTo>
                    <a:pt x="2638740" y="89185"/>
                    <a:pt x="2314560" y="0"/>
                    <a:pt x="1967730" y="0"/>
                  </a:cubicBezTo>
                  <a:cubicBezTo>
                    <a:pt x="880524" y="0"/>
                    <a:pt x="0" y="880524"/>
                    <a:pt x="0" y="1967730"/>
                  </a:cubicBezTo>
                  <a:cubicBezTo>
                    <a:pt x="0" y="2313144"/>
                    <a:pt x="89185" y="2638740"/>
                    <a:pt x="246320" y="2920451"/>
                  </a:cubicBezTo>
                  <a:cubicBezTo>
                    <a:pt x="913083" y="2729340"/>
                    <a:pt x="1657706" y="2894969"/>
                    <a:pt x="2182906" y="3420169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0" name="Frihandsfigur 10">
              <a:extLst>
                <a:ext uri="{FF2B5EF4-FFF2-40B4-BE49-F238E27FC236}">
                  <a16:creationId xmlns:a16="http://schemas.microsoft.com/office/drawing/2014/main" id="{359137D2-113D-4BA3-88B0-F631E13522DD}"/>
                </a:ext>
              </a:extLst>
            </p:cNvPr>
            <p:cNvSpPr/>
            <p:nvPr/>
          </p:nvSpPr>
          <p:spPr>
            <a:xfrm>
              <a:off x="10346014" y="914400"/>
              <a:ext cx="1891285" cy="3936874"/>
            </a:xfrm>
            <a:custGeom>
              <a:avLst/>
              <a:gdLst>
                <a:gd name="connsiteX0" fmla="*/ 938565 w 1891285"/>
                <a:gd name="connsiteY0" fmla="*/ 3690555 h 3936874"/>
                <a:gd name="connsiteX1" fmla="*/ 1891286 w 1891285"/>
                <a:gd name="connsiteY1" fmla="*/ 3936875 h 3936874"/>
                <a:gd name="connsiteX2" fmla="*/ 1891286 w 1891285"/>
                <a:gd name="connsiteY2" fmla="*/ 0 h 3936874"/>
                <a:gd name="connsiteX3" fmla="*/ 499719 w 1891285"/>
                <a:gd name="connsiteY3" fmla="*/ 576163 h 3936874"/>
                <a:gd name="connsiteX4" fmla="*/ 0 w 1891285"/>
                <a:gd name="connsiteY4" fmla="*/ 1424127 h 3936874"/>
                <a:gd name="connsiteX5" fmla="*/ 1013593 w 1891285"/>
                <a:gd name="connsiteY5" fmla="*/ 3145536 h 3936874"/>
                <a:gd name="connsiteX6" fmla="*/ 938565 w 1891285"/>
                <a:gd name="connsiteY6" fmla="*/ 3690555 h 3936874"/>
                <a:gd name="connsiteX7" fmla="*/ 938565 w 1891285"/>
                <a:gd name="connsiteY7" fmla="*/ 3690555 h 3936874"/>
                <a:gd name="connsiteX8" fmla="*/ 938565 w 1891285"/>
                <a:gd name="connsiteY8" fmla="*/ 3690555 h 39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1285" h="3936874">
                  <a:moveTo>
                    <a:pt x="938565" y="3690555"/>
                  </a:moveTo>
                  <a:cubicBezTo>
                    <a:pt x="1234432" y="3854768"/>
                    <a:pt x="1562859" y="3936875"/>
                    <a:pt x="1891286" y="3936875"/>
                  </a:cubicBezTo>
                  <a:lnTo>
                    <a:pt x="1891286" y="0"/>
                  </a:lnTo>
                  <a:cubicBezTo>
                    <a:pt x="1387320" y="0"/>
                    <a:pt x="884771" y="192526"/>
                    <a:pt x="499719" y="576163"/>
                  </a:cubicBezTo>
                  <a:cubicBezTo>
                    <a:pt x="254814" y="821067"/>
                    <a:pt x="89185" y="1114103"/>
                    <a:pt x="0" y="1424127"/>
                  </a:cubicBezTo>
                  <a:cubicBezTo>
                    <a:pt x="604475" y="1759632"/>
                    <a:pt x="1013593" y="2403745"/>
                    <a:pt x="1013593" y="3145536"/>
                  </a:cubicBezTo>
                  <a:cubicBezTo>
                    <a:pt x="1013593" y="3333815"/>
                    <a:pt x="986696" y="3516432"/>
                    <a:pt x="938565" y="3690555"/>
                  </a:cubicBezTo>
                  <a:cubicBezTo>
                    <a:pt x="938565" y="3689139"/>
                    <a:pt x="938565" y="3689139"/>
                    <a:pt x="938565" y="3690555"/>
                  </a:cubicBezTo>
                  <a:cubicBezTo>
                    <a:pt x="938565" y="3689139"/>
                    <a:pt x="938565" y="3690555"/>
                    <a:pt x="938565" y="3690555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1" name="Frihandsfigur 11">
              <a:extLst>
                <a:ext uri="{FF2B5EF4-FFF2-40B4-BE49-F238E27FC236}">
                  <a16:creationId xmlns:a16="http://schemas.microsoft.com/office/drawing/2014/main" id="{92318BC7-DEA9-476B-8CAB-95207429DB3B}"/>
                </a:ext>
              </a:extLst>
            </p:cNvPr>
            <p:cNvSpPr/>
            <p:nvPr/>
          </p:nvSpPr>
          <p:spPr>
            <a:xfrm>
              <a:off x="6246342" y="5012657"/>
              <a:ext cx="3935459" cy="1894116"/>
            </a:xfrm>
            <a:custGeom>
              <a:avLst/>
              <a:gdLst>
                <a:gd name="connsiteX0" fmla="*/ 3690555 w 3935459"/>
                <a:gd name="connsiteY0" fmla="*/ 939980 h 1894116"/>
                <a:gd name="connsiteX1" fmla="*/ 3690555 w 3935459"/>
                <a:gd name="connsiteY1" fmla="*/ 939980 h 1894116"/>
                <a:gd name="connsiteX2" fmla="*/ 3690555 w 3935459"/>
                <a:gd name="connsiteY2" fmla="*/ 939980 h 1894116"/>
                <a:gd name="connsiteX3" fmla="*/ 3146952 w 3935459"/>
                <a:gd name="connsiteY3" fmla="*/ 1015009 h 1894116"/>
                <a:gd name="connsiteX4" fmla="*/ 1425542 w 3935459"/>
                <a:gd name="connsiteY4" fmla="*/ 0 h 1894116"/>
                <a:gd name="connsiteX5" fmla="*/ 577578 w 3935459"/>
                <a:gd name="connsiteY5" fmla="*/ 499718 h 1894116"/>
                <a:gd name="connsiteX6" fmla="*/ 0 w 3935459"/>
                <a:gd name="connsiteY6" fmla="*/ 1894117 h 1894116"/>
                <a:gd name="connsiteX7" fmla="*/ 3935459 w 3935459"/>
                <a:gd name="connsiteY7" fmla="*/ 1894117 h 1894116"/>
                <a:gd name="connsiteX8" fmla="*/ 3690555 w 3935459"/>
                <a:gd name="connsiteY8" fmla="*/ 939980 h 189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5459" h="1894116">
                  <a:moveTo>
                    <a:pt x="3690555" y="939980"/>
                  </a:move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516432" y="988112"/>
                    <a:pt x="3333815" y="1015009"/>
                    <a:pt x="3146952" y="1015009"/>
                  </a:cubicBezTo>
                  <a:cubicBezTo>
                    <a:pt x="2405160" y="1015009"/>
                    <a:pt x="1761047" y="605891"/>
                    <a:pt x="1425542" y="0"/>
                  </a:cubicBezTo>
                  <a:cubicBezTo>
                    <a:pt x="1114103" y="89185"/>
                    <a:pt x="822483" y="254814"/>
                    <a:pt x="577578" y="499718"/>
                  </a:cubicBezTo>
                  <a:cubicBezTo>
                    <a:pt x="191110" y="884771"/>
                    <a:pt x="0" y="1390151"/>
                    <a:pt x="0" y="1894117"/>
                  </a:cubicBezTo>
                  <a:lnTo>
                    <a:pt x="3935459" y="1894117"/>
                  </a:lnTo>
                  <a:cubicBezTo>
                    <a:pt x="3935459" y="1564274"/>
                    <a:pt x="3853353" y="1235847"/>
                    <a:pt x="3690555" y="939980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CECBF7E-336C-4043-A94A-551D53C128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049108"/>
            <a:ext cx="4894263" cy="24018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Skapar och datum</a:t>
            </a:r>
          </a:p>
        </p:txBody>
      </p:sp>
    </p:spTree>
    <p:extLst>
      <p:ext uri="{BB962C8B-B14F-4D97-AF65-F5344CB8AC3E}">
        <p14:creationId xmlns:p14="http://schemas.microsoft.com/office/powerpoint/2010/main" val="230428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xtsida - vänsterställd -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>
            <a:extLst>
              <a:ext uri="{FF2B5EF4-FFF2-40B4-BE49-F238E27FC236}">
                <a16:creationId xmlns:a16="http://schemas.microsoft.com/office/drawing/2014/main" id="{E88FCE44-569B-4516-AC9B-E716D0A85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1951109-5FB7-4F36-A460-E49EC57AE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DA6AFB2-F0E1-4AE4-BEB2-720267B496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83850F26-D311-40B9-110E-92496299915D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518275" y="1239982"/>
            <a:ext cx="5202238" cy="4301836"/>
          </a:xfrm>
        </p:spPr>
        <p:txBody>
          <a:bodyPr/>
          <a:lstStyle/>
          <a:p>
            <a:pPr lvl="0"/>
            <a:r>
              <a:rPr lang="sv-SE"/>
              <a:t>Klicka här för att lägga till bild</a:t>
            </a:r>
            <a:endParaRPr lang="en-GB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AC8936CA-1659-1615-7C15-F38CA399FCE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518275" y="5726721"/>
            <a:ext cx="5202238" cy="205155"/>
          </a:xfrm>
        </p:spPr>
        <p:txBody>
          <a:bodyPr/>
          <a:lstStyle>
            <a:lvl1pPr marL="0" indent="0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/>
              <a:t>Klicka här för att lägga till bildbyline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50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F4EEB3BD-D286-4318-96CF-E891394A0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314" y="1981201"/>
            <a:ext cx="6969369" cy="1195754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6E99A66-BDB6-4467-84D6-5ADBE4022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1316" y="3176955"/>
            <a:ext cx="6969369" cy="21804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750819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 - centrerad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4">
            <a:extLst>
              <a:ext uri="{FF2B5EF4-FFF2-40B4-BE49-F238E27FC236}">
                <a16:creationId xmlns:a16="http://schemas.microsoft.com/office/drawing/2014/main" id="{B335A87A-B35F-484A-BFA9-90E447DE7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485F34FD-CF15-47C6-AD1F-CDAE7D5F5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314" y="1981201"/>
            <a:ext cx="6969369" cy="1195754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507A244-CD01-4863-A5BA-A3295EE7A5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1316" y="3176955"/>
            <a:ext cx="6969369" cy="21804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594154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BEA00D2-9D78-4476-A6B4-56C72EB8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4"/>
            <a:ext cx="5515951" cy="111357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898BFFDF-84D9-416B-AE47-C06A88F7CFA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38200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42874ABD-5BBD-403A-A49A-80A89F4E769F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354151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</p:spTree>
    <p:extLst>
      <p:ext uri="{BB962C8B-B14F-4D97-AF65-F5344CB8AC3E}">
        <p14:creationId xmlns:p14="http://schemas.microsoft.com/office/powerpoint/2010/main" val="1681178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gramsida –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BEA00D2-9D78-4476-A6B4-56C72EB8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4"/>
            <a:ext cx="5515951" cy="111357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898BFFDF-84D9-416B-AE47-C06A88F7CFA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38200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42874ABD-5BBD-403A-A49A-80A89F4E769F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354151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  <p:pic>
        <p:nvPicPr>
          <p:cNvPr id="6" name="Bildobjekt 4">
            <a:extLst>
              <a:ext uri="{FF2B5EF4-FFF2-40B4-BE49-F238E27FC236}">
                <a16:creationId xmlns:a16="http://schemas.microsoft.com/office/drawing/2014/main" id="{00A9B2C1-FF28-4A82-B7CE-D812F29821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031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>
            <a:extLst>
              <a:ext uri="{FF2B5EF4-FFF2-40B4-BE49-F238E27FC236}">
                <a16:creationId xmlns:a16="http://schemas.microsoft.com/office/drawing/2014/main" id="{D495D61F-BDF2-4208-A251-5D892359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55845" y="547091"/>
            <a:ext cx="3031256" cy="719191"/>
          </a:xfrm>
          <a:prstGeom prst="rect">
            <a:avLst/>
          </a:prstGeom>
        </p:spPr>
      </p:pic>
      <p:cxnSp>
        <p:nvCxnSpPr>
          <p:cNvPr id="8" name="Rak 8">
            <a:extLst>
              <a:ext uri="{FF2B5EF4-FFF2-40B4-BE49-F238E27FC236}">
                <a16:creationId xmlns:a16="http://schemas.microsoft.com/office/drawing/2014/main" id="{C64A26C7-8387-4386-9CDE-B107284A3EB3}"/>
              </a:ext>
            </a:extLst>
          </p:cNvPr>
          <p:cNvCxnSpPr>
            <a:cxnSpLocks/>
          </p:cNvCxnSpPr>
          <p:nvPr userDrawn="1"/>
        </p:nvCxnSpPr>
        <p:spPr>
          <a:xfrm>
            <a:off x="992981" y="2175838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35">
            <a:extLst>
              <a:ext uri="{FF2B5EF4-FFF2-40B4-BE49-F238E27FC236}">
                <a16:creationId xmlns:a16="http://schemas.microsoft.com/office/drawing/2014/main" id="{C0B3CC14-9F7B-4C6D-9B70-A172CB98F13F}"/>
              </a:ext>
            </a:extLst>
          </p:cNvPr>
          <p:cNvCxnSpPr>
            <a:cxnSpLocks/>
          </p:cNvCxnSpPr>
          <p:nvPr userDrawn="1"/>
        </p:nvCxnSpPr>
        <p:spPr>
          <a:xfrm>
            <a:off x="992981" y="5938946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>
            <a:extLst>
              <a:ext uri="{FF2B5EF4-FFF2-40B4-BE49-F238E27FC236}">
                <a16:creationId xmlns:a16="http://schemas.microsoft.com/office/drawing/2014/main" id="{DDF020CF-1234-4C59-8862-1B0F4D00C616}"/>
              </a:ext>
            </a:extLst>
          </p:cNvPr>
          <p:cNvSpPr txBox="1"/>
          <p:nvPr userDrawn="1"/>
        </p:nvSpPr>
        <p:spPr>
          <a:xfrm>
            <a:off x="988628" y="1647508"/>
            <a:ext cx="10206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 algn="ctr"/>
            <a:r>
              <a:rPr lang="sv-SE" noProof="0"/>
              <a:t>Tack!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5C661BC-53DF-42E5-AD8C-2AB0282D8E9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92981" y="2406694"/>
            <a:ext cx="2421279" cy="695426"/>
          </a:xfrm>
        </p:spPr>
        <p:txBody>
          <a:bodyPr lIns="360000" tIns="252000"/>
          <a:lstStyle>
            <a:lvl1pPr marL="0" indent="0">
              <a:buFont typeface="Arial" panose="020B0604020202020204" pitchFamily="34" charset="0"/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9F69E259-4920-4644-887E-E24C3FC3E50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92981" y="328057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A8754E8D-1DEA-4711-85ED-F24B73151F7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92981" y="415531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F20C915A-5180-4F14-BCF3-ECBD52527C4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92981" y="502919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48B5351B-EB4E-4FC4-9ECC-79A8EBA5AE3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99249" y="240669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886D4462-BCFA-4B15-8219-E046F19D839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59924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4F4C52ED-3810-4B16-9079-C9DB2ECDC2A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599249" y="415531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0" name="Platshållare för bild 29">
            <a:extLst>
              <a:ext uri="{FF2B5EF4-FFF2-40B4-BE49-F238E27FC236}">
                <a16:creationId xmlns:a16="http://schemas.microsoft.com/office/drawing/2014/main" id="{0BDE2EDE-5EC6-40EC-9CBB-C76FC25325F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599249" y="502919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4" name="Platshållare för bild 33">
            <a:extLst>
              <a:ext uri="{FF2B5EF4-FFF2-40B4-BE49-F238E27FC236}">
                <a16:creationId xmlns:a16="http://schemas.microsoft.com/office/drawing/2014/main" id="{FB06D0AA-B5C2-4946-AC25-263DE4D1D969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171472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4F94A797-6D8B-4353-95EB-A16A4715658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171472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2" name="Platshållare för bild 41">
            <a:extLst>
              <a:ext uri="{FF2B5EF4-FFF2-40B4-BE49-F238E27FC236}">
                <a16:creationId xmlns:a16="http://schemas.microsoft.com/office/drawing/2014/main" id="{BBC1D9F0-C490-4648-8E93-FFF770D1CF5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71472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5" name="Platshållare för bild 44">
            <a:extLst>
              <a:ext uri="{FF2B5EF4-FFF2-40B4-BE49-F238E27FC236}">
                <a16:creationId xmlns:a16="http://schemas.microsoft.com/office/drawing/2014/main" id="{CDAAF5BA-E49E-428A-BF68-F6E61592601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71472" y="5029189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8" name="Platshållare för bild 47">
            <a:extLst>
              <a:ext uri="{FF2B5EF4-FFF2-40B4-BE49-F238E27FC236}">
                <a16:creationId xmlns:a16="http://schemas.microsoft.com/office/drawing/2014/main" id="{FD48480E-1028-4622-A0AB-6E5485DA3080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777739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0" name="Platshållare för bild 49">
            <a:extLst>
              <a:ext uri="{FF2B5EF4-FFF2-40B4-BE49-F238E27FC236}">
                <a16:creationId xmlns:a16="http://schemas.microsoft.com/office/drawing/2014/main" id="{BBA045EA-98F6-4660-B98F-562B50790CF7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77773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2" name="Platshållare för bild 51">
            <a:extLst>
              <a:ext uri="{FF2B5EF4-FFF2-40B4-BE49-F238E27FC236}">
                <a16:creationId xmlns:a16="http://schemas.microsoft.com/office/drawing/2014/main" id="{EA6DA7EC-E4E9-4E4E-B14C-C56DA5808D8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777739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4" name="Platshållare för bild 53">
            <a:extLst>
              <a:ext uri="{FF2B5EF4-FFF2-40B4-BE49-F238E27FC236}">
                <a16:creationId xmlns:a16="http://schemas.microsoft.com/office/drawing/2014/main" id="{8DF9070B-7AEB-436C-BCF1-818DA68D24A2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777739" y="5029190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5F2F1609-6A58-7BDB-116B-9E9714B4366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8629" y="6310909"/>
            <a:ext cx="10206035" cy="235236"/>
          </a:xfrm>
        </p:spPr>
        <p:txBody>
          <a:bodyPr anchor="ctr"/>
          <a:lstStyle>
            <a:lvl1pPr marL="0" indent="0" algn="ctr">
              <a:buFontTx/>
              <a:buNone/>
              <a:defRPr sz="800" b="0" i="0">
                <a:latin typeface="Trebuchet MS" panose="020B0703020202090204" pitchFamily="34" charset="0"/>
              </a:defRPr>
            </a:lvl1pPr>
            <a:lvl2pPr marL="18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err="1"/>
              <a:t>www.antibiotikasmartsverige.se</a:t>
            </a:r>
            <a:r>
              <a:rPr lang="sv-SE"/>
              <a:t> • Antibiotikasmart® är ett registrerat varumärke som ägs av Strama Stockholm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755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Rak 8">
            <a:extLst>
              <a:ext uri="{FF2B5EF4-FFF2-40B4-BE49-F238E27FC236}">
                <a16:creationId xmlns:a16="http://schemas.microsoft.com/office/drawing/2014/main" id="{C64A26C7-8387-4386-9CDE-B107284A3EB3}"/>
              </a:ext>
            </a:extLst>
          </p:cNvPr>
          <p:cNvCxnSpPr>
            <a:cxnSpLocks/>
          </p:cNvCxnSpPr>
          <p:nvPr userDrawn="1"/>
        </p:nvCxnSpPr>
        <p:spPr>
          <a:xfrm>
            <a:off x="992981" y="2175838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35">
            <a:extLst>
              <a:ext uri="{FF2B5EF4-FFF2-40B4-BE49-F238E27FC236}">
                <a16:creationId xmlns:a16="http://schemas.microsoft.com/office/drawing/2014/main" id="{C0B3CC14-9F7B-4C6D-9B70-A172CB98F13F}"/>
              </a:ext>
            </a:extLst>
          </p:cNvPr>
          <p:cNvCxnSpPr>
            <a:cxnSpLocks/>
          </p:cNvCxnSpPr>
          <p:nvPr userDrawn="1"/>
        </p:nvCxnSpPr>
        <p:spPr>
          <a:xfrm>
            <a:off x="992981" y="5938946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>
            <a:extLst>
              <a:ext uri="{FF2B5EF4-FFF2-40B4-BE49-F238E27FC236}">
                <a16:creationId xmlns:a16="http://schemas.microsoft.com/office/drawing/2014/main" id="{DDF020CF-1234-4C59-8862-1B0F4D00C616}"/>
              </a:ext>
            </a:extLst>
          </p:cNvPr>
          <p:cNvSpPr txBox="1"/>
          <p:nvPr userDrawn="1"/>
        </p:nvSpPr>
        <p:spPr>
          <a:xfrm>
            <a:off x="988628" y="1647508"/>
            <a:ext cx="10206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 algn="ctr"/>
            <a:r>
              <a:rPr lang="sv-SE" noProof="0"/>
              <a:t>Tack!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5C661BC-53DF-42E5-AD8C-2AB0282D8E9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92981" y="2406694"/>
            <a:ext cx="2421279" cy="695426"/>
          </a:xfrm>
        </p:spPr>
        <p:txBody>
          <a:bodyPr lIns="360000" tIns="252000"/>
          <a:lstStyle>
            <a:lvl1pPr marL="0" indent="0">
              <a:buFont typeface="Arial" panose="020B0604020202020204" pitchFamily="34" charset="0"/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9F69E259-4920-4644-887E-E24C3FC3E50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92981" y="328057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A8754E8D-1DEA-4711-85ED-F24B73151F7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92981" y="415531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F20C915A-5180-4F14-BCF3-ECBD52527C4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92981" y="502919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48B5351B-EB4E-4FC4-9ECC-79A8EBA5AE3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99249" y="240669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886D4462-BCFA-4B15-8219-E046F19D839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59924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4F4C52ED-3810-4B16-9079-C9DB2ECDC2A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599249" y="415531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0" name="Platshållare för bild 29">
            <a:extLst>
              <a:ext uri="{FF2B5EF4-FFF2-40B4-BE49-F238E27FC236}">
                <a16:creationId xmlns:a16="http://schemas.microsoft.com/office/drawing/2014/main" id="{0BDE2EDE-5EC6-40EC-9CBB-C76FC25325F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599249" y="502919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4" name="Platshållare för bild 33">
            <a:extLst>
              <a:ext uri="{FF2B5EF4-FFF2-40B4-BE49-F238E27FC236}">
                <a16:creationId xmlns:a16="http://schemas.microsoft.com/office/drawing/2014/main" id="{FB06D0AA-B5C2-4946-AC25-263DE4D1D969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171472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4F94A797-6D8B-4353-95EB-A16A4715658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171472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2" name="Platshållare för bild 41">
            <a:extLst>
              <a:ext uri="{FF2B5EF4-FFF2-40B4-BE49-F238E27FC236}">
                <a16:creationId xmlns:a16="http://schemas.microsoft.com/office/drawing/2014/main" id="{BBC1D9F0-C490-4648-8E93-FFF770D1CF5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71472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5" name="Platshållare för bild 44">
            <a:extLst>
              <a:ext uri="{FF2B5EF4-FFF2-40B4-BE49-F238E27FC236}">
                <a16:creationId xmlns:a16="http://schemas.microsoft.com/office/drawing/2014/main" id="{CDAAF5BA-E49E-428A-BF68-F6E61592601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71472" y="5029189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8" name="Platshållare för bild 47">
            <a:extLst>
              <a:ext uri="{FF2B5EF4-FFF2-40B4-BE49-F238E27FC236}">
                <a16:creationId xmlns:a16="http://schemas.microsoft.com/office/drawing/2014/main" id="{FD48480E-1028-4622-A0AB-6E5485DA3080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777739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0" name="Platshållare för bild 49">
            <a:extLst>
              <a:ext uri="{FF2B5EF4-FFF2-40B4-BE49-F238E27FC236}">
                <a16:creationId xmlns:a16="http://schemas.microsoft.com/office/drawing/2014/main" id="{BBA045EA-98F6-4660-B98F-562B50790CF7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77773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2" name="Platshållare för bild 51">
            <a:extLst>
              <a:ext uri="{FF2B5EF4-FFF2-40B4-BE49-F238E27FC236}">
                <a16:creationId xmlns:a16="http://schemas.microsoft.com/office/drawing/2014/main" id="{EA6DA7EC-E4E9-4E4E-B14C-C56DA5808D8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777739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4" name="Platshållare för bild 53">
            <a:extLst>
              <a:ext uri="{FF2B5EF4-FFF2-40B4-BE49-F238E27FC236}">
                <a16:creationId xmlns:a16="http://schemas.microsoft.com/office/drawing/2014/main" id="{8DF9070B-7AEB-436C-BCF1-818DA68D24A2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777739" y="5029190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23" name="Bild 22">
            <a:extLst>
              <a:ext uri="{FF2B5EF4-FFF2-40B4-BE49-F238E27FC236}">
                <a16:creationId xmlns:a16="http://schemas.microsoft.com/office/drawing/2014/main" id="{3BB81F0E-C9D1-418B-A6A8-4B5113FB00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55845" y="547091"/>
            <a:ext cx="3031256" cy="719191"/>
          </a:xfrm>
          <a:prstGeom prst="rect">
            <a:avLst/>
          </a:prstGeom>
        </p:spPr>
      </p:pic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32333FCC-FD00-5DE5-E329-6AF790168EE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8629" y="6310909"/>
            <a:ext cx="10206035" cy="235236"/>
          </a:xfrm>
        </p:spPr>
        <p:txBody>
          <a:bodyPr anchor="ctr"/>
          <a:lstStyle>
            <a:lvl1pPr marL="0" indent="0" algn="ctr">
              <a:buFontTx/>
              <a:buNone/>
              <a:defRPr sz="800" b="0" i="0">
                <a:latin typeface="Trebuchet MS" panose="020B0703020202090204" pitchFamily="34" charset="0"/>
              </a:defRPr>
            </a:lvl1pPr>
            <a:lvl2pPr marL="18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err="1"/>
              <a:t>www.antibiotikasmartsverige.se</a:t>
            </a:r>
            <a:r>
              <a:rPr lang="sv-SE"/>
              <a:t> • Antibiotikasmart® är ett registrerat varumärke som ägs av Strama Stockholm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69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da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3AEF8-A861-4255-9327-DFFCF4B436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54598"/>
            <a:ext cx="9829800" cy="747897"/>
          </a:xfrm>
        </p:spPr>
        <p:txBody>
          <a:bodyPr anchor="t" anchorCtr="0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err="1"/>
              <a:t>Presentationstite</a:t>
            </a:r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88A740-D0F0-4974-BFC7-CB6E07F9EA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552568"/>
            <a:ext cx="9829800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Presentationsundertitel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CECBF7E-336C-4043-A94A-551D53C128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049108"/>
            <a:ext cx="4894263" cy="24018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Skapar och datum</a:t>
            </a:r>
          </a:p>
        </p:txBody>
      </p:sp>
      <p:sp>
        <p:nvSpPr>
          <p:cNvPr id="14" name="Frihandsfigur 11">
            <a:extLst>
              <a:ext uri="{FF2B5EF4-FFF2-40B4-BE49-F238E27FC236}">
                <a16:creationId xmlns:a16="http://schemas.microsoft.com/office/drawing/2014/main" id="{82A763C6-287D-47AA-8A60-0567614AAFD2}"/>
              </a:ext>
            </a:extLst>
          </p:cNvPr>
          <p:cNvSpPr/>
          <p:nvPr userDrawn="1"/>
        </p:nvSpPr>
        <p:spPr>
          <a:xfrm>
            <a:off x="1215178" y="680228"/>
            <a:ext cx="209466" cy="207583"/>
          </a:xfrm>
          <a:custGeom>
            <a:avLst/>
            <a:gdLst>
              <a:gd name="connsiteX0" fmla="*/ 23820 w 209466"/>
              <a:gd name="connsiteY0" fmla="*/ 117270 h 207583"/>
              <a:gd name="connsiteX1" fmla="*/ 0 w 209466"/>
              <a:gd name="connsiteY1" fmla="*/ 135013 h 207583"/>
              <a:gd name="connsiteX2" fmla="*/ 73152 w 209466"/>
              <a:gd name="connsiteY2" fmla="*/ 207584 h 207583"/>
              <a:gd name="connsiteX3" fmla="*/ 91056 w 209466"/>
              <a:gd name="connsiteY3" fmla="*/ 183978 h 207583"/>
              <a:gd name="connsiteX4" fmla="*/ 196097 w 209466"/>
              <a:gd name="connsiteY4" fmla="*/ 157097 h 207583"/>
              <a:gd name="connsiteX5" fmla="*/ 209467 w 209466"/>
              <a:gd name="connsiteY5" fmla="*/ 105848 h 207583"/>
              <a:gd name="connsiteX6" fmla="*/ 102659 w 209466"/>
              <a:gd name="connsiteY6" fmla="*/ 0 h 207583"/>
              <a:gd name="connsiteX7" fmla="*/ 50868 w 209466"/>
              <a:gd name="connsiteY7" fmla="*/ 13250 h 207583"/>
              <a:gd name="connsiteX8" fmla="*/ 23820 w 209466"/>
              <a:gd name="connsiteY8" fmla="*/ 117270 h 207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466" h="207583">
                <a:moveTo>
                  <a:pt x="23820" y="117270"/>
                </a:moveTo>
                <a:cubicBezTo>
                  <a:pt x="16598" y="124429"/>
                  <a:pt x="8529" y="130368"/>
                  <a:pt x="0" y="135013"/>
                </a:cubicBezTo>
                <a:cubicBezTo>
                  <a:pt x="10143" y="169966"/>
                  <a:pt x="37882" y="197532"/>
                  <a:pt x="73152" y="207584"/>
                </a:cubicBezTo>
                <a:cubicBezTo>
                  <a:pt x="77916" y="199131"/>
                  <a:pt x="83833" y="191136"/>
                  <a:pt x="91056" y="183978"/>
                </a:cubicBezTo>
                <a:cubicBezTo>
                  <a:pt x="119487" y="155802"/>
                  <a:pt x="159982" y="146817"/>
                  <a:pt x="196097" y="157097"/>
                </a:cubicBezTo>
                <a:cubicBezTo>
                  <a:pt x="204626" y="141867"/>
                  <a:pt x="209467" y="124429"/>
                  <a:pt x="209467" y="105848"/>
                </a:cubicBezTo>
                <a:cubicBezTo>
                  <a:pt x="209467" y="47365"/>
                  <a:pt x="161672" y="0"/>
                  <a:pt x="102659" y="0"/>
                </a:cubicBezTo>
                <a:cubicBezTo>
                  <a:pt x="83910" y="0"/>
                  <a:pt x="66236" y="4797"/>
                  <a:pt x="50868" y="13250"/>
                </a:cubicBezTo>
                <a:cubicBezTo>
                  <a:pt x="61319" y="48964"/>
                  <a:pt x="52251" y="89019"/>
                  <a:pt x="23820" y="117270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5" name="Frihandsfigur 12">
            <a:extLst>
              <a:ext uri="{FF2B5EF4-FFF2-40B4-BE49-F238E27FC236}">
                <a16:creationId xmlns:a16="http://schemas.microsoft.com/office/drawing/2014/main" id="{6304F754-B8B7-427D-BDAB-1457A449D10F}"/>
              </a:ext>
            </a:extLst>
          </p:cNvPr>
          <p:cNvSpPr/>
          <p:nvPr userDrawn="1"/>
        </p:nvSpPr>
        <p:spPr>
          <a:xfrm>
            <a:off x="902207" y="680152"/>
            <a:ext cx="209543" cy="207660"/>
          </a:xfrm>
          <a:custGeom>
            <a:avLst/>
            <a:gdLst>
              <a:gd name="connsiteX0" fmla="*/ 118411 w 209543"/>
              <a:gd name="connsiteY0" fmla="*/ 184054 h 207660"/>
              <a:gd name="connsiteX1" fmla="*/ 136315 w 209543"/>
              <a:gd name="connsiteY1" fmla="*/ 207660 h 207660"/>
              <a:gd name="connsiteX2" fmla="*/ 209544 w 209543"/>
              <a:gd name="connsiteY2" fmla="*/ 135089 h 207660"/>
              <a:gd name="connsiteX3" fmla="*/ 185723 w 209543"/>
              <a:gd name="connsiteY3" fmla="*/ 117347 h 207660"/>
              <a:gd name="connsiteX4" fmla="*/ 158598 w 209543"/>
              <a:gd name="connsiteY4" fmla="*/ 13250 h 207660"/>
              <a:gd name="connsiteX5" fmla="*/ 106808 w 209543"/>
              <a:gd name="connsiteY5" fmla="*/ 0 h 207660"/>
              <a:gd name="connsiteX6" fmla="*/ 0 w 209543"/>
              <a:gd name="connsiteY6" fmla="*/ 105848 h 207660"/>
              <a:gd name="connsiteX7" fmla="*/ 13370 w 209543"/>
              <a:gd name="connsiteY7" fmla="*/ 157097 h 207660"/>
              <a:gd name="connsiteX8" fmla="*/ 118411 w 209543"/>
              <a:gd name="connsiteY8" fmla="*/ 184054 h 20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543" h="207660">
                <a:moveTo>
                  <a:pt x="118411" y="184054"/>
                </a:moveTo>
                <a:cubicBezTo>
                  <a:pt x="125634" y="191212"/>
                  <a:pt x="131627" y="199207"/>
                  <a:pt x="136315" y="207660"/>
                </a:cubicBezTo>
                <a:cubicBezTo>
                  <a:pt x="171584" y="197608"/>
                  <a:pt x="199401" y="170118"/>
                  <a:pt x="209544" y="135089"/>
                </a:cubicBezTo>
                <a:cubicBezTo>
                  <a:pt x="201014" y="130368"/>
                  <a:pt x="193023" y="124505"/>
                  <a:pt x="185723" y="117347"/>
                </a:cubicBezTo>
                <a:cubicBezTo>
                  <a:pt x="157292" y="89171"/>
                  <a:pt x="148225" y="49040"/>
                  <a:pt x="158598" y="13250"/>
                </a:cubicBezTo>
                <a:cubicBezTo>
                  <a:pt x="143230" y="4797"/>
                  <a:pt x="125634" y="0"/>
                  <a:pt x="106808" y="0"/>
                </a:cubicBezTo>
                <a:cubicBezTo>
                  <a:pt x="47795" y="0"/>
                  <a:pt x="0" y="47365"/>
                  <a:pt x="0" y="105848"/>
                </a:cubicBezTo>
                <a:cubicBezTo>
                  <a:pt x="0" y="124429"/>
                  <a:pt x="4841" y="141943"/>
                  <a:pt x="13370" y="157097"/>
                </a:cubicBezTo>
                <a:cubicBezTo>
                  <a:pt x="49485" y="146893"/>
                  <a:pt x="89903" y="155802"/>
                  <a:pt x="118411" y="184054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6" name="Frihandsfigur 13">
            <a:extLst>
              <a:ext uri="{FF2B5EF4-FFF2-40B4-BE49-F238E27FC236}">
                <a16:creationId xmlns:a16="http://schemas.microsoft.com/office/drawing/2014/main" id="{D04A7584-E33C-4CAE-9D98-5FD9C2F67144}"/>
              </a:ext>
            </a:extLst>
          </p:cNvPr>
          <p:cNvSpPr/>
          <p:nvPr userDrawn="1"/>
        </p:nvSpPr>
        <p:spPr>
          <a:xfrm>
            <a:off x="1215178" y="990310"/>
            <a:ext cx="209543" cy="207660"/>
          </a:xfrm>
          <a:custGeom>
            <a:avLst/>
            <a:gdLst>
              <a:gd name="connsiteX0" fmla="*/ 91133 w 209543"/>
              <a:gd name="connsiteY0" fmla="*/ 23606 h 207660"/>
              <a:gd name="connsiteX1" fmla="*/ 73229 w 209543"/>
              <a:gd name="connsiteY1" fmla="*/ 0 h 207660"/>
              <a:gd name="connsiteX2" fmla="*/ 0 w 209543"/>
              <a:gd name="connsiteY2" fmla="*/ 72571 h 207660"/>
              <a:gd name="connsiteX3" fmla="*/ 23820 w 209543"/>
              <a:gd name="connsiteY3" fmla="*/ 90313 h 207660"/>
              <a:gd name="connsiteX4" fmla="*/ 50945 w 209543"/>
              <a:gd name="connsiteY4" fmla="*/ 194410 h 207660"/>
              <a:gd name="connsiteX5" fmla="*/ 102736 w 209543"/>
              <a:gd name="connsiteY5" fmla="*/ 207660 h 207660"/>
              <a:gd name="connsiteX6" fmla="*/ 209544 w 209543"/>
              <a:gd name="connsiteY6" fmla="*/ 101812 h 207660"/>
              <a:gd name="connsiteX7" fmla="*/ 196173 w 209543"/>
              <a:gd name="connsiteY7" fmla="*/ 50563 h 207660"/>
              <a:gd name="connsiteX8" fmla="*/ 91133 w 209543"/>
              <a:gd name="connsiteY8" fmla="*/ 23606 h 20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543" h="207660">
                <a:moveTo>
                  <a:pt x="91133" y="23606"/>
                </a:moveTo>
                <a:cubicBezTo>
                  <a:pt x="83910" y="16448"/>
                  <a:pt x="77916" y="8453"/>
                  <a:pt x="73229" y="0"/>
                </a:cubicBezTo>
                <a:cubicBezTo>
                  <a:pt x="37959" y="10052"/>
                  <a:pt x="10143" y="37618"/>
                  <a:pt x="0" y="72571"/>
                </a:cubicBezTo>
                <a:cubicBezTo>
                  <a:pt x="8529" y="77216"/>
                  <a:pt x="16521" y="83155"/>
                  <a:pt x="23820" y="90313"/>
                </a:cubicBezTo>
                <a:cubicBezTo>
                  <a:pt x="52251" y="118489"/>
                  <a:pt x="61319" y="158620"/>
                  <a:pt x="50945" y="194410"/>
                </a:cubicBezTo>
                <a:cubicBezTo>
                  <a:pt x="66313" y="202863"/>
                  <a:pt x="83910" y="207660"/>
                  <a:pt x="102736" y="207660"/>
                </a:cubicBezTo>
                <a:cubicBezTo>
                  <a:pt x="161749" y="207660"/>
                  <a:pt x="209544" y="160295"/>
                  <a:pt x="209544" y="101812"/>
                </a:cubicBezTo>
                <a:cubicBezTo>
                  <a:pt x="209544" y="83232"/>
                  <a:pt x="204703" y="65717"/>
                  <a:pt x="196173" y="50563"/>
                </a:cubicBezTo>
                <a:cubicBezTo>
                  <a:pt x="160058" y="60767"/>
                  <a:pt x="119564" y="51782"/>
                  <a:pt x="91133" y="23606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7" name="Frihandsfigur 14">
            <a:extLst>
              <a:ext uri="{FF2B5EF4-FFF2-40B4-BE49-F238E27FC236}">
                <a16:creationId xmlns:a16="http://schemas.microsoft.com/office/drawing/2014/main" id="{58E5907D-16DC-4E3D-889C-0CCAD3B7DE94}"/>
              </a:ext>
            </a:extLst>
          </p:cNvPr>
          <p:cNvSpPr/>
          <p:nvPr userDrawn="1"/>
        </p:nvSpPr>
        <p:spPr>
          <a:xfrm>
            <a:off x="902284" y="990310"/>
            <a:ext cx="209466" cy="207583"/>
          </a:xfrm>
          <a:custGeom>
            <a:avLst/>
            <a:gdLst>
              <a:gd name="connsiteX0" fmla="*/ 185646 w 209466"/>
              <a:gd name="connsiteY0" fmla="*/ 90313 h 207583"/>
              <a:gd name="connsiteX1" fmla="*/ 209467 w 209466"/>
              <a:gd name="connsiteY1" fmla="*/ 72571 h 207583"/>
              <a:gd name="connsiteX2" fmla="*/ 136315 w 209466"/>
              <a:gd name="connsiteY2" fmla="*/ 0 h 207583"/>
              <a:gd name="connsiteX3" fmla="*/ 118411 w 209466"/>
              <a:gd name="connsiteY3" fmla="*/ 23606 h 207583"/>
              <a:gd name="connsiteX4" fmla="*/ 13370 w 209466"/>
              <a:gd name="connsiteY4" fmla="*/ 50487 h 207583"/>
              <a:gd name="connsiteX5" fmla="*/ 0 w 209466"/>
              <a:gd name="connsiteY5" fmla="*/ 101736 h 207583"/>
              <a:gd name="connsiteX6" fmla="*/ 106808 w 209466"/>
              <a:gd name="connsiteY6" fmla="*/ 207584 h 207583"/>
              <a:gd name="connsiteX7" fmla="*/ 158598 w 209466"/>
              <a:gd name="connsiteY7" fmla="*/ 194334 h 207583"/>
              <a:gd name="connsiteX8" fmla="*/ 185646 w 209466"/>
              <a:gd name="connsiteY8" fmla="*/ 90313 h 207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466" h="207583">
                <a:moveTo>
                  <a:pt x="185646" y="90313"/>
                </a:moveTo>
                <a:cubicBezTo>
                  <a:pt x="192869" y="83155"/>
                  <a:pt x="200937" y="77216"/>
                  <a:pt x="209467" y="72571"/>
                </a:cubicBezTo>
                <a:cubicBezTo>
                  <a:pt x="199324" y="37618"/>
                  <a:pt x="171584" y="10052"/>
                  <a:pt x="136315" y="0"/>
                </a:cubicBezTo>
                <a:cubicBezTo>
                  <a:pt x="131551" y="8453"/>
                  <a:pt x="125634" y="16448"/>
                  <a:pt x="118411" y="23606"/>
                </a:cubicBezTo>
                <a:cubicBezTo>
                  <a:pt x="89980" y="51782"/>
                  <a:pt x="49485" y="60767"/>
                  <a:pt x="13370" y="50487"/>
                </a:cubicBezTo>
                <a:cubicBezTo>
                  <a:pt x="4841" y="65641"/>
                  <a:pt x="0" y="83155"/>
                  <a:pt x="0" y="101736"/>
                </a:cubicBezTo>
                <a:cubicBezTo>
                  <a:pt x="0" y="160219"/>
                  <a:pt x="47872" y="207584"/>
                  <a:pt x="106808" y="207584"/>
                </a:cubicBezTo>
                <a:cubicBezTo>
                  <a:pt x="125557" y="207584"/>
                  <a:pt x="143230" y="202787"/>
                  <a:pt x="158598" y="194334"/>
                </a:cubicBezTo>
                <a:cubicBezTo>
                  <a:pt x="148148" y="158620"/>
                  <a:pt x="157139" y="118489"/>
                  <a:pt x="185646" y="90313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8" name="Frihandsfigur 15">
            <a:extLst>
              <a:ext uri="{FF2B5EF4-FFF2-40B4-BE49-F238E27FC236}">
                <a16:creationId xmlns:a16="http://schemas.microsoft.com/office/drawing/2014/main" id="{4FE91D9D-4883-4377-B664-C1AEF2D28926}"/>
              </a:ext>
            </a:extLst>
          </p:cNvPr>
          <p:cNvSpPr/>
          <p:nvPr userDrawn="1"/>
        </p:nvSpPr>
        <p:spPr>
          <a:xfrm>
            <a:off x="1274960" y="837325"/>
            <a:ext cx="213712" cy="203548"/>
          </a:xfrm>
          <a:custGeom>
            <a:avLst/>
            <a:gdLst>
              <a:gd name="connsiteX0" fmla="*/ 182419 w 213712"/>
              <a:gd name="connsiteY0" fmla="*/ 26881 h 203548"/>
              <a:gd name="connsiteX1" fmla="*/ 136392 w 213712"/>
              <a:gd name="connsiteY1" fmla="*/ 0 h 203548"/>
              <a:gd name="connsiteX2" fmla="*/ 42877 w 213712"/>
              <a:gd name="connsiteY2" fmla="*/ 54599 h 203548"/>
              <a:gd name="connsiteX3" fmla="*/ 13370 w 213712"/>
              <a:gd name="connsiteY3" fmla="*/ 50487 h 203548"/>
              <a:gd name="connsiteX4" fmla="*/ 13370 w 213712"/>
              <a:gd name="connsiteY4" fmla="*/ 153061 h 203548"/>
              <a:gd name="connsiteX5" fmla="*/ 42877 w 213712"/>
              <a:gd name="connsiteY5" fmla="*/ 148949 h 203548"/>
              <a:gd name="connsiteX6" fmla="*/ 136392 w 213712"/>
              <a:gd name="connsiteY6" fmla="*/ 203548 h 203548"/>
              <a:gd name="connsiteX7" fmla="*/ 182419 w 213712"/>
              <a:gd name="connsiteY7" fmla="*/ 176667 h 203548"/>
              <a:gd name="connsiteX8" fmla="*/ 182419 w 213712"/>
              <a:gd name="connsiteY8" fmla="*/ 26881 h 203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712" h="203548">
                <a:moveTo>
                  <a:pt x="182419" y="26881"/>
                </a:moveTo>
                <a:cubicBezTo>
                  <a:pt x="169126" y="13707"/>
                  <a:pt x="153220" y="4797"/>
                  <a:pt x="136392" y="0"/>
                </a:cubicBezTo>
                <a:cubicBezTo>
                  <a:pt x="118180" y="32592"/>
                  <a:pt x="83141" y="54599"/>
                  <a:pt x="42877" y="54599"/>
                </a:cubicBezTo>
                <a:cubicBezTo>
                  <a:pt x="32657" y="54599"/>
                  <a:pt x="22745" y="53152"/>
                  <a:pt x="13370" y="50487"/>
                </a:cubicBezTo>
                <a:cubicBezTo>
                  <a:pt x="-4457" y="82318"/>
                  <a:pt x="-4457" y="121230"/>
                  <a:pt x="13370" y="153061"/>
                </a:cubicBezTo>
                <a:cubicBezTo>
                  <a:pt x="22745" y="150396"/>
                  <a:pt x="32657" y="148949"/>
                  <a:pt x="42877" y="148949"/>
                </a:cubicBezTo>
                <a:cubicBezTo>
                  <a:pt x="83141" y="148949"/>
                  <a:pt x="118104" y="171032"/>
                  <a:pt x="136392" y="203548"/>
                </a:cubicBezTo>
                <a:cubicBezTo>
                  <a:pt x="153220" y="198751"/>
                  <a:pt x="169126" y="189841"/>
                  <a:pt x="182419" y="176667"/>
                </a:cubicBezTo>
                <a:cubicBezTo>
                  <a:pt x="224143" y="135242"/>
                  <a:pt x="224143" y="68230"/>
                  <a:pt x="182419" y="26881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9" name="Frihandsfigur 16">
            <a:extLst>
              <a:ext uri="{FF2B5EF4-FFF2-40B4-BE49-F238E27FC236}">
                <a16:creationId xmlns:a16="http://schemas.microsoft.com/office/drawing/2014/main" id="{F32975B8-3630-43B4-8F6D-50D5C5DC1D26}"/>
              </a:ext>
            </a:extLst>
          </p:cNvPr>
          <p:cNvSpPr/>
          <p:nvPr userDrawn="1"/>
        </p:nvSpPr>
        <p:spPr>
          <a:xfrm>
            <a:off x="1060806" y="616777"/>
            <a:ext cx="205317" cy="211715"/>
          </a:xfrm>
          <a:custGeom>
            <a:avLst/>
            <a:gdLst>
              <a:gd name="connsiteX0" fmla="*/ 55018 w 205317"/>
              <a:gd name="connsiteY0" fmla="*/ 169224 h 211715"/>
              <a:gd name="connsiteX1" fmla="*/ 50868 w 205317"/>
              <a:gd name="connsiteY1" fmla="*/ 198465 h 211715"/>
              <a:gd name="connsiteX2" fmla="*/ 154372 w 205317"/>
              <a:gd name="connsiteY2" fmla="*/ 198465 h 211715"/>
              <a:gd name="connsiteX3" fmla="*/ 150223 w 205317"/>
              <a:gd name="connsiteY3" fmla="*/ 169224 h 211715"/>
              <a:gd name="connsiteX4" fmla="*/ 205317 w 205317"/>
              <a:gd name="connsiteY4" fmla="*/ 76626 h 211715"/>
              <a:gd name="connsiteX5" fmla="*/ 178193 w 205317"/>
              <a:gd name="connsiteY5" fmla="*/ 31012 h 211715"/>
              <a:gd name="connsiteX6" fmla="*/ 27125 w 205317"/>
              <a:gd name="connsiteY6" fmla="*/ 31012 h 211715"/>
              <a:gd name="connsiteX7" fmla="*/ 0 w 205317"/>
              <a:gd name="connsiteY7" fmla="*/ 76626 h 211715"/>
              <a:gd name="connsiteX8" fmla="*/ 55018 w 205317"/>
              <a:gd name="connsiteY8" fmla="*/ 169224 h 21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317" h="211715">
                <a:moveTo>
                  <a:pt x="55018" y="169224"/>
                </a:moveTo>
                <a:cubicBezTo>
                  <a:pt x="55018" y="179351"/>
                  <a:pt x="53558" y="189175"/>
                  <a:pt x="50868" y="198465"/>
                </a:cubicBezTo>
                <a:cubicBezTo>
                  <a:pt x="82988" y="216132"/>
                  <a:pt x="122253" y="216132"/>
                  <a:pt x="154372" y="198465"/>
                </a:cubicBezTo>
                <a:cubicBezTo>
                  <a:pt x="151683" y="189175"/>
                  <a:pt x="150223" y="179351"/>
                  <a:pt x="150223" y="169224"/>
                </a:cubicBezTo>
                <a:cubicBezTo>
                  <a:pt x="150223" y="129397"/>
                  <a:pt x="172430" y="94673"/>
                  <a:pt x="205317" y="76626"/>
                </a:cubicBezTo>
                <a:cubicBezTo>
                  <a:pt x="200476" y="59949"/>
                  <a:pt x="191486" y="44110"/>
                  <a:pt x="178193" y="31012"/>
                </a:cubicBezTo>
                <a:cubicBezTo>
                  <a:pt x="136468" y="-10337"/>
                  <a:pt x="68849" y="-10337"/>
                  <a:pt x="27125" y="31012"/>
                </a:cubicBezTo>
                <a:cubicBezTo>
                  <a:pt x="13831" y="44186"/>
                  <a:pt x="4841" y="59949"/>
                  <a:pt x="0" y="76626"/>
                </a:cubicBezTo>
                <a:cubicBezTo>
                  <a:pt x="32811" y="94673"/>
                  <a:pt x="55018" y="129321"/>
                  <a:pt x="55018" y="169224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0" name="Frihandsfigur 17">
            <a:extLst>
              <a:ext uri="{FF2B5EF4-FFF2-40B4-BE49-F238E27FC236}">
                <a16:creationId xmlns:a16="http://schemas.microsoft.com/office/drawing/2014/main" id="{87B4E25F-D541-488A-850D-F7781A12A24A}"/>
              </a:ext>
            </a:extLst>
          </p:cNvPr>
          <p:cNvSpPr/>
          <p:nvPr userDrawn="1"/>
        </p:nvSpPr>
        <p:spPr>
          <a:xfrm>
            <a:off x="1060729" y="1049630"/>
            <a:ext cx="205317" cy="211715"/>
          </a:xfrm>
          <a:custGeom>
            <a:avLst/>
            <a:gdLst>
              <a:gd name="connsiteX0" fmla="*/ 150300 w 205317"/>
              <a:gd name="connsiteY0" fmla="*/ 42492 h 211715"/>
              <a:gd name="connsiteX1" fmla="*/ 154449 w 205317"/>
              <a:gd name="connsiteY1" fmla="*/ 13250 h 211715"/>
              <a:gd name="connsiteX2" fmla="*/ 50945 w 205317"/>
              <a:gd name="connsiteY2" fmla="*/ 13250 h 211715"/>
              <a:gd name="connsiteX3" fmla="*/ 55095 w 205317"/>
              <a:gd name="connsiteY3" fmla="*/ 42492 h 211715"/>
              <a:gd name="connsiteX4" fmla="*/ 0 w 205317"/>
              <a:gd name="connsiteY4" fmla="*/ 135089 h 211715"/>
              <a:gd name="connsiteX5" fmla="*/ 27125 w 205317"/>
              <a:gd name="connsiteY5" fmla="*/ 180703 h 211715"/>
              <a:gd name="connsiteX6" fmla="*/ 178193 w 205317"/>
              <a:gd name="connsiteY6" fmla="*/ 180703 h 211715"/>
              <a:gd name="connsiteX7" fmla="*/ 205317 w 205317"/>
              <a:gd name="connsiteY7" fmla="*/ 135089 h 211715"/>
              <a:gd name="connsiteX8" fmla="*/ 150300 w 205317"/>
              <a:gd name="connsiteY8" fmla="*/ 42492 h 21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317" h="211715">
                <a:moveTo>
                  <a:pt x="150300" y="42492"/>
                </a:moveTo>
                <a:cubicBezTo>
                  <a:pt x="150300" y="32364"/>
                  <a:pt x="151760" y="22540"/>
                  <a:pt x="154449" y="13250"/>
                </a:cubicBezTo>
                <a:cubicBezTo>
                  <a:pt x="122330" y="-4417"/>
                  <a:pt x="83064" y="-4417"/>
                  <a:pt x="50945" y="13250"/>
                </a:cubicBezTo>
                <a:cubicBezTo>
                  <a:pt x="53635" y="22540"/>
                  <a:pt x="55095" y="32364"/>
                  <a:pt x="55095" y="42492"/>
                </a:cubicBezTo>
                <a:cubicBezTo>
                  <a:pt x="55095" y="82394"/>
                  <a:pt x="32888" y="117042"/>
                  <a:pt x="0" y="135089"/>
                </a:cubicBezTo>
                <a:cubicBezTo>
                  <a:pt x="4841" y="151842"/>
                  <a:pt x="13831" y="167605"/>
                  <a:pt x="27125" y="180703"/>
                </a:cubicBezTo>
                <a:cubicBezTo>
                  <a:pt x="68849" y="222052"/>
                  <a:pt x="136468" y="222052"/>
                  <a:pt x="178193" y="180703"/>
                </a:cubicBezTo>
                <a:cubicBezTo>
                  <a:pt x="191486" y="167529"/>
                  <a:pt x="200476" y="151766"/>
                  <a:pt x="205317" y="135089"/>
                </a:cubicBezTo>
                <a:cubicBezTo>
                  <a:pt x="172583" y="117042"/>
                  <a:pt x="150300" y="82318"/>
                  <a:pt x="150300" y="42492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1" name="Frihandsfigur 18">
            <a:extLst>
              <a:ext uri="{FF2B5EF4-FFF2-40B4-BE49-F238E27FC236}">
                <a16:creationId xmlns:a16="http://schemas.microsoft.com/office/drawing/2014/main" id="{E268D437-03C3-4859-B01C-772F0A0D4C42}"/>
              </a:ext>
            </a:extLst>
          </p:cNvPr>
          <p:cNvSpPr/>
          <p:nvPr userDrawn="1"/>
        </p:nvSpPr>
        <p:spPr>
          <a:xfrm>
            <a:off x="838257" y="837249"/>
            <a:ext cx="213635" cy="203471"/>
          </a:xfrm>
          <a:custGeom>
            <a:avLst/>
            <a:gdLst>
              <a:gd name="connsiteX0" fmla="*/ 170758 w 213635"/>
              <a:gd name="connsiteY0" fmla="*/ 148949 h 203471"/>
              <a:gd name="connsiteX1" fmla="*/ 200265 w 213635"/>
              <a:gd name="connsiteY1" fmla="*/ 153061 h 203471"/>
              <a:gd name="connsiteX2" fmla="*/ 200265 w 213635"/>
              <a:gd name="connsiteY2" fmla="*/ 50487 h 203471"/>
              <a:gd name="connsiteX3" fmla="*/ 170758 w 213635"/>
              <a:gd name="connsiteY3" fmla="*/ 54599 h 203471"/>
              <a:gd name="connsiteX4" fmla="*/ 77321 w 213635"/>
              <a:gd name="connsiteY4" fmla="*/ 0 h 203471"/>
              <a:gd name="connsiteX5" fmla="*/ 31293 w 213635"/>
              <a:gd name="connsiteY5" fmla="*/ 26881 h 203471"/>
              <a:gd name="connsiteX6" fmla="*/ 31293 w 213635"/>
              <a:gd name="connsiteY6" fmla="*/ 176591 h 203471"/>
              <a:gd name="connsiteX7" fmla="*/ 77321 w 213635"/>
              <a:gd name="connsiteY7" fmla="*/ 203472 h 203471"/>
              <a:gd name="connsiteX8" fmla="*/ 170758 w 213635"/>
              <a:gd name="connsiteY8" fmla="*/ 148949 h 203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635" h="203471">
                <a:moveTo>
                  <a:pt x="170758" y="148949"/>
                </a:moveTo>
                <a:cubicBezTo>
                  <a:pt x="180978" y="148949"/>
                  <a:pt x="190891" y="150396"/>
                  <a:pt x="200265" y="153061"/>
                </a:cubicBezTo>
                <a:cubicBezTo>
                  <a:pt x="218092" y="121230"/>
                  <a:pt x="218092" y="82318"/>
                  <a:pt x="200265" y="50487"/>
                </a:cubicBezTo>
                <a:cubicBezTo>
                  <a:pt x="190891" y="53152"/>
                  <a:pt x="180978" y="54599"/>
                  <a:pt x="170758" y="54599"/>
                </a:cubicBezTo>
                <a:cubicBezTo>
                  <a:pt x="130494" y="54599"/>
                  <a:pt x="95532" y="32592"/>
                  <a:pt x="77321" y="0"/>
                </a:cubicBezTo>
                <a:cubicBezTo>
                  <a:pt x="60416" y="4797"/>
                  <a:pt x="44587" y="13707"/>
                  <a:pt x="31293" y="26881"/>
                </a:cubicBezTo>
                <a:cubicBezTo>
                  <a:pt x="-10431" y="68230"/>
                  <a:pt x="-10431" y="135242"/>
                  <a:pt x="31293" y="176591"/>
                </a:cubicBezTo>
                <a:cubicBezTo>
                  <a:pt x="44587" y="189765"/>
                  <a:pt x="60493" y="198674"/>
                  <a:pt x="77321" y="203472"/>
                </a:cubicBezTo>
                <a:cubicBezTo>
                  <a:pt x="95532" y="171032"/>
                  <a:pt x="130494" y="148949"/>
                  <a:pt x="170758" y="148949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2" name="Frihandsfigur 19">
            <a:extLst>
              <a:ext uri="{FF2B5EF4-FFF2-40B4-BE49-F238E27FC236}">
                <a16:creationId xmlns:a16="http://schemas.microsoft.com/office/drawing/2014/main" id="{9862D815-FBC9-4AB8-91CF-D8D0336D6CA9}"/>
              </a:ext>
            </a:extLst>
          </p:cNvPr>
          <p:cNvSpPr/>
          <p:nvPr userDrawn="1"/>
        </p:nvSpPr>
        <p:spPr>
          <a:xfrm>
            <a:off x="1585517" y="710612"/>
            <a:ext cx="179537" cy="211010"/>
          </a:xfrm>
          <a:custGeom>
            <a:avLst/>
            <a:gdLst>
              <a:gd name="connsiteX0" fmla="*/ 22853 w 179537"/>
              <a:gd name="connsiteY0" fmla="*/ 211011 h 211010"/>
              <a:gd name="connsiteX1" fmla="*/ 2874 w 179537"/>
              <a:gd name="connsiteY1" fmla="*/ 211011 h 211010"/>
              <a:gd name="connsiteX2" fmla="*/ 185 w 179537"/>
              <a:gd name="connsiteY2" fmla="*/ 207203 h 211010"/>
              <a:gd name="connsiteX3" fmla="*/ 74336 w 179537"/>
              <a:gd name="connsiteY3" fmla="*/ 2665 h 211010"/>
              <a:gd name="connsiteX4" fmla="*/ 77871 w 179537"/>
              <a:gd name="connsiteY4" fmla="*/ 0 h 211010"/>
              <a:gd name="connsiteX5" fmla="*/ 101384 w 179537"/>
              <a:gd name="connsiteY5" fmla="*/ 0 h 211010"/>
              <a:gd name="connsiteX6" fmla="*/ 105226 w 179537"/>
              <a:gd name="connsiteY6" fmla="*/ 2665 h 211010"/>
              <a:gd name="connsiteX7" fmla="*/ 179146 w 179537"/>
              <a:gd name="connsiteY7" fmla="*/ 207203 h 211010"/>
              <a:gd name="connsiteX8" fmla="*/ 176457 w 179537"/>
              <a:gd name="connsiteY8" fmla="*/ 211011 h 211010"/>
              <a:gd name="connsiteX9" fmla="*/ 156478 w 179537"/>
              <a:gd name="connsiteY9" fmla="*/ 211011 h 211010"/>
              <a:gd name="connsiteX10" fmla="*/ 152636 w 179537"/>
              <a:gd name="connsiteY10" fmla="*/ 208345 h 211010"/>
              <a:gd name="connsiteX11" fmla="*/ 134502 w 179537"/>
              <a:gd name="connsiteY11" fmla="*/ 155802 h 211010"/>
              <a:gd name="connsiteX12" fmla="*/ 45137 w 179537"/>
              <a:gd name="connsiteY12" fmla="*/ 155802 h 211010"/>
              <a:gd name="connsiteX13" fmla="*/ 26695 w 179537"/>
              <a:gd name="connsiteY13" fmla="*/ 208345 h 211010"/>
              <a:gd name="connsiteX14" fmla="*/ 22853 w 179537"/>
              <a:gd name="connsiteY14" fmla="*/ 211011 h 211010"/>
              <a:gd name="connsiteX15" fmla="*/ 89320 w 179537"/>
              <a:gd name="connsiteY15" fmla="*/ 28023 h 211010"/>
              <a:gd name="connsiteX16" fmla="*/ 52974 w 179537"/>
              <a:gd name="connsiteY16" fmla="*/ 132500 h 211010"/>
              <a:gd name="connsiteX17" fmla="*/ 126895 w 179537"/>
              <a:gd name="connsiteY17" fmla="*/ 132500 h 211010"/>
              <a:gd name="connsiteX18" fmla="*/ 90549 w 179537"/>
              <a:gd name="connsiteY18" fmla="*/ 28023 h 211010"/>
              <a:gd name="connsiteX19" fmla="*/ 89320 w 179537"/>
              <a:gd name="connsiteY19" fmla="*/ 28023 h 21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9537" h="211010">
                <a:moveTo>
                  <a:pt x="22853" y="211011"/>
                </a:moveTo>
                <a:lnTo>
                  <a:pt x="2874" y="211011"/>
                </a:lnTo>
                <a:cubicBezTo>
                  <a:pt x="492" y="211011"/>
                  <a:pt x="-430" y="209716"/>
                  <a:pt x="185" y="207203"/>
                </a:cubicBezTo>
                <a:lnTo>
                  <a:pt x="74336" y="2665"/>
                </a:lnTo>
                <a:cubicBezTo>
                  <a:pt x="74951" y="914"/>
                  <a:pt x="76103" y="0"/>
                  <a:pt x="77871" y="0"/>
                </a:cubicBezTo>
                <a:lnTo>
                  <a:pt x="101384" y="0"/>
                </a:lnTo>
                <a:cubicBezTo>
                  <a:pt x="103382" y="0"/>
                  <a:pt x="104688" y="914"/>
                  <a:pt x="105226" y="2665"/>
                </a:cubicBezTo>
                <a:lnTo>
                  <a:pt x="179146" y="207203"/>
                </a:lnTo>
                <a:cubicBezTo>
                  <a:pt x="180145" y="209792"/>
                  <a:pt x="179223" y="211011"/>
                  <a:pt x="176457" y="211011"/>
                </a:cubicBezTo>
                <a:lnTo>
                  <a:pt x="156478" y="211011"/>
                </a:lnTo>
                <a:cubicBezTo>
                  <a:pt x="154480" y="211011"/>
                  <a:pt x="153174" y="210097"/>
                  <a:pt x="152636" y="208345"/>
                </a:cubicBezTo>
                <a:lnTo>
                  <a:pt x="134502" y="155802"/>
                </a:lnTo>
                <a:lnTo>
                  <a:pt x="45137" y="155802"/>
                </a:lnTo>
                <a:lnTo>
                  <a:pt x="26695" y="208345"/>
                </a:lnTo>
                <a:cubicBezTo>
                  <a:pt x="26157" y="210173"/>
                  <a:pt x="24851" y="211011"/>
                  <a:pt x="22853" y="211011"/>
                </a:cubicBezTo>
                <a:moveTo>
                  <a:pt x="89320" y="28023"/>
                </a:moveTo>
                <a:lnTo>
                  <a:pt x="52974" y="132500"/>
                </a:lnTo>
                <a:lnTo>
                  <a:pt x="126895" y="132500"/>
                </a:lnTo>
                <a:lnTo>
                  <a:pt x="90549" y="28023"/>
                </a:lnTo>
                <a:lnTo>
                  <a:pt x="89320" y="2802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3" name="Frihandsfigur 20">
            <a:extLst>
              <a:ext uri="{FF2B5EF4-FFF2-40B4-BE49-F238E27FC236}">
                <a16:creationId xmlns:a16="http://schemas.microsoft.com/office/drawing/2014/main" id="{4C9D8D2C-2677-4CD5-8455-4A1469E9DFCC}"/>
              </a:ext>
            </a:extLst>
          </p:cNvPr>
          <p:cNvSpPr/>
          <p:nvPr userDrawn="1"/>
        </p:nvSpPr>
        <p:spPr>
          <a:xfrm>
            <a:off x="1775728" y="765821"/>
            <a:ext cx="126632" cy="155954"/>
          </a:xfrm>
          <a:custGeom>
            <a:avLst/>
            <a:gdLst>
              <a:gd name="connsiteX0" fmla="*/ 20901 w 126632"/>
              <a:gd name="connsiteY0" fmla="*/ 155802 h 155954"/>
              <a:gd name="connsiteX1" fmla="*/ 3304 w 126632"/>
              <a:gd name="connsiteY1" fmla="*/ 155802 h 155954"/>
              <a:gd name="connsiteX2" fmla="*/ 0 w 126632"/>
              <a:gd name="connsiteY2" fmla="*/ 152528 h 155954"/>
              <a:gd name="connsiteX3" fmla="*/ 0 w 126632"/>
              <a:gd name="connsiteY3" fmla="*/ 15611 h 155954"/>
              <a:gd name="connsiteX4" fmla="*/ 2382 w 126632"/>
              <a:gd name="connsiteY4" fmla="*/ 11499 h 155954"/>
              <a:gd name="connsiteX5" fmla="*/ 59551 w 126632"/>
              <a:gd name="connsiteY5" fmla="*/ 0 h 155954"/>
              <a:gd name="connsiteX6" fmla="*/ 108729 w 126632"/>
              <a:gd name="connsiteY6" fmla="*/ 15687 h 155954"/>
              <a:gd name="connsiteX7" fmla="*/ 126633 w 126632"/>
              <a:gd name="connsiteY7" fmla="*/ 63813 h 155954"/>
              <a:gd name="connsiteX8" fmla="*/ 126633 w 126632"/>
              <a:gd name="connsiteY8" fmla="*/ 152680 h 155954"/>
              <a:gd name="connsiteX9" fmla="*/ 123098 w 126632"/>
              <a:gd name="connsiteY9" fmla="*/ 155954 h 155954"/>
              <a:gd name="connsiteX10" fmla="*/ 105502 w 126632"/>
              <a:gd name="connsiteY10" fmla="*/ 155954 h 155954"/>
              <a:gd name="connsiteX11" fmla="*/ 102198 w 126632"/>
              <a:gd name="connsiteY11" fmla="*/ 152680 h 155954"/>
              <a:gd name="connsiteX12" fmla="*/ 102198 w 126632"/>
              <a:gd name="connsiteY12" fmla="*/ 64346 h 155954"/>
              <a:gd name="connsiteX13" fmla="*/ 59628 w 126632"/>
              <a:gd name="connsiteY13" fmla="*/ 21855 h 155954"/>
              <a:gd name="connsiteX14" fmla="*/ 24512 w 126632"/>
              <a:gd name="connsiteY14" fmla="*/ 27185 h 155954"/>
              <a:gd name="connsiteX15" fmla="*/ 24512 w 126632"/>
              <a:gd name="connsiteY15" fmla="*/ 152680 h 155954"/>
              <a:gd name="connsiteX16" fmla="*/ 20901 w 126632"/>
              <a:gd name="connsiteY16" fmla="*/ 155802 h 15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6632" h="155954">
                <a:moveTo>
                  <a:pt x="20901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5611"/>
                </a:lnTo>
                <a:cubicBezTo>
                  <a:pt x="0" y="13631"/>
                  <a:pt x="768" y="12260"/>
                  <a:pt x="2382" y="11499"/>
                </a:cubicBezTo>
                <a:cubicBezTo>
                  <a:pt x="20824" y="3807"/>
                  <a:pt x="39880" y="0"/>
                  <a:pt x="59551" y="0"/>
                </a:cubicBezTo>
                <a:cubicBezTo>
                  <a:pt x="80375" y="0"/>
                  <a:pt x="96819" y="5178"/>
                  <a:pt x="108729" y="15687"/>
                </a:cubicBezTo>
                <a:cubicBezTo>
                  <a:pt x="120639" y="26119"/>
                  <a:pt x="126633" y="42187"/>
                  <a:pt x="126633" y="63813"/>
                </a:cubicBezTo>
                <a:lnTo>
                  <a:pt x="126633" y="152680"/>
                </a:lnTo>
                <a:cubicBezTo>
                  <a:pt x="126633" y="154812"/>
                  <a:pt x="125480" y="155954"/>
                  <a:pt x="123098" y="155954"/>
                </a:cubicBezTo>
                <a:lnTo>
                  <a:pt x="105502" y="155954"/>
                </a:lnTo>
                <a:cubicBezTo>
                  <a:pt x="103273" y="155954"/>
                  <a:pt x="102198" y="154888"/>
                  <a:pt x="102198" y="152680"/>
                </a:cubicBezTo>
                <a:lnTo>
                  <a:pt x="102198" y="64346"/>
                </a:lnTo>
                <a:cubicBezTo>
                  <a:pt x="102198" y="36019"/>
                  <a:pt x="87982" y="21855"/>
                  <a:pt x="59628" y="21855"/>
                </a:cubicBezTo>
                <a:cubicBezTo>
                  <a:pt x="47334" y="21855"/>
                  <a:pt x="35577" y="23606"/>
                  <a:pt x="24512" y="27185"/>
                </a:cubicBezTo>
                <a:lnTo>
                  <a:pt x="24512" y="152680"/>
                </a:lnTo>
                <a:cubicBezTo>
                  <a:pt x="24512" y="154736"/>
                  <a:pt x="23283" y="155802"/>
                  <a:pt x="20901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4" name="Frihandsfigur 21">
            <a:extLst>
              <a:ext uri="{FF2B5EF4-FFF2-40B4-BE49-F238E27FC236}">
                <a16:creationId xmlns:a16="http://schemas.microsoft.com/office/drawing/2014/main" id="{DFED1755-C10F-4F55-9083-160E03AA956F}"/>
              </a:ext>
            </a:extLst>
          </p:cNvPr>
          <p:cNvSpPr/>
          <p:nvPr userDrawn="1"/>
        </p:nvSpPr>
        <p:spPr>
          <a:xfrm>
            <a:off x="1929255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0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0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5" name="Frihandsfigur 22">
            <a:extLst>
              <a:ext uri="{FF2B5EF4-FFF2-40B4-BE49-F238E27FC236}">
                <a16:creationId xmlns:a16="http://schemas.microsoft.com/office/drawing/2014/main" id="{D3478068-10A1-4BB1-95A2-89041A257C59}"/>
              </a:ext>
            </a:extLst>
          </p:cNvPr>
          <p:cNvSpPr/>
          <p:nvPr userDrawn="1"/>
        </p:nvSpPr>
        <p:spPr>
          <a:xfrm>
            <a:off x="2017391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13 w 29506"/>
              <a:gd name="connsiteY9" fmla="*/ 209868 h 209868"/>
              <a:gd name="connsiteX10" fmla="*/ 5917 w 29506"/>
              <a:gd name="connsiteY10" fmla="*/ 209868 h 209868"/>
              <a:gd name="connsiteX11" fmla="*/ 2382 w 29506"/>
              <a:gd name="connsiteY11" fmla="*/ 206594 h 209868"/>
              <a:gd name="connsiteX12" fmla="*/ 2382 w 29506"/>
              <a:gd name="connsiteY12" fmla="*/ 60844 h 209868"/>
              <a:gd name="connsiteX13" fmla="*/ 5917 w 29506"/>
              <a:gd name="connsiteY13" fmla="*/ 57265 h 209868"/>
              <a:gd name="connsiteX14" fmla="*/ 23513 w 29506"/>
              <a:gd name="connsiteY14" fmla="*/ 57265 h 209868"/>
              <a:gd name="connsiteX15" fmla="*/ 26817 w 29506"/>
              <a:gd name="connsiteY15" fmla="*/ 60844 h 209868"/>
              <a:gd name="connsiteX16" fmla="*/ 26817 w 29506"/>
              <a:gd name="connsiteY16" fmla="*/ 206670 h 209868"/>
              <a:gd name="connsiteX17" fmla="*/ 23513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681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133" y="0"/>
                  <a:pt x="22514" y="1295"/>
                  <a:pt x="25357" y="3960"/>
                </a:cubicBezTo>
                <a:cubicBezTo>
                  <a:pt x="28047" y="6625"/>
                  <a:pt x="29507" y="10128"/>
                  <a:pt x="29507" y="14468"/>
                </a:cubicBezTo>
                <a:moveTo>
                  <a:pt x="23513" y="209868"/>
                </a:moveTo>
                <a:lnTo>
                  <a:pt x="5917" y="209868"/>
                </a:lnTo>
                <a:cubicBezTo>
                  <a:pt x="3535" y="209868"/>
                  <a:pt x="2382" y="208802"/>
                  <a:pt x="2382" y="206594"/>
                </a:cubicBezTo>
                <a:lnTo>
                  <a:pt x="2382" y="60844"/>
                </a:lnTo>
                <a:cubicBezTo>
                  <a:pt x="2382" y="58483"/>
                  <a:pt x="3535" y="57265"/>
                  <a:pt x="5917" y="57265"/>
                </a:cubicBezTo>
                <a:lnTo>
                  <a:pt x="23513" y="57265"/>
                </a:lnTo>
                <a:cubicBezTo>
                  <a:pt x="25665" y="57265"/>
                  <a:pt x="26817" y="58483"/>
                  <a:pt x="26817" y="60844"/>
                </a:cubicBezTo>
                <a:lnTo>
                  <a:pt x="26817" y="206670"/>
                </a:lnTo>
                <a:cubicBezTo>
                  <a:pt x="26817" y="208802"/>
                  <a:pt x="25665" y="209868"/>
                  <a:pt x="23513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6" name="Frihandsfigur 23">
            <a:extLst>
              <a:ext uri="{FF2B5EF4-FFF2-40B4-BE49-F238E27FC236}">
                <a16:creationId xmlns:a16="http://schemas.microsoft.com/office/drawing/2014/main" id="{DCDD3313-5718-4DDF-BEA9-1D39182FCDF9}"/>
              </a:ext>
            </a:extLst>
          </p:cNvPr>
          <p:cNvSpPr/>
          <p:nvPr userDrawn="1"/>
        </p:nvSpPr>
        <p:spPr>
          <a:xfrm>
            <a:off x="2073101" y="710536"/>
            <a:ext cx="126632" cy="214361"/>
          </a:xfrm>
          <a:custGeom>
            <a:avLst/>
            <a:gdLst>
              <a:gd name="connsiteX0" fmla="*/ 24435 w 126632"/>
              <a:gd name="connsiteY0" fmla="*/ 64423 h 214361"/>
              <a:gd name="connsiteX1" fmla="*/ 61933 w 126632"/>
              <a:gd name="connsiteY1" fmla="*/ 55285 h 214361"/>
              <a:gd name="connsiteX2" fmla="*/ 108729 w 126632"/>
              <a:gd name="connsiteY2" fmla="*/ 71961 h 214361"/>
              <a:gd name="connsiteX3" fmla="*/ 126633 w 126632"/>
              <a:gd name="connsiteY3" fmla="*/ 117880 h 214361"/>
              <a:gd name="connsiteX4" fmla="*/ 126633 w 126632"/>
              <a:gd name="connsiteY4" fmla="*/ 150624 h 214361"/>
              <a:gd name="connsiteX5" fmla="*/ 108575 w 126632"/>
              <a:gd name="connsiteY5" fmla="*/ 198598 h 214361"/>
              <a:gd name="connsiteX6" fmla="*/ 60166 w 126632"/>
              <a:gd name="connsiteY6" fmla="*/ 214361 h 214361"/>
              <a:gd name="connsiteX7" fmla="*/ 2689 w 126632"/>
              <a:gd name="connsiteY7" fmla="*/ 204005 h 214361"/>
              <a:gd name="connsiteX8" fmla="*/ 0 w 126632"/>
              <a:gd name="connsiteY8" fmla="*/ 200197 h 214361"/>
              <a:gd name="connsiteX9" fmla="*/ 0 w 126632"/>
              <a:gd name="connsiteY9" fmla="*/ 3274 h 214361"/>
              <a:gd name="connsiteX10" fmla="*/ 3304 w 126632"/>
              <a:gd name="connsiteY10" fmla="*/ 0 h 214361"/>
              <a:gd name="connsiteX11" fmla="*/ 20900 w 126632"/>
              <a:gd name="connsiteY11" fmla="*/ 0 h 214361"/>
              <a:gd name="connsiteX12" fmla="*/ 24512 w 126632"/>
              <a:gd name="connsiteY12" fmla="*/ 3274 h 214361"/>
              <a:gd name="connsiteX13" fmla="*/ 24512 w 126632"/>
              <a:gd name="connsiteY13" fmla="*/ 64423 h 214361"/>
              <a:gd name="connsiteX14" fmla="*/ 59551 w 126632"/>
              <a:gd name="connsiteY14" fmla="*/ 192811 h 214361"/>
              <a:gd name="connsiteX15" fmla="*/ 101813 w 126632"/>
              <a:gd name="connsiteY15" fmla="*/ 150624 h 214361"/>
              <a:gd name="connsiteX16" fmla="*/ 101813 w 126632"/>
              <a:gd name="connsiteY16" fmla="*/ 117880 h 214361"/>
              <a:gd name="connsiteX17" fmla="*/ 59782 w 126632"/>
              <a:gd name="connsiteY17" fmla="*/ 76835 h 214361"/>
              <a:gd name="connsiteX18" fmla="*/ 24358 w 126632"/>
              <a:gd name="connsiteY18" fmla="*/ 87496 h 214361"/>
              <a:gd name="connsiteX19" fmla="*/ 24358 w 126632"/>
              <a:gd name="connsiteY19" fmla="*/ 187252 h 214361"/>
              <a:gd name="connsiteX20" fmla="*/ 59551 w 126632"/>
              <a:gd name="connsiteY20" fmla="*/ 192811 h 21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6632" h="214361">
                <a:moveTo>
                  <a:pt x="24435" y="64423"/>
                </a:moveTo>
                <a:cubicBezTo>
                  <a:pt x="36345" y="58331"/>
                  <a:pt x="48870" y="55285"/>
                  <a:pt x="61933" y="55285"/>
                </a:cubicBezTo>
                <a:cubicBezTo>
                  <a:pt x="81220" y="55285"/>
                  <a:pt x="96819" y="60844"/>
                  <a:pt x="108729" y="71961"/>
                </a:cubicBezTo>
                <a:cubicBezTo>
                  <a:pt x="120639" y="83079"/>
                  <a:pt x="126633" y="98385"/>
                  <a:pt x="126633" y="117880"/>
                </a:cubicBezTo>
                <a:lnTo>
                  <a:pt x="126633" y="150624"/>
                </a:lnTo>
                <a:cubicBezTo>
                  <a:pt x="126633" y="172098"/>
                  <a:pt x="120639" y="188090"/>
                  <a:pt x="108575" y="198598"/>
                </a:cubicBezTo>
                <a:cubicBezTo>
                  <a:pt x="96588" y="209107"/>
                  <a:pt x="80452" y="214361"/>
                  <a:pt x="60166" y="214361"/>
                </a:cubicBezTo>
                <a:cubicBezTo>
                  <a:pt x="39880" y="214361"/>
                  <a:pt x="20747" y="210935"/>
                  <a:pt x="2689" y="204005"/>
                </a:cubicBezTo>
                <a:cubicBezTo>
                  <a:pt x="922" y="203243"/>
                  <a:pt x="0" y="201949"/>
                  <a:pt x="0" y="200197"/>
                </a:cubicBezTo>
                <a:lnTo>
                  <a:pt x="0" y="3274"/>
                </a:lnTo>
                <a:cubicBezTo>
                  <a:pt x="0" y="1142"/>
                  <a:pt x="1076" y="0"/>
                  <a:pt x="3304" y="0"/>
                </a:cubicBezTo>
                <a:lnTo>
                  <a:pt x="20900" y="0"/>
                </a:lnTo>
                <a:cubicBezTo>
                  <a:pt x="23283" y="0"/>
                  <a:pt x="24512" y="1066"/>
                  <a:pt x="24512" y="3274"/>
                </a:cubicBezTo>
                <a:lnTo>
                  <a:pt x="24512" y="64423"/>
                </a:lnTo>
                <a:close/>
                <a:moveTo>
                  <a:pt x="59551" y="192811"/>
                </a:moveTo>
                <a:cubicBezTo>
                  <a:pt x="87752" y="192811"/>
                  <a:pt x="101813" y="178723"/>
                  <a:pt x="101813" y="150624"/>
                </a:cubicBezTo>
                <a:lnTo>
                  <a:pt x="101813" y="117880"/>
                </a:lnTo>
                <a:cubicBezTo>
                  <a:pt x="101813" y="90542"/>
                  <a:pt x="87828" y="76835"/>
                  <a:pt x="59782" y="76835"/>
                </a:cubicBezTo>
                <a:cubicBezTo>
                  <a:pt x="46488" y="76835"/>
                  <a:pt x="34655" y="80414"/>
                  <a:pt x="24358" y="87496"/>
                </a:cubicBezTo>
                <a:lnTo>
                  <a:pt x="24358" y="187252"/>
                </a:lnTo>
                <a:cubicBezTo>
                  <a:pt x="34117" y="190983"/>
                  <a:pt x="45874" y="192811"/>
                  <a:pt x="59551" y="19281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7" name="Frihandsfigur 24">
            <a:extLst>
              <a:ext uri="{FF2B5EF4-FFF2-40B4-BE49-F238E27FC236}">
                <a16:creationId xmlns:a16="http://schemas.microsoft.com/office/drawing/2014/main" id="{5BFCB9E3-1BA0-40CE-97E9-D6CC1DD66F22}"/>
              </a:ext>
            </a:extLst>
          </p:cNvPr>
          <p:cNvSpPr/>
          <p:nvPr userDrawn="1"/>
        </p:nvSpPr>
        <p:spPr>
          <a:xfrm>
            <a:off x="2220788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90 w 29506"/>
              <a:gd name="connsiteY9" fmla="*/ 209868 h 209868"/>
              <a:gd name="connsiteX10" fmla="*/ 5994 w 29506"/>
              <a:gd name="connsiteY10" fmla="*/ 209868 h 209868"/>
              <a:gd name="connsiteX11" fmla="*/ 2459 w 29506"/>
              <a:gd name="connsiteY11" fmla="*/ 206594 h 209868"/>
              <a:gd name="connsiteX12" fmla="*/ 2459 w 29506"/>
              <a:gd name="connsiteY12" fmla="*/ 60844 h 209868"/>
              <a:gd name="connsiteX13" fmla="*/ 5994 w 29506"/>
              <a:gd name="connsiteY13" fmla="*/ 57265 h 209868"/>
              <a:gd name="connsiteX14" fmla="*/ 23590 w 29506"/>
              <a:gd name="connsiteY14" fmla="*/ 57265 h 209868"/>
              <a:gd name="connsiteX15" fmla="*/ 26894 w 29506"/>
              <a:gd name="connsiteY15" fmla="*/ 60844 h 209868"/>
              <a:gd name="connsiteX16" fmla="*/ 26894 w 29506"/>
              <a:gd name="connsiteY16" fmla="*/ 206670 h 209868"/>
              <a:gd name="connsiteX17" fmla="*/ 23590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4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758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056" y="0"/>
                  <a:pt x="22514" y="1295"/>
                  <a:pt x="25357" y="3960"/>
                </a:cubicBezTo>
                <a:cubicBezTo>
                  <a:pt x="28124" y="6625"/>
                  <a:pt x="29507" y="10128"/>
                  <a:pt x="29507" y="14468"/>
                </a:cubicBezTo>
                <a:moveTo>
                  <a:pt x="23590" y="209868"/>
                </a:moveTo>
                <a:lnTo>
                  <a:pt x="5994" y="209868"/>
                </a:lnTo>
                <a:cubicBezTo>
                  <a:pt x="3612" y="209868"/>
                  <a:pt x="2459" y="208802"/>
                  <a:pt x="2459" y="206594"/>
                </a:cubicBezTo>
                <a:lnTo>
                  <a:pt x="2459" y="60844"/>
                </a:lnTo>
                <a:cubicBezTo>
                  <a:pt x="2459" y="58483"/>
                  <a:pt x="3612" y="57265"/>
                  <a:pt x="5994" y="57265"/>
                </a:cubicBezTo>
                <a:lnTo>
                  <a:pt x="23590" y="57265"/>
                </a:lnTo>
                <a:cubicBezTo>
                  <a:pt x="25742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2" y="209868"/>
                  <a:pt x="23590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8" name="Frihandsfigur 25">
            <a:extLst>
              <a:ext uri="{FF2B5EF4-FFF2-40B4-BE49-F238E27FC236}">
                <a16:creationId xmlns:a16="http://schemas.microsoft.com/office/drawing/2014/main" id="{810CD77D-CE87-40BB-860A-44933009DB51}"/>
              </a:ext>
            </a:extLst>
          </p:cNvPr>
          <p:cNvSpPr/>
          <p:nvPr userDrawn="1"/>
        </p:nvSpPr>
        <p:spPr>
          <a:xfrm>
            <a:off x="2271118" y="765744"/>
            <a:ext cx="131089" cy="159076"/>
          </a:xfrm>
          <a:custGeom>
            <a:avLst/>
            <a:gdLst>
              <a:gd name="connsiteX0" fmla="*/ 131090 w 131089"/>
              <a:gd name="connsiteY0" fmla="*/ 101279 h 159076"/>
              <a:gd name="connsiteX1" fmla="*/ 113339 w 131089"/>
              <a:gd name="connsiteY1" fmla="*/ 143314 h 159076"/>
              <a:gd name="connsiteX2" fmla="*/ 65545 w 131089"/>
              <a:gd name="connsiteY2" fmla="*/ 159077 h 159076"/>
              <a:gd name="connsiteX3" fmla="*/ 17750 w 131089"/>
              <a:gd name="connsiteY3" fmla="*/ 143161 h 159076"/>
              <a:gd name="connsiteX4" fmla="*/ 0 w 131089"/>
              <a:gd name="connsiteY4" fmla="*/ 101203 h 159076"/>
              <a:gd name="connsiteX5" fmla="*/ 0 w 131089"/>
              <a:gd name="connsiteY5" fmla="*/ 58711 h 159076"/>
              <a:gd name="connsiteX6" fmla="*/ 17904 w 131089"/>
              <a:gd name="connsiteY6" fmla="*/ 16220 h 159076"/>
              <a:gd name="connsiteX7" fmla="*/ 65545 w 131089"/>
              <a:gd name="connsiteY7" fmla="*/ 0 h 159076"/>
              <a:gd name="connsiteX8" fmla="*/ 113339 w 131089"/>
              <a:gd name="connsiteY8" fmla="*/ 16220 h 159076"/>
              <a:gd name="connsiteX9" fmla="*/ 131090 w 131089"/>
              <a:gd name="connsiteY9" fmla="*/ 58711 h 159076"/>
              <a:gd name="connsiteX10" fmla="*/ 131090 w 131089"/>
              <a:gd name="connsiteY10" fmla="*/ 101279 h 159076"/>
              <a:gd name="connsiteX11" fmla="*/ 24743 w 131089"/>
              <a:gd name="connsiteY11" fmla="*/ 101279 h 159076"/>
              <a:gd name="connsiteX12" fmla="*/ 35347 w 131089"/>
              <a:gd name="connsiteY12" fmla="*/ 127855 h 159076"/>
              <a:gd name="connsiteX13" fmla="*/ 65545 w 131089"/>
              <a:gd name="connsiteY13" fmla="*/ 137602 h 159076"/>
              <a:gd name="connsiteX14" fmla="*/ 95897 w 131089"/>
              <a:gd name="connsiteY14" fmla="*/ 127855 h 159076"/>
              <a:gd name="connsiteX15" fmla="*/ 106654 w 131089"/>
              <a:gd name="connsiteY15" fmla="*/ 101279 h 159076"/>
              <a:gd name="connsiteX16" fmla="*/ 106654 w 131089"/>
              <a:gd name="connsiteY16" fmla="*/ 58788 h 159076"/>
              <a:gd name="connsiteX17" fmla="*/ 95897 w 131089"/>
              <a:gd name="connsiteY17" fmla="*/ 31754 h 159076"/>
              <a:gd name="connsiteX18" fmla="*/ 65545 w 131089"/>
              <a:gd name="connsiteY18" fmla="*/ 21855 h 159076"/>
              <a:gd name="connsiteX19" fmla="*/ 35347 w 131089"/>
              <a:gd name="connsiteY19" fmla="*/ 31754 h 159076"/>
              <a:gd name="connsiteX20" fmla="*/ 24743 w 131089"/>
              <a:gd name="connsiteY20" fmla="*/ 58788 h 159076"/>
              <a:gd name="connsiteX21" fmla="*/ 24743 w 131089"/>
              <a:gd name="connsiteY21" fmla="*/ 101279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31089" h="159076">
                <a:moveTo>
                  <a:pt x="131090" y="101279"/>
                </a:moveTo>
                <a:cubicBezTo>
                  <a:pt x="131090" y="118793"/>
                  <a:pt x="125173" y="132805"/>
                  <a:pt x="113339" y="143314"/>
                </a:cubicBezTo>
                <a:cubicBezTo>
                  <a:pt x="101506" y="153822"/>
                  <a:pt x="85600" y="159077"/>
                  <a:pt x="65545" y="159077"/>
                </a:cubicBezTo>
                <a:cubicBezTo>
                  <a:pt x="45489" y="159077"/>
                  <a:pt x="29584" y="153746"/>
                  <a:pt x="17750" y="143161"/>
                </a:cubicBezTo>
                <a:cubicBezTo>
                  <a:pt x="5917" y="132500"/>
                  <a:pt x="0" y="118565"/>
                  <a:pt x="0" y="101203"/>
                </a:cubicBezTo>
                <a:lnTo>
                  <a:pt x="0" y="58711"/>
                </a:lnTo>
                <a:cubicBezTo>
                  <a:pt x="0" y="41197"/>
                  <a:pt x="5994" y="27033"/>
                  <a:pt x="17904" y="16220"/>
                </a:cubicBezTo>
                <a:cubicBezTo>
                  <a:pt x="29814" y="5407"/>
                  <a:pt x="45720" y="0"/>
                  <a:pt x="65545" y="0"/>
                </a:cubicBezTo>
                <a:cubicBezTo>
                  <a:pt x="85600" y="0"/>
                  <a:pt x="101506" y="5407"/>
                  <a:pt x="113339" y="16220"/>
                </a:cubicBezTo>
                <a:cubicBezTo>
                  <a:pt x="125173" y="27033"/>
                  <a:pt x="131090" y="41197"/>
                  <a:pt x="131090" y="58711"/>
                </a:cubicBezTo>
                <a:lnTo>
                  <a:pt x="131090" y="101279"/>
                </a:lnTo>
                <a:close/>
                <a:moveTo>
                  <a:pt x="24743" y="101279"/>
                </a:moveTo>
                <a:cubicBezTo>
                  <a:pt x="24743" y="112473"/>
                  <a:pt x="28277" y="121383"/>
                  <a:pt x="35347" y="127855"/>
                </a:cubicBezTo>
                <a:cubicBezTo>
                  <a:pt x="42416" y="134328"/>
                  <a:pt x="52482" y="137602"/>
                  <a:pt x="65545" y="137602"/>
                </a:cubicBezTo>
                <a:cubicBezTo>
                  <a:pt x="78685" y="137602"/>
                  <a:pt x="88751" y="134328"/>
                  <a:pt x="95897" y="127855"/>
                </a:cubicBezTo>
                <a:cubicBezTo>
                  <a:pt x="103043" y="121383"/>
                  <a:pt x="106654" y="112473"/>
                  <a:pt x="106654" y="101279"/>
                </a:cubicBezTo>
                <a:lnTo>
                  <a:pt x="106654" y="58788"/>
                </a:lnTo>
                <a:cubicBezTo>
                  <a:pt x="106654" y="47365"/>
                  <a:pt x="103120" y="38379"/>
                  <a:pt x="95897" y="31754"/>
                </a:cubicBezTo>
                <a:cubicBezTo>
                  <a:pt x="88751" y="25129"/>
                  <a:pt x="78608" y="21855"/>
                  <a:pt x="65545" y="21855"/>
                </a:cubicBezTo>
                <a:cubicBezTo>
                  <a:pt x="52405" y="21855"/>
                  <a:pt x="42339" y="25129"/>
                  <a:pt x="35347" y="31754"/>
                </a:cubicBezTo>
                <a:cubicBezTo>
                  <a:pt x="28277" y="38379"/>
                  <a:pt x="24743" y="47365"/>
                  <a:pt x="24743" y="58788"/>
                </a:cubicBezTo>
                <a:lnTo>
                  <a:pt x="24743" y="101279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9" name="Frihandsfigur 26">
            <a:extLst>
              <a:ext uri="{FF2B5EF4-FFF2-40B4-BE49-F238E27FC236}">
                <a16:creationId xmlns:a16="http://schemas.microsoft.com/office/drawing/2014/main" id="{A5AAD810-3D35-40FF-BC46-72901FEAF521}"/>
              </a:ext>
            </a:extLst>
          </p:cNvPr>
          <p:cNvSpPr/>
          <p:nvPr userDrawn="1"/>
        </p:nvSpPr>
        <p:spPr>
          <a:xfrm>
            <a:off x="2424952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1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1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0" name="Frihandsfigur 27">
            <a:extLst>
              <a:ext uri="{FF2B5EF4-FFF2-40B4-BE49-F238E27FC236}">
                <a16:creationId xmlns:a16="http://schemas.microsoft.com/office/drawing/2014/main" id="{09F632B3-F68B-4EB6-A4AF-8820DEEAFE88}"/>
              </a:ext>
            </a:extLst>
          </p:cNvPr>
          <p:cNvSpPr/>
          <p:nvPr userDrawn="1"/>
        </p:nvSpPr>
        <p:spPr>
          <a:xfrm>
            <a:off x="2513012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90 w 29506"/>
              <a:gd name="connsiteY9" fmla="*/ 209868 h 209868"/>
              <a:gd name="connsiteX10" fmla="*/ 5994 w 29506"/>
              <a:gd name="connsiteY10" fmla="*/ 209868 h 209868"/>
              <a:gd name="connsiteX11" fmla="*/ 2459 w 29506"/>
              <a:gd name="connsiteY11" fmla="*/ 206594 h 209868"/>
              <a:gd name="connsiteX12" fmla="*/ 2459 w 29506"/>
              <a:gd name="connsiteY12" fmla="*/ 60844 h 209868"/>
              <a:gd name="connsiteX13" fmla="*/ 5994 w 29506"/>
              <a:gd name="connsiteY13" fmla="*/ 57265 h 209868"/>
              <a:gd name="connsiteX14" fmla="*/ 23590 w 29506"/>
              <a:gd name="connsiteY14" fmla="*/ 57265 h 209868"/>
              <a:gd name="connsiteX15" fmla="*/ 26894 w 29506"/>
              <a:gd name="connsiteY15" fmla="*/ 60844 h 209868"/>
              <a:gd name="connsiteX16" fmla="*/ 26894 w 29506"/>
              <a:gd name="connsiteY16" fmla="*/ 206670 h 209868"/>
              <a:gd name="connsiteX17" fmla="*/ 23590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681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133" y="0"/>
                  <a:pt x="22514" y="1295"/>
                  <a:pt x="25357" y="3960"/>
                </a:cubicBezTo>
                <a:cubicBezTo>
                  <a:pt x="28123" y="6625"/>
                  <a:pt x="29507" y="10128"/>
                  <a:pt x="29507" y="14468"/>
                </a:cubicBezTo>
                <a:moveTo>
                  <a:pt x="23590" y="209868"/>
                </a:moveTo>
                <a:lnTo>
                  <a:pt x="5994" y="209868"/>
                </a:lnTo>
                <a:cubicBezTo>
                  <a:pt x="3611" y="209868"/>
                  <a:pt x="2459" y="208802"/>
                  <a:pt x="2459" y="206594"/>
                </a:cubicBezTo>
                <a:lnTo>
                  <a:pt x="2459" y="60844"/>
                </a:lnTo>
                <a:cubicBezTo>
                  <a:pt x="2459" y="58483"/>
                  <a:pt x="3611" y="57265"/>
                  <a:pt x="5994" y="57265"/>
                </a:cubicBezTo>
                <a:lnTo>
                  <a:pt x="23590" y="57265"/>
                </a:lnTo>
                <a:cubicBezTo>
                  <a:pt x="25741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1" y="209868"/>
                  <a:pt x="23590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1" name="Frihandsfigur 28">
            <a:extLst>
              <a:ext uri="{FF2B5EF4-FFF2-40B4-BE49-F238E27FC236}">
                <a16:creationId xmlns:a16="http://schemas.microsoft.com/office/drawing/2014/main" id="{CAFF6B86-D7FF-40DD-97A0-91C6EA6486F0}"/>
              </a:ext>
            </a:extLst>
          </p:cNvPr>
          <p:cNvSpPr/>
          <p:nvPr userDrawn="1"/>
        </p:nvSpPr>
        <p:spPr>
          <a:xfrm>
            <a:off x="2568951" y="710536"/>
            <a:ext cx="125745" cy="211162"/>
          </a:xfrm>
          <a:custGeom>
            <a:avLst/>
            <a:gdLst>
              <a:gd name="connsiteX0" fmla="*/ 122791 w 125745"/>
              <a:gd name="connsiteY0" fmla="*/ 211087 h 211162"/>
              <a:gd name="connsiteX1" fmla="*/ 100738 w 125745"/>
              <a:gd name="connsiteY1" fmla="*/ 211087 h 211162"/>
              <a:gd name="connsiteX2" fmla="*/ 96281 w 125745"/>
              <a:gd name="connsiteY2" fmla="*/ 209031 h 211162"/>
              <a:gd name="connsiteX3" fmla="*/ 39650 w 125745"/>
              <a:gd name="connsiteY3" fmla="*/ 140877 h 211162"/>
              <a:gd name="connsiteX4" fmla="*/ 24435 w 125745"/>
              <a:gd name="connsiteY4" fmla="*/ 155345 h 211162"/>
              <a:gd name="connsiteX5" fmla="*/ 24435 w 125745"/>
              <a:gd name="connsiteY5" fmla="*/ 207889 h 211162"/>
              <a:gd name="connsiteX6" fmla="*/ 20901 w 125745"/>
              <a:gd name="connsiteY6" fmla="*/ 211163 h 211162"/>
              <a:gd name="connsiteX7" fmla="*/ 3304 w 125745"/>
              <a:gd name="connsiteY7" fmla="*/ 211163 h 211162"/>
              <a:gd name="connsiteX8" fmla="*/ 0 w 125745"/>
              <a:gd name="connsiteY8" fmla="*/ 207889 h 211162"/>
              <a:gd name="connsiteX9" fmla="*/ 0 w 125745"/>
              <a:gd name="connsiteY9" fmla="*/ 3274 h 211162"/>
              <a:gd name="connsiteX10" fmla="*/ 3304 w 125745"/>
              <a:gd name="connsiteY10" fmla="*/ 0 h 211162"/>
              <a:gd name="connsiteX11" fmla="*/ 20901 w 125745"/>
              <a:gd name="connsiteY11" fmla="*/ 0 h 211162"/>
              <a:gd name="connsiteX12" fmla="*/ 24435 w 125745"/>
              <a:gd name="connsiteY12" fmla="*/ 3274 h 211162"/>
              <a:gd name="connsiteX13" fmla="*/ 24435 w 125745"/>
              <a:gd name="connsiteY13" fmla="*/ 125495 h 211162"/>
              <a:gd name="connsiteX14" fmla="*/ 91747 w 125745"/>
              <a:gd name="connsiteY14" fmla="*/ 60234 h 211162"/>
              <a:gd name="connsiteX15" fmla="*/ 95897 w 125745"/>
              <a:gd name="connsiteY15" fmla="*/ 58483 h 211162"/>
              <a:gd name="connsiteX16" fmla="*/ 117643 w 125745"/>
              <a:gd name="connsiteY16" fmla="*/ 58483 h 211162"/>
              <a:gd name="connsiteX17" fmla="*/ 120178 w 125745"/>
              <a:gd name="connsiteY17" fmla="*/ 59777 h 211162"/>
              <a:gd name="connsiteX18" fmla="*/ 119103 w 125745"/>
              <a:gd name="connsiteY18" fmla="*/ 62595 h 211162"/>
              <a:gd name="connsiteX19" fmla="*/ 55940 w 125745"/>
              <a:gd name="connsiteY19" fmla="*/ 124276 h 211162"/>
              <a:gd name="connsiteX20" fmla="*/ 124481 w 125745"/>
              <a:gd name="connsiteY20" fmla="*/ 206899 h 211162"/>
              <a:gd name="connsiteX21" fmla="*/ 122791 w 125745"/>
              <a:gd name="connsiteY21" fmla="*/ 211087 h 21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5745" h="211162">
                <a:moveTo>
                  <a:pt x="122791" y="211087"/>
                </a:moveTo>
                <a:lnTo>
                  <a:pt x="100738" y="211087"/>
                </a:lnTo>
                <a:cubicBezTo>
                  <a:pt x="98970" y="211087"/>
                  <a:pt x="97433" y="210401"/>
                  <a:pt x="96281" y="209031"/>
                </a:cubicBezTo>
                <a:lnTo>
                  <a:pt x="39650" y="140877"/>
                </a:lnTo>
                <a:lnTo>
                  <a:pt x="24435" y="155345"/>
                </a:lnTo>
                <a:lnTo>
                  <a:pt x="24435" y="207889"/>
                </a:lnTo>
                <a:cubicBezTo>
                  <a:pt x="24435" y="210021"/>
                  <a:pt x="23283" y="211163"/>
                  <a:pt x="20901" y="211163"/>
                </a:cubicBezTo>
                <a:lnTo>
                  <a:pt x="3304" y="211163"/>
                </a:lnTo>
                <a:cubicBezTo>
                  <a:pt x="1153" y="211163"/>
                  <a:pt x="0" y="210097"/>
                  <a:pt x="0" y="207889"/>
                </a:cubicBezTo>
                <a:lnTo>
                  <a:pt x="0" y="3274"/>
                </a:lnTo>
                <a:cubicBezTo>
                  <a:pt x="0" y="1142"/>
                  <a:pt x="1076" y="0"/>
                  <a:pt x="3304" y="0"/>
                </a:cubicBezTo>
                <a:lnTo>
                  <a:pt x="20901" y="0"/>
                </a:lnTo>
                <a:cubicBezTo>
                  <a:pt x="23283" y="0"/>
                  <a:pt x="24435" y="1066"/>
                  <a:pt x="24435" y="3274"/>
                </a:cubicBezTo>
                <a:lnTo>
                  <a:pt x="24435" y="125495"/>
                </a:lnTo>
                <a:lnTo>
                  <a:pt x="91747" y="60234"/>
                </a:lnTo>
                <a:cubicBezTo>
                  <a:pt x="92746" y="59092"/>
                  <a:pt x="94129" y="58483"/>
                  <a:pt x="95897" y="58483"/>
                </a:cubicBezTo>
                <a:lnTo>
                  <a:pt x="117643" y="58483"/>
                </a:lnTo>
                <a:cubicBezTo>
                  <a:pt x="119026" y="58483"/>
                  <a:pt x="119871" y="58940"/>
                  <a:pt x="120178" y="59777"/>
                </a:cubicBezTo>
                <a:cubicBezTo>
                  <a:pt x="120486" y="60691"/>
                  <a:pt x="120101" y="61605"/>
                  <a:pt x="119103" y="62595"/>
                </a:cubicBezTo>
                <a:lnTo>
                  <a:pt x="55940" y="124276"/>
                </a:lnTo>
                <a:lnTo>
                  <a:pt x="124481" y="206899"/>
                </a:lnTo>
                <a:cubicBezTo>
                  <a:pt x="126633" y="209716"/>
                  <a:pt x="126018" y="211087"/>
                  <a:pt x="122791" y="211087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2" name="Frihandsfigur 29">
            <a:extLst>
              <a:ext uri="{FF2B5EF4-FFF2-40B4-BE49-F238E27FC236}">
                <a16:creationId xmlns:a16="http://schemas.microsoft.com/office/drawing/2014/main" id="{489DAEEE-ED9A-4D25-8607-0D3007E38D72}"/>
              </a:ext>
            </a:extLst>
          </p:cNvPr>
          <p:cNvSpPr/>
          <p:nvPr userDrawn="1"/>
        </p:nvSpPr>
        <p:spPr>
          <a:xfrm>
            <a:off x="2703191" y="765744"/>
            <a:ext cx="124173" cy="159076"/>
          </a:xfrm>
          <a:custGeom>
            <a:avLst/>
            <a:gdLst>
              <a:gd name="connsiteX0" fmla="*/ 8529 w 124173"/>
              <a:gd name="connsiteY0" fmla="*/ 15382 h 159076"/>
              <a:gd name="connsiteX1" fmla="*/ 64853 w 124173"/>
              <a:gd name="connsiteY1" fmla="*/ 0 h 159076"/>
              <a:gd name="connsiteX2" fmla="*/ 108498 w 124173"/>
              <a:gd name="connsiteY2" fmla="*/ 14621 h 159076"/>
              <a:gd name="connsiteX3" fmla="*/ 124174 w 124173"/>
              <a:gd name="connsiteY3" fmla="*/ 57265 h 159076"/>
              <a:gd name="connsiteX4" fmla="*/ 124174 w 124173"/>
              <a:gd name="connsiteY4" fmla="*/ 145827 h 159076"/>
              <a:gd name="connsiteX5" fmla="*/ 121484 w 124173"/>
              <a:gd name="connsiteY5" fmla="*/ 149634 h 159076"/>
              <a:gd name="connsiteX6" fmla="*/ 64008 w 124173"/>
              <a:gd name="connsiteY6" fmla="*/ 159077 h 159076"/>
              <a:gd name="connsiteX7" fmla="*/ 18134 w 124173"/>
              <a:gd name="connsiteY7" fmla="*/ 147273 h 159076"/>
              <a:gd name="connsiteX8" fmla="*/ 0 w 124173"/>
              <a:gd name="connsiteY8" fmla="*/ 110645 h 159076"/>
              <a:gd name="connsiteX9" fmla="*/ 17289 w 124173"/>
              <a:gd name="connsiteY9" fmla="*/ 75845 h 159076"/>
              <a:gd name="connsiteX10" fmla="*/ 64085 w 124173"/>
              <a:gd name="connsiteY10" fmla="*/ 63737 h 159076"/>
              <a:gd name="connsiteX11" fmla="*/ 99816 w 124173"/>
              <a:gd name="connsiteY11" fmla="*/ 67240 h 159076"/>
              <a:gd name="connsiteX12" fmla="*/ 99816 w 124173"/>
              <a:gd name="connsiteY12" fmla="*/ 57798 h 159076"/>
              <a:gd name="connsiteX13" fmla="*/ 91517 w 124173"/>
              <a:gd name="connsiteY13" fmla="*/ 30612 h 159076"/>
              <a:gd name="connsiteX14" fmla="*/ 64085 w 124173"/>
              <a:gd name="connsiteY14" fmla="*/ 21779 h 159076"/>
              <a:gd name="connsiteX15" fmla="*/ 21746 w 124173"/>
              <a:gd name="connsiteY15" fmla="*/ 32668 h 159076"/>
              <a:gd name="connsiteX16" fmla="*/ 17289 w 124173"/>
              <a:gd name="connsiteY16" fmla="*/ 31754 h 159076"/>
              <a:gd name="connsiteX17" fmla="*/ 8683 w 124173"/>
              <a:gd name="connsiteY17" fmla="*/ 19342 h 159076"/>
              <a:gd name="connsiteX18" fmla="*/ 8529 w 124173"/>
              <a:gd name="connsiteY18" fmla="*/ 15382 h 159076"/>
              <a:gd name="connsiteX19" fmla="*/ 24358 w 124173"/>
              <a:gd name="connsiteY19" fmla="*/ 110722 h 159076"/>
              <a:gd name="connsiteX20" fmla="*/ 35193 w 124173"/>
              <a:gd name="connsiteY20" fmla="*/ 130673 h 159076"/>
              <a:gd name="connsiteX21" fmla="*/ 63931 w 124173"/>
              <a:gd name="connsiteY21" fmla="*/ 137602 h 159076"/>
              <a:gd name="connsiteX22" fmla="*/ 99662 w 124173"/>
              <a:gd name="connsiteY22" fmla="*/ 132272 h 159076"/>
              <a:gd name="connsiteX23" fmla="*/ 99662 w 124173"/>
              <a:gd name="connsiteY23" fmla="*/ 87953 h 159076"/>
              <a:gd name="connsiteX24" fmla="*/ 63931 w 124173"/>
              <a:gd name="connsiteY24" fmla="*/ 84450 h 159076"/>
              <a:gd name="connsiteX25" fmla="*/ 24358 w 124173"/>
              <a:gd name="connsiteY25" fmla="*/ 110722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4173" h="159076">
                <a:moveTo>
                  <a:pt x="8529" y="15382"/>
                </a:moveTo>
                <a:cubicBezTo>
                  <a:pt x="23590" y="5178"/>
                  <a:pt x="42416" y="0"/>
                  <a:pt x="64853" y="0"/>
                </a:cubicBezTo>
                <a:cubicBezTo>
                  <a:pt x="83525" y="0"/>
                  <a:pt x="98048" y="4874"/>
                  <a:pt x="108498" y="14621"/>
                </a:cubicBezTo>
                <a:cubicBezTo>
                  <a:pt x="118949" y="24368"/>
                  <a:pt x="124174" y="38608"/>
                  <a:pt x="124174" y="57265"/>
                </a:cubicBezTo>
                <a:lnTo>
                  <a:pt x="124174" y="145827"/>
                </a:lnTo>
                <a:cubicBezTo>
                  <a:pt x="124174" y="147806"/>
                  <a:pt x="123252" y="149101"/>
                  <a:pt x="121484" y="149634"/>
                </a:cubicBezTo>
                <a:cubicBezTo>
                  <a:pt x="104042" y="155954"/>
                  <a:pt x="84832" y="159077"/>
                  <a:pt x="64008" y="159077"/>
                </a:cubicBezTo>
                <a:cubicBezTo>
                  <a:pt x="45566" y="159077"/>
                  <a:pt x="30275" y="155117"/>
                  <a:pt x="18134" y="147273"/>
                </a:cubicBezTo>
                <a:cubicBezTo>
                  <a:pt x="5994" y="139430"/>
                  <a:pt x="0" y="127170"/>
                  <a:pt x="0" y="110645"/>
                </a:cubicBezTo>
                <a:cubicBezTo>
                  <a:pt x="0" y="95492"/>
                  <a:pt x="5763" y="83917"/>
                  <a:pt x="17289" y="75845"/>
                </a:cubicBezTo>
                <a:cubicBezTo>
                  <a:pt x="28815" y="67773"/>
                  <a:pt x="44414" y="63737"/>
                  <a:pt x="64085" y="63737"/>
                </a:cubicBezTo>
                <a:cubicBezTo>
                  <a:pt x="74381" y="63737"/>
                  <a:pt x="86292" y="64880"/>
                  <a:pt x="99816" y="67240"/>
                </a:cubicBezTo>
                <a:lnTo>
                  <a:pt x="99816" y="57798"/>
                </a:lnTo>
                <a:cubicBezTo>
                  <a:pt x="99816" y="45614"/>
                  <a:pt x="97049" y="36552"/>
                  <a:pt x="91517" y="30612"/>
                </a:cubicBezTo>
                <a:cubicBezTo>
                  <a:pt x="85984" y="24749"/>
                  <a:pt x="76840" y="21779"/>
                  <a:pt x="64085" y="21779"/>
                </a:cubicBezTo>
                <a:cubicBezTo>
                  <a:pt x="48179" y="21779"/>
                  <a:pt x="34117" y="25434"/>
                  <a:pt x="21746" y="32668"/>
                </a:cubicBezTo>
                <a:cubicBezTo>
                  <a:pt x="19978" y="33810"/>
                  <a:pt x="18442" y="33582"/>
                  <a:pt x="17289" y="31754"/>
                </a:cubicBezTo>
                <a:lnTo>
                  <a:pt x="8683" y="19342"/>
                </a:lnTo>
                <a:cubicBezTo>
                  <a:pt x="7530" y="17743"/>
                  <a:pt x="7530" y="16372"/>
                  <a:pt x="8529" y="15382"/>
                </a:cubicBezTo>
                <a:moveTo>
                  <a:pt x="24358" y="110722"/>
                </a:moveTo>
                <a:cubicBezTo>
                  <a:pt x="24358" y="119403"/>
                  <a:pt x="27970" y="126028"/>
                  <a:pt x="35193" y="130673"/>
                </a:cubicBezTo>
                <a:cubicBezTo>
                  <a:pt x="42416" y="135318"/>
                  <a:pt x="52021" y="137602"/>
                  <a:pt x="63931" y="137602"/>
                </a:cubicBezTo>
                <a:cubicBezTo>
                  <a:pt x="75841" y="137602"/>
                  <a:pt x="87752" y="135851"/>
                  <a:pt x="99662" y="132272"/>
                </a:cubicBezTo>
                <a:lnTo>
                  <a:pt x="99662" y="87953"/>
                </a:lnTo>
                <a:cubicBezTo>
                  <a:pt x="86983" y="85592"/>
                  <a:pt x="75073" y="84450"/>
                  <a:pt x="63931" y="84450"/>
                </a:cubicBezTo>
                <a:cubicBezTo>
                  <a:pt x="37498" y="84450"/>
                  <a:pt x="24358" y="93207"/>
                  <a:pt x="24358" y="11072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3" name="Frihandsfigur 30">
            <a:extLst>
              <a:ext uri="{FF2B5EF4-FFF2-40B4-BE49-F238E27FC236}">
                <a16:creationId xmlns:a16="http://schemas.microsoft.com/office/drawing/2014/main" id="{209E0C46-F2D8-4BEC-85C3-40C68FB8CA2C}"/>
              </a:ext>
            </a:extLst>
          </p:cNvPr>
          <p:cNvSpPr/>
          <p:nvPr userDrawn="1"/>
        </p:nvSpPr>
        <p:spPr>
          <a:xfrm>
            <a:off x="2856145" y="765821"/>
            <a:ext cx="120981" cy="159076"/>
          </a:xfrm>
          <a:custGeom>
            <a:avLst/>
            <a:gdLst>
              <a:gd name="connsiteX0" fmla="*/ 120982 w 120981"/>
              <a:gd name="connsiteY0" fmla="*/ 112701 h 159076"/>
              <a:gd name="connsiteX1" fmla="*/ 104307 w 120981"/>
              <a:gd name="connsiteY1" fmla="*/ 146817 h 159076"/>
              <a:gd name="connsiteX2" fmla="*/ 60508 w 120981"/>
              <a:gd name="connsiteY2" fmla="*/ 159077 h 159076"/>
              <a:gd name="connsiteX3" fmla="*/ 1495 w 120981"/>
              <a:gd name="connsiteY3" fmla="*/ 140192 h 159076"/>
              <a:gd name="connsiteX4" fmla="*/ 573 w 120981"/>
              <a:gd name="connsiteY4" fmla="*/ 135470 h 159076"/>
              <a:gd name="connsiteX5" fmla="*/ 8641 w 120981"/>
              <a:gd name="connsiteY5" fmla="*/ 121916 h 159076"/>
              <a:gd name="connsiteX6" fmla="*/ 13405 w 120981"/>
              <a:gd name="connsiteY6" fmla="*/ 121002 h 159076"/>
              <a:gd name="connsiteX7" fmla="*/ 61046 w 120981"/>
              <a:gd name="connsiteY7" fmla="*/ 137526 h 159076"/>
              <a:gd name="connsiteX8" fmla="*/ 86403 w 120981"/>
              <a:gd name="connsiteY8" fmla="*/ 131358 h 159076"/>
              <a:gd name="connsiteX9" fmla="*/ 96239 w 120981"/>
              <a:gd name="connsiteY9" fmla="*/ 113920 h 159076"/>
              <a:gd name="connsiteX10" fmla="*/ 90322 w 120981"/>
              <a:gd name="connsiteY10" fmla="*/ 101051 h 159076"/>
              <a:gd name="connsiteX11" fmla="*/ 78258 w 120981"/>
              <a:gd name="connsiteY11" fmla="*/ 94121 h 159076"/>
              <a:gd name="connsiteX12" fmla="*/ 61123 w 120981"/>
              <a:gd name="connsiteY12" fmla="*/ 90313 h 159076"/>
              <a:gd name="connsiteX13" fmla="*/ 46677 w 120981"/>
              <a:gd name="connsiteY13" fmla="*/ 87039 h 159076"/>
              <a:gd name="connsiteX14" fmla="*/ 31770 w 120981"/>
              <a:gd name="connsiteY14" fmla="*/ 81709 h 159076"/>
              <a:gd name="connsiteX15" fmla="*/ 17017 w 120981"/>
              <a:gd name="connsiteY15" fmla="*/ 73332 h 159076"/>
              <a:gd name="connsiteX16" fmla="*/ 7181 w 120981"/>
              <a:gd name="connsiteY16" fmla="*/ 60920 h 159076"/>
              <a:gd name="connsiteX17" fmla="*/ 3032 w 120981"/>
              <a:gd name="connsiteY17" fmla="*/ 43329 h 159076"/>
              <a:gd name="connsiteX18" fmla="*/ 20167 w 120981"/>
              <a:gd name="connsiteY18" fmla="*/ 11042 h 159076"/>
              <a:gd name="connsiteX19" fmla="*/ 61738 w 120981"/>
              <a:gd name="connsiteY19" fmla="*/ 0 h 159076"/>
              <a:gd name="connsiteX20" fmla="*/ 113605 w 120981"/>
              <a:gd name="connsiteY20" fmla="*/ 13859 h 159076"/>
              <a:gd name="connsiteX21" fmla="*/ 114758 w 120981"/>
              <a:gd name="connsiteY21" fmla="*/ 18276 h 159076"/>
              <a:gd name="connsiteX22" fmla="*/ 106689 w 120981"/>
              <a:gd name="connsiteY22" fmla="*/ 31526 h 159076"/>
              <a:gd name="connsiteX23" fmla="*/ 102233 w 120981"/>
              <a:gd name="connsiteY23" fmla="*/ 32668 h 159076"/>
              <a:gd name="connsiteX24" fmla="*/ 60508 w 120981"/>
              <a:gd name="connsiteY24" fmla="*/ 21779 h 159076"/>
              <a:gd name="connsiteX25" fmla="*/ 36073 w 120981"/>
              <a:gd name="connsiteY25" fmla="*/ 27566 h 159076"/>
              <a:gd name="connsiteX26" fmla="*/ 27160 w 120981"/>
              <a:gd name="connsiteY26" fmla="*/ 43329 h 159076"/>
              <a:gd name="connsiteX27" fmla="*/ 36842 w 120981"/>
              <a:gd name="connsiteY27" fmla="*/ 59244 h 159076"/>
              <a:gd name="connsiteX28" fmla="*/ 65887 w 120981"/>
              <a:gd name="connsiteY28" fmla="*/ 68078 h 159076"/>
              <a:gd name="connsiteX29" fmla="*/ 81102 w 120981"/>
              <a:gd name="connsiteY29" fmla="*/ 71352 h 159076"/>
              <a:gd name="connsiteX30" fmla="*/ 95394 w 120981"/>
              <a:gd name="connsiteY30" fmla="*/ 76378 h 159076"/>
              <a:gd name="connsiteX31" fmla="*/ 108764 w 120981"/>
              <a:gd name="connsiteY31" fmla="*/ 84222 h 159076"/>
              <a:gd name="connsiteX32" fmla="*/ 117217 w 120981"/>
              <a:gd name="connsiteY32" fmla="*/ 95872 h 159076"/>
              <a:gd name="connsiteX33" fmla="*/ 120982 w 120981"/>
              <a:gd name="connsiteY33" fmla="*/ 112701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20981" h="159076">
                <a:moveTo>
                  <a:pt x="120982" y="112701"/>
                </a:moveTo>
                <a:cubicBezTo>
                  <a:pt x="120982" y="127246"/>
                  <a:pt x="115449" y="138669"/>
                  <a:pt x="104307" y="146817"/>
                </a:cubicBezTo>
                <a:cubicBezTo>
                  <a:pt x="93165" y="154965"/>
                  <a:pt x="78566" y="159077"/>
                  <a:pt x="60508" y="159077"/>
                </a:cubicBezTo>
                <a:cubicBezTo>
                  <a:pt x="38455" y="159077"/>
                  <a:pt x="18784" y="152756"/>
                  <a:pt x="1495" y="140192"/>
                </a:cubicBezTo>
                <a:cubicBezTo>
                  <a:pt x="-119" y="139202"/>
                  <a:pt x="-426" y="137602"/>
                  <a:pt x="573" y="135470"/>
                </a:cubicBezTo>
                <a:lnTo>
                  <a:pt x="8641" y="121916"/>
                </a:lnTo>
                <a:cubicBezTo>
                  <a:pt x="9794" y="119936"/>
                  <a:pt x="11407" y="119631"/>
                  <a:pt x="13405" y="121002"/>
                </a:cubicBezTo>
                <a:cubicBezTo>
                  <a:pt x="28312" y="132043"/>
                  <a:pt x="44218" y="137526"/>
                  <a:pt x="61046" y="137526"/>
                </a:cubicBezTo>
                <a:cubicBezTo>
                  <a:pt x="71343" y="137526"/>
                  <a:pt x="79795" y="135470"/>
                  <a:pt x="86403" y="131358"/>
                </a:cubicBezTo>
                <a:cubicBezTo>
                  <a:pt x="92935" y="127246"/>
                  <a:pt x="96239" y="121459"/>
                  <a:pt x="96239" y="113920"/>
                </a:cubicBezTo>
                <a:cubicBezTo>
                  <a:pt x="96239" y="108818"/>
                  <a:pt x="94241" y="104553"/>
                  <a:pt x="90322" y="101051"/>
                </a:cubicBezTo>
                <a:cubicBezTo>
                  <a:pt x="86327" y="97624"/>
                  <a:pt x="82331" y="95263"/>
                  <a:pt x="78258" y="94121"/>
                </a:cubicBezTo>
                <a:cubicBezTo>
                  <a:pt x="74186" y="92903"/>
                  <a:pt x="68500" y="91684"/>
                  <a:pt x="61123" y="90313"/>
                </a:cubicBezTo>
                <a:cubicBezTo>
                  <a:pt x="55360" y="89171"/>
                  <a:pt x="50519" y="88029"/>
                  <a:pt x="46677" y="87039"/>
                </a:cubicBezTo>
                <a:cubicBezTo>
                  <a:pt x="42835" y="86049"/>
                  <a:pt x="37841" y="84298"/>
                  <a:pt x="31770" y="81709"/>
                </a:cubicBezTo>
                <a:cubicBezTo>
                  <a:pt x="25700" y="79196"/>
                  <a:pt x="20782" y="76378"/>
                  <a:pt x="17017" y="73332"/>
                </a:cubicBezTo>
                <a:cubicBezTo>
                  <a:pt x="13252" y="70286"/>
                  <a:pt x="9947" y="66174"/>
                  <a:pt x="7181" y="60920"/>
                </a:cubicBezTo>
                <a:cubicBezTo>
                  <a:pt x="4415" y="55742"/>
                  <a:pt x="3032" y="49878"/>
                  <a:pt x="3032" y="43329"/>
                </a:cubicBezTo>
                <a:cubicBezTo>
                  <a:pt x="3032" y="29165"/>
                  <a:pt x="8718" y="18352"/>
                  <a:pt x="20167" y="11042"/>
                </a:cubicBezTo>
                <a:cubicBezTo>
                  <a:pt x="31616" y="3731"/>
                  <a:pt x="45448" y="0"/>
                  <a:pt x="61738" y="0"/>
                </a:cubicBezTo>
                <a:cubicBezTo>
                  <a:pt x="79795" y="0"/>
                  <a:pt x="97084" y="4645"/>
                  <a:pt x="113605" y="13859"/>
                </a:cubicBezTo>
                <a:cubicBezTo>
                  <a:pt x="115757" y="14849"/>
                  <a:pt x="116218" y="16296"/>
                  <a:pt x="114758" y="18276"/>
                </a:cubicBezTo>
                <a:lnTo>
                  <a:pt x="106689" y="31526"/>
                </a:lnTo>
                <a:cubicBezTo>
                  <a:pt x="105690" y="33658"/>
                  <a:pt x="104230" y="34115"/>
                  <a:pt x="102233" y="32668"/>
                </a:cubicBezTo>
                <a:cubicBezTo>
                  <a:pt x="88555" y="25358"/>
                  <a:pt x="74647" y="21779"/>
                  <a:pt x="60508" y="21779"/>
                </a:cubicBezTo>
                <a:cubicBezTo>
                  <a:pt x="50212" y="21779"/>
                  <a:pt x="42067" y="23683"/>
                  <a:pt x="36073" y="27566"/>
                </a:cubicBezTo>
                <a:cubicBezTo>
                  <a:pt x="30157" y="31374"/>
                  <a:pt x="27160" y="36704"/>
                  <a:pt x="27160" y="43329"/>
                </a:cubicBezTo>
                <a:cubicBezTo>
                  <a:pt x="27160" y="50640"/>
                  <a:pt x="30387" y="55894"/>
                  <a:pt x="36842" y="59244"/>
                </a:cubicBezTo>
                <a:cubicBezTo>
                  <a:pt x="43296" y="62595"/>
                  <a:pt x="52978" y="65565"/>
                  <a:pt x="65887" y="68078"/>
                </a:cubicBezTo>
                <a:cubicBezTo>
                  <a:pt x="72265" y="69220"/>
                  <a:pt x="77336" y="70362"/>
                  <a:pt x="81102" y="71352"/>
                </a:cubicBezTo>
                <a:cubicBezTo>
                  <a:pt x="84867" y="72342"/>
                  <a:pt x="89631" y="74017"/>
                  <a:pt x="95394" y="76378"/>
                </a:cubicBezTo>
                <a:cubicBezTo>
                  <a:pt x="101157" y="78739"/>
                  <a:pt x="105614" y="81328"/>
                  <a:pt x="108764" y="84222"/>
                </a:cubicBezTo>
                <a:cubicBezTo>
                  <a:pt x="111914" y="87115"/>
                  <a:pt x="114758" y="90999"/>
                  <a:pt x="117217" y="95872"/>
                </a:cubicBezTo>
                <a:cubicBezTo>
                  <a:pt x="119752" y="100822"/>
                  <a:pt x="120982" y="106457"/>
                  <a:pt x="120982" y="11270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4" name="Frihandsfigur 31">
            <a:extLst>
              <a:ext uri="{FF2B5EF4-FFF2-40B4-BE49-F238E27FC236}">
                <a16:creationId xmlns:a16="http://schemas.microsoft.com/office/drawing/2014/main" id="{334CDEE3-4611-41B0-8872-F44F23555B37}"/>
              </a:ext>
            </a:extLst>
          </p:cNvPr>
          <p:cNvSpPr/>
          <p:nvPr userDrawn="1"/>
        </p:nvSpPr>
        <p:spPr>
          <a:xfrm>
            <a:off x="2995569" y="765744"/>
            <a:ext cx="204087" cy="156030"/>
          </a:xfrm>
          <a:custGeom>
            <a:avLst/>
            <a:gdLst>
              <a:gd name="connsiteX0" fmla="*/ 96588 w 204087"/>
              <a:gd name="connsiteY0" fmla="*/ 14468 h 156030"/>
              <a:gd name="connsiteX1" fmla="*/ 142462 w 204087"/>
              <a:gd name="connsiteY1" fmla="*/ 0 h 156030"/>
              <a:gd name="connsiteX2" fmla="*/ 187260 w 204087"/>
              <a:gd name="connsiteY2" fmla="*/ 15839 h 156030"/>
              <a:gd name="connsiteX3" fmla="*/ 204088 w 204087"/>
              <a:gd name="connsiteY3" fmla="*/ 60234 h 156030"/>
              <a:gd name="connsiteX4" fmla="*/ 204088 w 204087"/>
              <a:gd name="connsiteY4" fmla="*/ 152604 h 156030"/>
              <a:gd name="connsiteX5" fmla="*/ 200784 w 204087"/>
              <a:gd name="connsiteY5" fmla="*/ 155878 h 156030"/>
              <a:gd name="connsiteX6" fmla="*/ 183187 w 204087"/>
              <a:gd name="connsiteY6" fmla="*/ 155878 h 156030"/>
              <a:gd name="connsiteX7" fmla="*/ 179653 w 204087"/>
              <a:gd name="connsiteY7" fmla="*/ 152604 h 156030"/>
              <a:gd name="connsiteX8" fmla="*/ 179653 w 204087"/>
              <a:gd name="connsiteY8" fmla="*/ 59701 h 156030"/>
              <a:gd name="connsiteX9" fmla="*/ 170124 w 204087"/>
              <a:gd name="connsiteY9" fmla="*/ 31831 h 156030"/>
              <a:gd name="connsiteX10" fmla="*/ 141847 w 204087"/>
              <a:gd name="connsiteY10" fmla="*/ 21931 h 156030"/>
              <a:gd name="connsiteX11" fmla="*/ 109113 w 204087"/>
              <a:gd name="connsiteY11" fmla="*/ 31983 h 156030"/>
              <a:gd name="connsiteX12" fmla="*/ 114799 w 204087"/>
              <a:gd name="connsiteY12" fmla="*/ 60006 h 156030"/>
              <a:gd name="connsiteX13" fmla="*/ 114799 w 204087"/>
              <a:gd name="connsiteY13" fmla="*/ 152680 h 156030"/>
              <a:gd name="connsiteX14" fmla="*/ 111495 w 204087"/>
              <a:gd name="connsiteY14" fmla="*/ 155954 h 156030"/>
              <a:gd name="connsiteX15" fmla="*/ 93591 w 204087"/>
              <a:gd name="connsiteY15" fmla="*/ 155954 h 156030"/>
              <a:gd name="connsiteX16" fmla="*/ 90287 w 204087"/>
              <a:gd name="connsiteY16" fmla="*/ 152680 h 156030"/>
              <a:gd name="connsiteX17" fmla="*/ 90287 w 204087"/>
              <a:gd name="connsiteY17" fmla="*/ 59701 h 156030"/>
              <a:gd name="connsiteX18" fmla="*/ 54556 w 204087"/>
              <a:gd name="connsiteY18" fmla="*/ 21931 h 156030"/>
              <a:gd name="connsiteX19" fmla="*/ 24435 w 204087"/>
              <a:gd name="connsiteY19" fmla="*/ 27262 h 156030"/>
              <a:gd name="connsiteX20" fmla="*/ 24435 w 204087"/>
              <a:gd name="connsiteY20" fmla="*/ 152756 h 156030"/>
              <a:gd name="connsiteX21" fmla="*/ 20901 w 204087"/>
              <a:gd name="connsiteY21" fmla="*/ 156031 h 156030"/>
              <a:gd name="connsiteX22" fmla="*/ 3304 w 204087"/>
              <a:gd name="connsiteY22" fmla="*/ 156031 h 156030"/>
              <a:gd name="connsiteX23" fmla="*/ 0 w 204087"/>
              <a:gd name="connsiteY23" fmla="*/ 152756 h 156030"/>
              <a:gd name="connsiteX24" fmla="*/ 0 w 204087"/>
              <a:gd name="connsiteY24" fmla="*/ 15687 h 156030"/>
              <a:gd name="connsiteX25" fmla="*/ 2689 w 204087"/>
              <a:gd name="connsiteY25" fmla="*/ 11575 h 156030"/>
              <a:gd name="connsiteX26" fmla="*/ 53942 w 204087"/>
              <a:gd name="connsiteY26" fmla="*/ 76 h 156030"/>
              <a:gd name="connsiteX27" fmla="*/ 96588 w 204087"/>
              <a:gd name="connsiteY27" fmla="*/ 14468 h 15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4087" h="156030">
                <a:moveTo>
                  <a:pt x="96588" y="14468"/>
                </a:moveTo>
                <a:cubicBezTo>
                  <a:pt x="111265" y="4797"/>
                  <a:pt x="126556" y="0"/>
                  <a:pt x="142462" y="0"/>
                </a:cubicBezTo>
                <a:cubicBezTo>
                  <a:pt x="161134" y="0"/>
                  <a:pt x="176041" y="5254"/>
                  <a:pt x="187260" y="15839"/>
                </a:cubicBezTo>
                <a:cubicBezTo>
                  <a:pt x="198478" y="26348"/>
                  <a:pt x="204088" y="41197"/>
                  <a:pt x="204088" y="60234"/>
                </a:cubicBezTo>
                <a:lnTo>
                  <a:pt x="204088" y="152604"/>
                </a:lnTo>
                <a:cubicBezTo>
                  <a:pt x="204088" y="154812"/>
                  <a:pt x="203012" y="155878"/>
                  <a:pt x="200784" y="155878"/>
                </a:cubicBezTo>
                <a:lnTo>
                  <a:pt x="183187" y="155878"/>
                </a:lnTo>
                <a:cubicBezTo>
                  <a:pt x="180805" y="155878"/>
                  <a:pt x="179653" y="154812"/>
                  <a:pt x="179653" y="152604"/>
                </a:cubicBezTo>
                <a:lnTo>
                  <a:pt x="179653" y="59701"/>
                </a:lnTo>
                <a:cubicBezTo>
                  <a:pt x="179653" y="47670"/>
                  <a:pt x="176502" y="38379"/>
                  <a:pt x="170124" y="31831"/>
                </a:cubicBezTo>
                <a:cubicBezTo>
                  <a:pt x="163747" y="25206"/>
                  <a:pt x="154372" y="21931"/>
                  <a:pt x="141847" y="21931"/>
                </a:cubicBezTo>
                <a:cubicBezTo>
                  <a:pt x="129707" y="21931"/>
                  <a:pt x="118795" y="25282"/>
                  <a:pt x="109113" y="31983"/>
                </a:cubicBezTo>
                <a:cubicBezTo>
                  <a:pt x="112878" y="40055"/>
                  <a:pt x="114799" y="49421"/>
                  <a:pt x="114799" y="60006"/>
                </a:cubicBezTo>
                <a:lnTo>
                  <a:pt x="114799" y="152680"/>
                </a:lnTo>
                <a:cubicBezTo>
                  <a:pt x="114799" y="154888"/>
                  <a:pt x="113724" y="155954"/>
                  <a:pt x="111495" y="155954"/>
                </a:cubicBezTo>
                <a:lnTo>
                  <a:pt x="93591" y="155954"/>
                </a:lnTo>
                <a:cubicBezTo>
                  <a:pt x="91440" y="155954"/>
                  <a:pt x="90287" y="154888"/>
                  <a:pt x="90287" y="152680"/>
                </a:cubicBezTo>
                <a:lnTo>
                  <a:pt x="90287" y="59701"/>
                </a:lnTo>
                <a:cubicBezTo>
                  <a:pt x="90287" y="34496"/>
                  <a:pt x="78377" y="21931"/>
                  <a:pt x="54556" y="21931"/>
                </a:cubicBezTo>
                <a:cubicBezTo>
                  <a:pt x="44414" y="21931"/>
                  <a:pt x="34424" y="23683"/>
                  <a:pt x="24435" y="27262"/>
                </a:cubicBezTo>
                <a:lnTo>
                  <a:pt x="24435" y="152756"/>
                </a:lnTo>
                <a:cubicBezTo>
                  <a:pt x="24435" y="154965"/>
                  <a:pt x="23283" y="156031"/>
                  <a:pt x="20901" y="156031"/>
                </a:cubicBezTo>
                <a:lnTo>
                  <a:pt x="3304" y="156031"/>
                </a:lnTo>
                <a:cubicBezTo>
                  <a:pt x="1076" y="156031"/>
                  <a:pt x="0" y="154965"/>
                  <a:pt x="0" y="152756"/>
                </a:cubicBezTo>
                <a:lnTo>
                  <a:pt x="0" y="15687"/>
                </a:lnTo>
                <a:cubicBezTo>
                  <a:pt x="0" y="13707"/>
                  <a:pt x="922" y="12336"/>
                  <a:pt x="2689" y="11575"/>
                </a:cubicBezTo>
                <a:cubicBezTo>
                  <a:pt x="19748" y="3884"/>
                  <a:pt x="36806" y="76"/>
                  <a:pt x="53942" y="76"/>
                </a:cubicBezTo>
                <a:cubicBezTo>
                  <a:pt x="71461" y="0"/>
                  <a:pt x="85600" y="4874"/>
                  <a:pt x="96588" y="144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5" name="Frihandsfigur 32">
            <a:extLst>
              <a:ext uri="{FF2B5EF4-FFF2-40B4-BE49-F238E27FC236}">
                <a16:creationId xmlns:a16="http://schemas.microsoft.com/office/drawing/2014/main" id="{754D6BA4-A356-44FF-931E-D4F204040CF6}"/>
              </a:ext>
            </a:extLst>
          </p:cNvPr>
          <p:cNvSpPr/>
          <p:nvPr userDrawn="1"/>
        </p:nvSpPr>
        <p:spPr>
          <a:xfrm>
            <a:off x="3216485" y="765744"/>
            <a:ext cx="124174" cy="159076"/>
          </a:xfrm>
          <a:custGeom>
            <a:avLst/>
            <a:gdLst>
              <a:gd name="connsiteX0" fmla="*/ 8529 w 124174"/>
              <a:gd name="connsiteY0" fmla="*/ 15382 h 159076"/>
              <a:gd name="connsiteX1" fmla="*/ 64853 w 124174"/>
              <a:gd name="connsiteY1" fmla="*/ 0 h 159076"/>
              <a:gd name="connsiteX2" fmla="*/ 108499 w 124174"/>
              <a:gd name="connsiteY2" fmla="*/ 14621 h 159076"/>
              <a:gd name="connsiteX3" fmla="*/ 124174 w 124174"/>
              <a:gd name="connsiteY3" fmla="*/ 57265 h 159076"/>
              <a:gd name="connsiteX4" fmla="*/ 124174 w 124174"/>
              <a:gd name="connsiteY4" fmla="*/ 145827 h 159076"/>
              <a:gd name="connsiteX5" fmla="*/ 121485 w 124174"/>
              <a:gd name="connsiteY5" fmla="*/ 149634 h 159076"/>
              <a:gd name="connsiteX6" fmla="*/ 64008 w 124174"/>
              <a:gd name="connsiteY6" fmla="*/ 159077 h 159076"/>
              <a:gd name="connsiteX7" fmla="*/ 18134 w 124174"/>
              <a:gd name="connsiteY7" fmla="*/ 147273 h 159076"/>
              <a:gd name="connsiteX8" fmla="*/ 0 w 124174"/>
              <a:gd name="connsiteY8" fmla="*/ 110645 h 159076"/>
              <a:gd name="connsiteX9" fmla="*/ 17289 w 124174"/>
              <a:gd name="connsiteY9" fmla="*/ 75845 h 159076"/>
              <a:gd name="connsiteX10" fmla="*/ 64085 w 124174"/>
              <a:gd name="connsiteY10" fmla="*/ 63737 h 159076"/>
              <a:gd name="connsiteX11" fmla="*/ 99816 w 124174"/>
              <a:gd name="connsiteY11" fmla="*/ 67240 h 159076"/>
              <a:gd name="connsiteX12" fmla="*/ 99816 w 124174"/>
              <a:gd name="connsiteY12" fmla="*/ 57798 h 159076"/>
              <a:gd name="connsiteX13" fmla="*/ 91517 w 124174"/>
              <a:gd name="connsiteY13" fmla="*/ 30612 h 159076"/>
              <a:gd name="connsiteX14" fmla="*/ 64085 w 124174"/>
              <a:gd name="connsiteY14" fmla="*/ 21779 h 159076"/>
              <a:gd name="connsiteX15" fmla="*/ 21746 w 124174"/>
              <a:gd name="connsiteY15" fmla="*/ 32668 h 159076"/>
              <a:gd name="connsiteX16" fmla="*/ 17289 w 124174"/>
              <a:gd name="connsiteY16" fmla="*/ 31754 h 159076"/>
              <a:gd name="connsiteX17" fmla="*/ 8683 w 124174"/>
              <a:gd name="connsiteY17" fmla="*/ 19342 h 159076"/>
              <a:gd name="connsiteX18" fmla="*/ 8529 w 124174"/>
              <a:gd name="connsiteY18" fmla="*/ 15382 h 159076"/>
              <a:gd name="connsiteX19" fmla="*/ 24282 w 124174"/>
              <a:gd name="connsiteY19" fmla="*/ 110722 h 159076"/>
              <a:gd name="connsiteX20" fmla="*/ 35116 w 124174"/>
              <a:gd name="connsiteY20" fmla="*/ 130673 h 159076"/>
              <a:gd name="connsiteX21" fmla="*/ 63854 w 124174"/>
              <a:gd name="connsiteY21" fmla="*/ 137602 h 159076"/>
              <a:gd name="connsiteX22" fmla="*/ 99585 w 124174"/>
              <a:gd name="connsiteY22" fmla="*/ 132272 h 159076"/>
              <a:gd name="connsiteX23" fmla="*/ 99585 w 124174"/>
              <a:gd name="connsiteY23" fmla="*/ 87953 h 159076"/>
              <a:gd name="connsiteX24" fmla="*/ 63854 w 124174"/>
              <a:gd name="connsiteY24" fmla="*/ 84450 h 159076"/>
              <a:gd name="connsiteX25" fmla="*/ 24282 w 124174"/>
              <a:gd name="connsiteY25" fmla="*/ 110722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4174" h="159076">
                <a:moveTo>
                  <a:pt x="8529" y="15382"/>
                </a:moveTo>
                <a:cubicBezTo>
                  <a:pt x="23590" y="5178"/>
                  <a:pt x="42416" y="0"/>
                  <a:pt x="64853" y="0"/>
                </a:cubicBezTo>
                <a:cubicBezTo>
                  <a:pt x="83525" y="0"/>
                  <a:pt x="98048" y="4874"/>
                  <a:pt x="108499" y="14621"/>
                </a:cubicBezTo>
                <a:cubicBezTo>
                  <a:pt x="118949" y="24368"/>
                  <a:pt x="124174" y="38608"/>
                  <a:pt x="124174" y="57265"/>
                </a:cubicBezTo>
                <a:lnTo>
                  <a:pt x="124174" y="145827"/>
                </a:lnTo>
                <a:cubicBezTo>
                  <a:pt x="124174" y="147806"/>
                  <a:pt x="123252" y="149101"/>
                  <a:pt x="121485" y="149634"/>
                </a:cubicBezTo>
                <a:cubicBezTo>
                  <a:pt x="104042" y="155954"/>
                  <a:pt x="84832" y="159077"/>
                  <a:pt x="64008" y="159077"/>
                </a:cubicBezTo>
                <a:cubicBezTo>
                  <a:pt x="45566" y="159077"/>
                  <a:pt x="30275" y="155117"/>
                  <a:pt x="18134" y="147273"/>
                </a:cubicBezTo>
                <a:cubicBezTo>
                  <a:pt x="5994" y="139430"/>
                  <a:pt x="0" y="127170"/>
                  <a:pt x="0" y="110645"/>
                </a:cubicBezTo>
                <a:cubicBezTo>
                  <a:pt x="0" y="95492"/>
                  <a:pt x="5763" y="83917"/>
                  <a:pt x="17289" y="75845"/>
                </a:cubicBezTo>
                <a:cubicBezTo>
                  <a:pt x="28815" y="67773"/>
                  <a:pt x="44414" y="63737"/>
                  <a:pt x="64085" y="63737"/>
                </a:cubicBezTo>
                <a:cubicBezTo>
                  <a:pt x="74381" y="63737"/>
                  <a:pt x="86292" y="64880"/>
                  <a:pt x="99816" y="67240"/>
                </a:cubicBezTo>
                <a:lnTo>
                  <a:pt x="99816" y="57798"/>
                </a:lnTo>
                <a:cubicBezTo>
                  <a:pt x="99816" y="45614"/>
                  <a:pt x="97049" y="36552"/>
                  <a:pt x="91517" y="30612"/>
                </a:cubicBezTo>
                <a:cubicBezTo>
                  <a:pt x="85984" y="24749"/>
                  <a:pt x="76840" y="21779"/>
                  <a:pt x="64085" y="21779"/>
                </a:cubicBezTo>
                <a:cubicBezTo>
                  <a:pt x="48179" y="21779"/>
                  <a:pt x="34117" y="25434"/>
                  <a:pt x="21746" y="32668"/>
                </a:cubicBezTo>
                <a:cubicBezTo>
                  <a:pt x="19978" y="33810"/>
                  <a:pt x="18442" y="33582"/>
                  <a:pt x="17289" y="31754"/>
                </a:cubicBezTo>
                <a:lnTo>
                  <a:pt x="8683" y="19342"/>
                </a:lnTo>
                <a:cubicBezTo>
                  <a:pt x="7530" y="17743"/>
                  <a:pt x="7530" y="16372"/>
                  <a:pt x="8529" y="15382"/>
                </a:cubicBezTo>
                <a:moveTo>
                  <a:pt x="24282" y="110722"/>
                </a:moveTo>
                <a:cubicBezTo>
                  <a:pt x="24282" y="119403"/>
                  <a:pt x="27893" y="126028"/>
                  <a:pt x="35116" y="130673"/>
                </a:cubicBezTo>
                <a:cubicBezTo>
                  <a:pt x="42339" y="135318"/>
                  <a:pt x="51944" y="137602"/>
                  <a:pt x="63854" y="137602"/>
                </a:cubicBezTo>
                <a:cubicBezTo>
                  <a:pt x="75764" y="137602"/>
                  <a:pt x="87675" y="135851"/>
                  <a:pt x="99585" y="132272"/>
                </a:cubicBezTo>
                <a:lnTo>
                  <a:pt x="99585" y="87953"/>
                </a:lnTo>
                <a:cubicBezTo>
                  <a:pt x="86906" y="85592"/>
                  <a:pt x="74996" y="84450"/>
                  <a:pt x="63854" y="84450"/>
                </a:cubicBezTo>
                <a:cubicBezTo>
                  <a:pt x="37498" y="84450"/>
                  <a:pt x="24282" y="93207"/>
                  <a:pt x="24282" y="11072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6" name="Frihandsfigur 33">
            <a:extLst>
              <a:ext uri="{FF2B5EF4-FFF2-40B4-BE49-F238E27FC236}">
                <a16:creationId xmlns:a16="http://schemas.microsoft.com/office/drawing/2014/main" id="{DF455A40-613D-489C-86EF-DB8386415C2B}"/>
              </a:ext>
            </a:extLst>
          </p:cNvPr>
          <p:cNvSpPr/>
          <p:nvPr userDrawn="1"/>
        </p:nvSpPr>
        <p:spPr>
          <a:xfrm>
            <a:off x="3367322" y="765821"/>
            <a:ext cx="86983" cy="155802"/>
          </a:xfrm>
          <a:custGeom>
            <a:avLst/>
            <a:gdLst>
              <a:gd name="connsiteX0" fmla="*/ 20900 w 86983"/>
              <a:gd name="connsiteY0" fmla="*/ 155802 h 155802"/>
              <a:gd name="connsiteX1" fmla="*/ 3304 w 86983"/>
              <a:gd name="connsiteY1" fmla="*/ 155802 h 155802"/>
              <a:gd name="connsiteX2" fmla="*/ 0 w 86983"/>
              <a:gd name="connsiteY2" fmla="*/ 152528 h 155802"/>
              <a:gd name="connsiteX3" fmla="*/ 0 w 86983"/>
              <a:gd name="connsiteY3" fmla="*/ 14697 h 155802"/>
              <a:gd name="connsiteX4" fmla="*/ 2382 w 86983"/>
              <a:gd name="connsiteY4" fmla="*/ 10889 h 155802"/>
              <a:gd name="connsiteX5" fmla="*/ 53327 w 86983"/>
              <a:gd name="connsiteY5" fmla="*/ 0 h 155802"/>
              <a:gd name="connsiteX6" fmla="*/ 83986 w 86983"/>
              <a:gd name="connsiteY6" fmla="*/ 2361 h 155802"/>
              <a:gd name="connsiteX7" fmla="*/ 86983 w 86983"/>
              <a:gd name="connsiteY7" fmla="*/ 6168 h 155802"/>
              <a:gd name="connsiteX8" fmla="*/ 86983 w 86983"/>
              <a:gd name="connsiteY8" fmla="*/ 20637 h 155802"/>
              <a:gd name="connsiteX9" fmla="*/ 83448 w 86983"/>
              <a:gd name="connsiteY9" fmla="*/ 23606 h 155802"/>
              <a:gd name="connsiteX10" fmla="*/ 56631 w 86983"/>
              <a:gd name="connsiteY10" fmla="*/ 21550 h 155802"/>
              <a:gd name="connsiteX11" fmla="*/ 24435 w 86983"/>
              <a:gd name="connsiteY11" fmla="*/ 27490 h 155802"/>
              <a:gd name="connsiteX12" fmla="*/ 24435 w 86983"/>
              <a:gd name="connsiteY12" fmla="*/ 152680 h 155802"/>
              <a:gd name="connsiteX13" fmla="*/ 20900 w 86983"/>
              <a:gd name="connsiteY13" fmla="*/ 155802 h 1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983" h="155802">
                <a:moveTo>
                  <a:pt x="20900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4697"/>
                </a:lnTo>
                <a:cubicBezTo>
                  <a:pt x="0" y="12717"/>
                  <a:pt x="768" y="11422"/>
                  <a:pt x="2382" y="10889"/>
                </a:cubicBezTo>
                <a:cubicBezTo>
                  <a:pt x="17673" y="3579"/>
                  <a:pt x="34655" y="0"/>
                  <a:pt x="53327" y="0"/>
                </a:cubicBezTo>
                <a:cubicBezTo>
                  <a:pt x="62240" y="0"/>
                  <a:pt x="72460" y="761"/>
                  <a:pt x="83986" y="2361"/>
                </a:cubicBezTo>
                <a:cubicBezTo>
                  <a:pt x="85984" y="2589"/>
                  <a:pt x="86983" y="3807"/>
                  <a:pt x="86983" y="6168"/>
                </a:cubicBezTo>
                <a:lnTo>
                  <a:pt x="86983" y="20637"/>
                </a:lnTo>
                <a:cubicBezTo>
                  <a:pt x="86983" y="23226"/>
                  <a:pt x="85831" y="24139"/>
                  <a:pt x="83448" y="23606"/>
                </a:cubicBezTo>
                <a:cubicBezTo>
                  <a:pt x="73690" y="22236"/>
                  <a:pt x="64776" y="21550"/>
                  <a:pt x="56631" y="21550"/>
                </a:cubicBezTo>
                <a:cubicBezTo>
                  <a:pt x="44951" y="21550"/>
                  <a:pt x="34194" y="23530"/>
                  <a:pt x="24435" y="27490"/>
                </a:cubicBezTo>
                <a:lnTo>
                  <a:pt x="24435" y="152680"/>
                </a:lnTo>
                <a:cubicBezTo>
                  <a:pt x="24435" y="154736"/>
                  <a:pt x="23283" y="155802"/>
                  <a:pt x="20900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7" name="Frihandsfigur 34">
            <a:extLst>
              <a:ext uri="{FF2B5EF4-FFF2-40B4-BE49-F238E27FC236}">
                <a16:creationId xmlns:a16="http://schemas.microsoft.com/office/drawing/2014/main" id="{856F680B-EDF1-4329-B467-884BF5303A6B}"/>
              </a:ext>
            </a:extLst>
          </p:cNvPr>
          <p:cNvSpPr/>
          <p:nvPr userDrawn="1"/>
        </p:nvSpPr>
        <p:spPr>
          <a:xfrm>
            <a:off x="3467215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0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0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8" name="Frihandsfigur 35">
            <a:extLst>
              <a:ext uri="{FF2B5EF4-FFF2-40B4-BE49-F238E27FC236}">
                <a16:creationId xmlns:a16="http://schemas.microsoft.com/office/drawing/2014/main" id="{8D0F4EFC-84EF-422F-8B84-4865D318355C}"/>
              </a:ext>
            </a:extLst>
          </p:cNvPr>
          <p:cNvSpPr/>
          <p:nvPr userDrawn="1"/>
        </p:nvSpPr>
        <p:spPr>
          <a:xfrm>
            <a:off x="1582801" y="949265"/>
            <a:ext cx="153892" cy="217559"/>
          </a:xfrm>
          <a:custGeom>
            <a:avLst/>
            <a:gdLst>
              <a:gd name="connsiteX0" fmla="*/ 153893 w 153892"/>
              <a:gd name="connsiteY0" fmla="*/ 157021 h 217559"/>
              <a:gd name="connsiteX1" fmla="*/ 131840 w 153892"/>
              <a:gd name="connsiteY1" fmla="*/ 202330 h 217559"/>
              <a:gd name="connsiteX2" fmla="*/ 75823 w 153892"/>
              <a:gd name="connsiteY2" fmla="*/ 217560 h 217559"/>
              <a:gd name="connsiteX3" fmla="*/ 36942 w 153892"/>
              <a:gd name="connsiteY3" fmla="*/ 210782 h 217559"/>
              <a:gd name="connsiteX4" fmla="*/ 1365 w 153892"/>
              <a:gd name="connsiteY4" fmla="*/ 189536 h 217559"/>
              <a:gd name="connsiteX5" fmla="*/ 750 w 153892"/>
              <a:gd name="connsiteY5" fmla="*/ 184815 h 217559"/>
              <a:gd name="connsiteX6" fmla="*/ 10893 w 153892"/>
              <a:gd name="connsiteY6" fmla="*/ 170956 h 217559"/>
              <a:gd name="connsiteX7" fmla="*/ 15350 w 153892"/>
              <a:gd name="connsiteY7" fmla="*/ 170042 h 217559"/>
              <a:gd name="connsiteX8" fmla="*/ 76745 w 153892"/>
              <a:gd name="connsiteY8" fmla="*/ 193649 h 217559"/>
              <a:gd name="connsiteX9" fmla="*/ 113552 w 153892"/>
              <a:gd name="connsiteY9" fmla="*/ 184511 h 217559"/>
              <a:gd name="connsiteX10" fmla="*/ 128305 w 153892"/>
              <a:gd name="connsiteY10" fmla="*/ 157630 h 217559"/>
              <a:gd name="connsiteX11" fmla="*/ 114935 w 153892"/>
              <a:gd name="connsiteY11" fmla="*/ 132348 h 217559"/>
              <a:gd name="connsiteX12" fmla="*/ 72596 w 153892"/>
              <a:gd name="connsiteY12" fmla="*/ 118032 h 217559"/>
              <a:gd name="connsiteX13" fmla="*/ 46086 w 153892"/>
              <a:gd name="connsiteY13" fmla="*/ 110341 h 217559"/>
              <a:gd name="connsiteX14" fmla="*/ 23725 w 153892"/>
              <a:gd name="connsiteY14" fmla="*/ 98842 h 217559"/>
              <a:gd name="connsiteX15" fmla="*/ 7205 w 153892"/>
              <a:gd name="connsiteY15" fmla="*/ 80871 h 217559"/>
              <a:gd name="connsiteX16" fmla="*/ 1365 w 153892"/>
              <a:gd name="connsiteY16" fmla="*/ 55742 h 217559"/>
              <a:gd name="connsiteX17" fmla="*/ 22803 w 153892"/>
              <a:gd name="connsiteY17" fmla="*/ 14012 h 217559"/>
              <a:gd name="connsiteX18" fmla="*/ 77283 w 153892"/>
              <a:gd name="connsiteY18" fmla="*/ 0 h 217559"/>
              <a:gd name="connsiteX19" fmla="*/ 146670 w 153892"/>
              <a:gd name="connsiteY19" fmla="*/ 23606 h 217559"/>
              <a:gd name="connsiteX20" fmla="*/ 147592 w 153892"/>
              <a:gd name="connsiteY20" fmla="*/ 28023 h 217559"/>
              <a:gd name="connsiteX21" fmla="*/ 137756 w 153892"/>
              <a:gd name="connsiteY21" fmla="*/ 41882 h 217559"/>
              <a:gd name="connsiteX22" fmla="*/ 132992 w 153892"/>
              <a:gd name="connsiteY22" fmla="*/ 42492 h 217559"/>
              <a:gd name="connsiteX23" fmla="*/ 75208 w 153892"/>
              <a:gd name="connsiteY23" fmla="*/ 23302 h 217559"/>
              <a:gd name="connsiteX24" fmla="*/ 40169 w 153892"/>
              <a:gd name="connsiteY24" fmla="*/ 31983 h 217559"/>
              <a:gd name="connsiteX25" fmla="*/ 26953 w 153892"/>
              <a:gd name="connsiteY25" fmla="*/ 56351 h 217559"/>
              <a:gd name="connsiteX26" fmla="*/ 39785 w 153892"/>
              <a:gd name="connsiteY26" fmla="*/ 79957 h 217559"/>
              <a:gd name="connsiteX27" fmla="*/ 79127 w 153892"/>
              <a:gd name="connsiteY27" fmla="*/ 93816 h 217559"/>
              <a:gd name="connsiteX28" fmla="*/ 102179 w 153892"/>
              <a:gd name="connsiteY28" fmla="*/ 99680 h 217559"/>
              <a:gd name="connsiteX29" fmla="*/ 122311 w 153892"/>
              <a:gd name="connsiteY29" fmla="*/ 107828 h 217559"/>
              <a:gd name="connsiteX30" fmla="*/ 139140 w 153892"/>
              <a:gd name="connsiteY30" fmla="*/ 119174 h 217559"/>
              <a:gd name="connsiteX31" fmla="*/ 149743 w 153892"/>
              <a:gd name="connsiteY31" fmla="*/ 135089 h 217559"/>
              <a:gd name="connsiteX32" fmla="*/ 153893 w 153892"/>
              <a:gd name="connsiteY32" fmla="*/ 157021 h 217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53892" h="217559">
                <a:moveTo>
                  <a:pt x="153893" y="157021"/>
                </a:moveTo>
                <a:cubicBezTo>
                  <a:pt x="153893" y="177124"/>
                  <a:pt x="146516" y="192202"/>
                  <a:pt x="131840" y="202330"/>
                </a:cubicBezTo>
                <a:cubicBezTo>
                  <a:pt x="117163" y="212458"/>
                  <a:pt x="98491" y="217560"/>
                  <a:pt x="75823" y="217560"/>
                </a:cubicBezTo>
                <a:cubicBezTo>
                  <a:pt x="61531" y="217560"/>
                  <a:pt x="48545" y="215275"/>
                  <a:pt x="36942" y="210782"/>
                </a:cubicBezTo>
                <a:cubicBezTo>
                  <a:pt x="25339" y="206289"/>
                  <a:pt x="13429" y="199131"/>
                  <a:pt x="1365" y="189536"/>
                </a:cubicBezTo>
                <a:cubicBezTo>
                  <a:pt x="-249" y="188166"/>
                  <a:pt x="-403" y="186567"/>
                  <a:pt x="750" y="184815"/>
                </a:cubicBezTo>
                <a:lnTo>
                  <a:pt x="10893" y="170956"/>
                </a:lnTo>
                <a:cubicBezTo>
                  <a:pt x="12276" y="168976"/>
                  <a:pt x="13736" y="168671"/>
                  <a:pt x="15350" y="170042"/>
                </a:cubicBezTo>
                <a:cubicBezTo>
                  <a:pt x="36020" y="185577"/>
                  <a:pt x="56459" y="193496"/>
                  <a:pt x="76745" y="193649"/>
                </a:cubicBezTo>
                <a:cubicBezTo>
                  <a:pt x="91422" y="193649"/>
                  <a:pt x="103716" y="190603"/>
                  <a:pt x="113552" y="184511"/>
                </a:cubicBezTo>
                <a:cubicBezTo>
                  <a:pt x="123387" y="178419"/>
                  <a:pt x="128305" y="169433"/>
                  <a:pt x="128305" y="157630"/>
                </a:cubicBezTo>
                <a:cubicBezTo>
                  <a:pt x="128305" y="146207"/>
                  <a:pt x="123848" y="137831"/>
                  <a:pt x="114935" y="132348"/>
                </a:cubicBezTo>
                <a:cubicBezTo>
                  <a:pt x="106021" y="126941"/>
                  <a:pt x="91883" y="122144"/>
                  <a:pt x="72596" y="118032"/>
                </a:cubicBezTo>
                <a:cubicBezTo>
                  <a:pt x="62683" y="115900"/>
                  <a:pt x="53847" y="113311"/>
                  <a:pt x="46086" y="110341"/>
                </a:cubicBezTo>
                <a:cubicBezTo>
                  <a:pt x="38325" y="107371"/>
                  <a:pt x="30871" y="103564"/>
                  <a:pt x="23725" y="98842"/>
                </a:cubicBezTo>
                <a:cubicBezTo>
                  <a:pt x="16579" y="94121"/>
                  <a:pt x="11047" y="88105"/>
                  <a:pt x="7205" y="80871"/>
                </a:cubicBezTo>
                <a:cubicBezTo>
                  <a:pt x="3363" y="73561"/>
                  <a:pt x="1365" y="65260"/>
                  <a:pt x="1365" y="55742"/>
                </a:cubicBezTo>
                <a:cubicBezTo>
                  <a:pt x="1365" y="37237"/>
                  <a:pt x="8511" y="23302"/>
                  <a:pt x="22803" y="14012"/>
                </a:cubicBezTo>
                <a:cubicBezTo>
                  <a:pt x="37096" y="4645"/>
                  <a:pt x="55307" y="0"/>
                  <a:pt x="77283" y="0"/>
                </a:cubicBezTo>
                <a:cubicBezTo>
                  <a:pt x="101488" y="0"/>
                  <a:pt x="124617" y="7843"/>
                  <a:pt x="146670" y="23606"/>
                </a:cubicBezTo>
                <a:cubicBezTo>
                  <a:pt x="148668" y="24749"/>
                  <a:pt x="148975" y="26272"/>
                  <a:pt x="147592" y="28023"/>
                </a:cubicBezTo>
                <a:lnTo>
                  <a:pt x="137756" y="41882"/>
                </a:lnTo>
                <a:cubicBezTo>
                  <a:pt x="136604" y="43634"/>
                  <a:pt x="134990" y="43862"/>
                  <a:pt x="132992" y="42492"/>
                </a:cubicBezTo>
                <a:cubicBezTo>
                  <a:pt x="115088" y="30308"/>
                  <a:pt x="95878" y="23911"/>
                  <a:pt x="75208" y="23302"/>
                </a:cubicBezTo>
                <a:cubicBezTo>
                  <a:pt x="60686" y="23302"/>
                  <a:pt x="49006" y="26195"/>
                  <a:pt x="40169" y="31983"/>
                </a:cubicBezTo>
                <a:cubicBezTo>
                  <a:pt x="31333" y="37770"/>
                  <a:pt x="26953" y="45918"/>
                  <a:pt x="26953" y="56351"/>
                </a:cubicBezTo>
                <a:cubicBezTo>
                  <a:pt x="26953" y="66783"/>
                  <a:pt x="31256" y="74627"/>
                  <a:pt x="39785" y="79957"/>
                </a:cubicBezTo>
                <a:cubicBezTo>
                  <a:pt x="48314" y="85288"/>
                  <a:pt x="61454" y="89857"/>
                  <a:pt x="79127" y="93816"/>
                </a:cubicBezTo>
                <a:cubicBezTo>
                  <a:pt x="88041" y="95796"/>
                  <a:pt x="95725" y="97776"/>
                  <a:pt x="102179" y="99680"/>
                </a:cubicBezTo>
                <a:cubicBezTo>
                  <a:pt x="108634" y="101660"/>
                  <a:pt x="115319" y="104325"/>
                  <a:pt x="122311" y="107828"/>
                </a:cubicBezTo>
                <a:cubicBezTo>
                  <a:pt x="129227" y="111255"/>
                  <a:pt x="134836" y="115062"/>
                  <a:pt x="139140" y="119174"/>
                </a:cubicBezTo>
                <a:cubicBezTo>
                  <a:pt x="143443" y="123286"/>
                  <a:pt x="146900" y="128617"/>
                  <a:pt x="149743" y="135089"/>
                </a:cubicBezTo>
                <a:cubicBezTo>
                  <a:pt x="152510" y="141638"/>
                  <a:pt x="153893" y="148949"/>
                  <a:pt x="153893" y="15702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9" name="Frihandsfigur 36">
            <a:extLst>
              <a:ext uri="{FF2B5EF4-FFF2-40B4-BE49-F238E27FC236}">
                <a16:creationId xmlns:a16="http://schemas.microsoft.com/office/drawing/2014/main" id="{AB2AEFD4-8C33-4646-9B97-477AEE6B7F26}"/>
              </a:ext>
            </a:extLst>
          </p:cNvPr>
          <p:cNvSpPr/>
          <p:nvPr userDrawn="1"/>
        </p:nvSpPr>
        <p:spPr>
          <a:xfrm>
            <a:off x="1742604" y="1010946"/>
            <a:ext cx="139656" cy="152603"/>
          </a:xfrm>
          <a:custGeom>
            <a:avLst/>
            <a:gdLst>
              <a:gd name="connsiteX0" fmla="*/ 80459 w 139656"/>
              <a:gd name="connsiteY0" fmla="*/ 152604 h 152603"/>
              <a:gd name="connsiteX1" fmla="*/ 58713 w 139656"/>
              <a:gd name="connsiteY1" fmla="*/ 152604 h 152603"/>
              <a:gd name="connsiteX2" fmla="*/ 54871 w 139656"/>
              <a:gd name="connsiteY2" fmla="*/ 149939 h 152603"/>
              <a:gd name="connsiteX3" fmla="*/ 391 w 139656"/>
              <a:gd name="connsiteY3" fmla="*/ 4112 h 152603"/>
              <a:gd name="connsiteX4" fmla="*/ 3080 w 139656"/>
              <a:gd name="connsiteY4" fmla="*/ 0 h 152603"/>
              <a:gd name="connsiteX5" fmla="*/ 22137 w 139656"/>
              <a:gd name="connsiteY5" fmla="*/ 0 h 152603"/>
              <a:gd name="connsiteX6" fmla="*/ 25979 w 139656"/>
              <a:gd name="connsiteY6" fmla="*/ 2665 h 152603"/>
              <a:gd name="connsiteX7" fmla="*/ 55485 w 139656"/>
              <a:gd name="connsiteY7" fmla="*/ 86811 h 152603"/>
              <a:gd name="connsiteX8" fmla="*/ 61556 w 139656"/>
              <a:gd name="connsiteY8" fmla="*/ 104401 h 152603"/>
              <a:gd name="connsiteX9" fmla="*/ 69778 w 139656"/>
              <a:gd name="connsiteY9" fmla="*/ 127018 h 152603"/>
              <a:gd name="connsiteX10" fmla="*/ 70085 w 139656"/>
              <a:gd name="connsiteY10" fmla="*/ 127018 h 152603"/>
              <a:gd name="connsiteX11" fmla="*/ 84070 w 139656"/>
              <a:gd name="connsiteY11" fmla="*/ 86887 h 152603"/>
              <a:gd name="connsiteX12" fmla="*/ 113884 w 139656"/>
              <a:gd name="connsiteY12" fmla="*/ 2741 h 152603"/>
              <a:gd name="connsiteX13" fmla="*/ 117726 w 139656"/>
              <a:gd name="connsiteY13" fmla="*/ 76 h 152603"/>
              <a:gd name="connsiteX14" fmla="*/ 136783 w 139656"/>
              <a:gd name="connsiteY14" fmla="*/ 76 h 152603"/>
              <a:gd name="connsiteX15" fmla="*/ 139472 w 139656"/>
              <a:gd name="connsiteY15" fmla="*/ 4188 h 152603"/>
              <a:gd name="connsiteX16" fmla="*/ 84685 w 139656"/>
              <a:gd name="connsiteY16" fmla="*/ 150015 h 152603"/>
              <a:gd name="connsiteX17" fmla="*/ 80459 w 139656"/>
              <a:gd name="connsiteY17" fmla="*/ 152604 h 152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9656" h="152603">
                <a:moveTo>
                  <a:pt x="80459" y="152604"/>
                </a:moveTo>
                <a:lnTo>
                  <a:pt x="58713" y="152604"/>
                </a:lnTo>
                <a:cubicBezTo>
                  <a:pt x="57099" y="152604"/>
                  <a:pt x="55793" y="151690"/>
                  <a:pt x="54871" y="149939"/>
                </a:cubicBezTo>
                <a:lnTo>
                  <a:pt x="391" y="4112"/>
                </a:lnTo>
                <a:cubicBezTo>
                  <a:pt x="-608" y="1371"/>
                  <a:pt x="314" y="0"/>
                  <a:pt x="3080" y="0"/>
                </a:cubicBezTo>
                <a:lnTo>
                  <a:pt x="22137" y="0"/>
                </a:lnTo>
                <a:cubicBezTo>
                  <a:pt x="23904" y="0"/>
                  <a:pt x="25210" y="914"/>
                  <a:pt x="25979" y="2665"/>
                </a:cubicBezTo>
                <a:lnTo>
                  <a:pt x="55485" y="86811"/>
                </a:lnTo>
                <a:cubicBezTo>
                  <a:pt x="56100" y="88562"/>
                  <a:pt x="58098" y="94426"/>
                  <a:pt x="61556" y="104401"/>
                </a:cubicBezTo>
                <a:cubicBezTo>
                  <a:pt x="65014" y="114377"/>
                  <a:pt x="67780" y="121916"/>
                  <a:pt x="69778" y="127018"/>
                </a:cubicBezTo>
                <a:lnTo>
                  <a:pt x="70085" y="127018"/>
                </a:lnTo>
                <a:cubicBezTo>
                  <a:pt x="74081" y="114986"/>
                  <a:pt x="78691" y="101660"/>
                  <a:pt x="84070" y="86887"/>
                </a:cubicBezTo>
                <a:lnTo>
                  <a:pt x="113884" y="2741"/>
                </a:lnTo>
                <a:cubicBezTo>
                  <a:pt x="114268" y="990"/>
                  <a:pt x="115575" y="76"/>
                  <a:pt x="117726" y="76"/>
                </a:cubicBezTo>
                <a:lnTo>
                  <a:pt x="136783" y="76"/>
                </a:lnTo>
                <a:cubicBezTo>
                  <a:pt x="139165" y="76"/>
                  <a:pt x="140087" y="1447"/>
                  <a:pt x="139472" y="4188"/>
                </a:cubicBezTo>
                <a:lnTo>
                  <a:pt x="84685" y="150015"/>
                </a:lnTo>
                <a:cubicBezTo>
                  <a:pt x="83609" y="151690"/>
                  <a:pt x="82226" y="152604"/>
                  <a:pt x="80459" y="152604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0" name="Frihandsfigur 37">
            <a:extLst>
              <a:ext uri="{FF2B5EF4-FFF2-40B4-BE49-F238E27FC236}">
                <a16:creationId xmlns:a16="http://schemas.microsoft.com/office/drawing/2014/main" id="{1A2919A5-5B15-4CC2-981F-835215FF931A}"/>
              </a:ext>
            </a:extLst>
          </p:cNvPr>
          <p:cNvSpPr/>
          <p:nvPr userDrawn="1"/>
        </p:nvSpPr>
        <p:spPr>
          <a:xfrm>
            <a:off x="1887224" y="1007672"/>
            <a:ext cx="125557" cy="159152"/>
          </a:xfrm>
          <a:custGeom>
            <a:avLst/>
            <a:gdLst>
              <a:gd name="connsiteX0" fmla="*/ 125557 w 125557"/>
              <a:gd name="connsiteY0" fmla="*/ 58711 h 159152"/>
              <a:gd name="connsiteX1" fmla="*/ 125557 w 125557"/>
              <a:gd name="connsiteY1" fmla="*/ 87648 h 159152"/>
              <a:gd name="connsiteX2" fmla="*/ 122253 w 125557"/>
              <a:gd name="connsiteY2" fmla="*/ 91227 h 159152"/>
              <a:gd name="connsiteX3" fmla="*/ 24819 w 125557"/>
              <a:gd name="connsiteY3" fmla="*/ 91227 h 159152"/>
              <a:gd name="connsiteX4" fmla="*/ 24819 w 125557"/>
              <a:gd name="connsiteY4" fmla="*/ 103640 h 159152"/>
              <a:gd name="connsiteX5" fmla="*/ 35577 w 125557"/>
              <a:gd name="connsiteY5" fmla="*/ 128769 h 159152"/>
              <a:gd name="connsiteX6" fmla="*/ 63547 w 125557"/>
              <a:gd name="connsiteY6" fmla="*/ 137602 h 159152"/>
              <a:gd name="connsiteX7" fmla="*/ 109113 w 125557"/>
              <a:gd name="connsiteY7" fmla="*/ 121078 h 159152"/>
              <a:gd name="connsiteX8" fmla="*/ 113877 w 125557"/>
              <a:gd name="connsiteY8" fmla="*/ 121992 h 159152"/>
              <a:gd name="connsiteX9" fmla="*/ 122484 w 125557"/>
              <a:gd name="connsiteY9" fmla="*/ 133186 h 159152"/>
              <a:gd name="connsiteX10" fmla="*/ 121869 w 125557"/>
              <a:gd name="connsiteY10" fmla="*/ 137907 h 159152"/>
              <a:gd name="connsiteX11" fmla="*/ 62855 w 125557"/>
              <a:gd name="connsiteY11" fmla="*/ 159153 h 159152"/>
              <a:gd name="connsiteX12" fmla="*/ 18442 w 125557"/>
              <a:gd name="connsiteY12" fmla="*/ 144532 h 159152"/>
              <a:gd name="connsiteX13" fmla="*/ 0 w 125557"/>
              <a:gd name="connsiteY13" fmla="*/ 103640 h 159152"/>
              <a:gd name="connsiteX14" fmla="*/ 0 w 125557"/>
              <a:gd name="connsiteY14" fmla="*/ 58788 h 159152"/>
              <a:gd name="connsiteX15" fmla="*/ 18288 w 125557"/>
              <a:gd name="connsiteY15" fmla="*/ 15078 h 159152"/>
              <a:gd name="connsiteX16" fmla="*/ 63086 w 125557"/>
              <a:gd name="connsiteY16" fmla="*/ 0 h 159152"/>
              <a:gd name="connsiteX17" fmla="*/ 107346 w 125557"/>
              <a:gd name="connsiteY17" fmla="*/ 15078 h 159152"/>
              <a:gd name="connsiteX18" fmla="*/ 125557 w 125557"/>
              <a:gd name="connsiteY18" fmla="*/ 58711 h 159152"/>
              <a:gd name="connsiteX19" fmla="*/ 101737 w 125557"/>
              <a:gd name="connsiteY19" fmla="*/ 58711 h 159152"/>
              <a:gd name="connsiteX20" fmla="*/ 91133 w 125557"/>
              <a:gd name="connsiteY20" fmla="*/ 31298 h 159152"/>
              <a:gd name="connsiteX21" fmla="*/ 63316 w 125557"/>
              <a:gd name="connsiteY21" fmla="*/ 21855 h 159152"/>
              <a:gd name="connsiteX22" fmla="*/ 35346 w 125557"/>
              <a:gd name="connsiteY22" fmla="*/ 31145 h 159152"/>
              <a:gd name="connsiteX23" fmla="*/ 24896 w 125557"/>
              <a:gd name="connsiteY23" fmla="*/ 58711 h 159152"/>
              <a:gd name="connsiteX24" fmla="*/ 24896 w 125557"/>
              <a:gd name="connsiteY24" fmla="*/ 71124 h 159152"/>
              <a:gd name="connsiteX25" fmla="*/ 101737 w 125557"/>
              <a:gd name="connsiteY25" fmla="*/ 71124 h 159152"/>
              <a:gd name="connsiteX26" fmla="*/ 101737 w 125557"/>
              <a:gd name="connsiteY26" fmla="*/ 58711 h 15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5557" h="159152">
                <a:moveTo>
                  <a:pt x="125557" y="58711"/>
                </a:moveTo>
                <a:lnTo>
                  <a:pt x="125557" y="87648"/>
                </a:lnTo>
                <a:cubicBezTo>
                  <a:pt x="125557" y="90009"/>
                  <a:pt x="124481" y="91227"/>
                  <a:pt x="122253" y="91227"/>
                </a:cubicBezTo>
                <a:lnTo>
                  <a:pt x="24819" y="91227"/>
                </a:lnTo>
                <a:lnTo>
                  <a:pt x="24819" y="103640"/>
                </a:lnTo>
                <a:cubicBezTo>
                  <a:pt x="24819" y="114453"/>
                  <a:pt x="28354" y="122829"/>
                  <a:pt x="35577" y="128769"/>
                </a:cubicBezTo>
                <a:cubicBezTo>
                  <a:pt x="42723" y="134633"/>
                  <a:pt x="52021" y="137602"/>
                  <a:pt x="63547" y="137602"/>
                </a:cubicBezTo>
                <a:cubicBezTo>
                  <a:pt x="79837" y="137602"/>
                  <a:pt x="95051" y="132120"/>
                  <a:pt x="109113" y="121078"/>
                </a:cubicBezTo>
                <a:cubicBezTo>
                  <a:pt x="111111" y="119860"/>
                  <a:pt x="112648" y="120164"/>
                  <a:pt x="113877" y="121992"/>
                </a:cubicBezTo>
                <a:lnTo>
                  <a:pt x="122484" y="133186"/>
                </a:lnTo>
                <a:cubicBezTo>
                  <a:pt x="123867" y="134785"/>
                  <a:pt x="123636" y="136308"/>
                  <a:pt x="121869" y="137907"/>
                </a:cubicBezTo>
                <a:cubicBezTo>
                  <a:pt x="104810" y="152071"/>
                  <a:pt x="85139" y="159153"/>
                  <a:pt x="62855" y="159153"/>
                </a:cubicBezTo>
                <a:cubicBezTo>
                  <a:pt x="45566" y="159153"/>
                  <a:pt x="30813" y="154279"/>
                  <a:pt x="18442" y="144532"/>
                </a:cubicBezTo>
                <a:cubicBezTo>
                  <a:pt x="6147" y="134785"/>
                  <a:pt x="0" y="121154"/>
                  <a:pt x="0" y="103640"/>
                </a:cubicBezTo>
                <a:lnTo>
                  <a:pt x="0" y="58788"/>
                </a:lnTo>
                <a:cubicBezTo>
                  <a:pt x="0" y="39674"/>
                  <a:pt x="6070" y="25129"/>
                  <a:pt x="18288" y="15078"/>
                </a:cubicBezTo>
                <a:cubicBezTo>
                  <a:pt x="30506" y="5026"/>
                  <a:pt x="45413" y="0"/>
                  <a:pt x="63086" y="0"/>
                </a:cubicBezTo>
                <a:cubicBezTo>
                  <a:pt x="80529" y="0"/>
                  <a:pt x="95282" y="5026"/>
                  <a:pt x="107346" y="15078"/>
                </a:cubicBezTo>
                <a:cubicBezTo>
                  <a:pt x="119564" y="25053"/>
                  <a:pt x="125557" y="39674"/>
                  <a:pt x="125557" y="58711"/>
                </a:cubicBezTo>
                <a:moveTo>
                  <a:pt x="101737" y="58711"/>
                </a:moveTo>
                <a:cubicBezTo>
                  <a:pt x="101737" y="46680"/>
                  <a:pt x="98202" y="37542"/>
                  <a:pt x="91133" y="31298"/>
                </a:cubicBezTo>
                <a:cubicBezTo>
                  <a:pt x="84063" y="24977"/>
                  <a:pt x="74766" y="21855"/>
                  <a:pt x="63316" y="21855"/>
                </a:cubicBezTo>
                <a:cubicBezTo>
                  <a:pt x="51637" y="21855"/>
                  <a:pt x="42262" y="24977"/>
                  <a:pt x="35346" y="31145"/>
                </a:cubicBezTo>
                <a:cubicBezTo>
                  <a:pt x="28431" y="37313"/>
                  <a:pt x="24896" y="46527"/>
                  <a:pt x="24896" y="58711"/>
                </a:cubicBezTo>
                <a:lnTo>
                  <a:pt x="24896" y="71124"/>
                </a:lnTo>
                <a:lnTo>
                  <a:pt x="101737" y="71124"/>
                </a:lnTo>
                <a:lnTo>
                  <a:pt x="101737" y="58711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1" name="Frihandsfigur 38">
            <a:extLst>
              <a:ext uri="{FF2B5EF4-FFF2-40B4-BE49-F238E27FC236}">
                <a16:creationId xmlns:a16="http://schemas.microsoft.com/office/drawing/2014/main" id="{8480049D-B2D1-45A9-92C8-EF43B6619996}"/>
              </a:ext>
            </a:extLst>
          </p:cNvPr>
          <p:cNvSpPr/>
          <p:nvPr userDrawn="1"/>
        </p:nvSpPr>
        <p:spPr>
          <a:xfrm>
            <a:off x="2040751" y="1007748"/>
            <a:ext cx="86983" cy="155802"/>
          </a:xfrm>
          <a:custGeom>
            <a:avLst/>
            <a:gdLst>
              <a:gd name="connsiteX0" fmla="*/ 20901 w 86983"/>
              <a:gd name="connsiteY0" fmla="*/ 155802 h 155802"/>
              <a:gd name="connsiteX1" fmla="*/ 3304 w 86983"/>
              <a:gd name="connsiteY1" fmla="*/ 155802 h 155802"/>
              <a:gd name="connsiteX2" fmla="*/ 0 w 86983"/>
              <a:gd name="connsiteY2" fmla="*/ 152528 h 155802"/>
              <a:gd name="connsiteX3" fmla="*/ 0 w 86983"/>
              <a:gd name="connsiteY3" fmla="*/ 14697 h 155802"/>
              <a:gd name="connsiteX4" fmla="*/ 2382 w 86983"/>
              <a:gd name="connsiteY4" fmla="*/ 10889 h 155802"/>
              <a:gd name="connsiteX5" fmla="*/ 53327 w 86983"/>
              <a:gd name="connsiteY5" fmla="*/ 0 h 155802"/>
              <a:gd name="connsiteX6" fmla="*/ 83986 w 86983"/>
              <a:gd name="connsiteY6" fmla="*/ 2361 h 155802"/>
              <a:gd name="connsiteX7" fmla="*/ 86983 w 86983"/>
              <a:gd name="connsiteY7" fmla="*/ 6168 h 155802"/>
              <a:gd name="connsiteX8" fmla="*/ 86983 w 86983"/>
              <a:gd name="connsiteY8" fmla="*/ 20637 h 155802"/>
              <a:gd name="connsiteX9" fmla="*/ 83449 w 86983"/>
              <a:gd name="connsiteY9" fmla="*/ 23606 h 155802"/>
              <a:gd name="connsiteX10" fmla="*/ 56631 w 86983"/>
              <a:gd name="connsiteY10" fmla="*/ 21550 h 155802"/>
              <a:gd name="connsiteX11" fmla="*/ 24435 w 86983"/>
              <a:gd name="connsiteY11" fmla="*/ 27490 h 155802"/>
              <a:gd name="connsiteX12" fmla="*/ 24435 w 86983"/>
              <a:gd name="connsiteY12" fmla="*/ 152680 h 155802"/>
              <a:gd name="connsiteX13" fmla="*/ 20901 w 86983"/>
              <a:gd name="connsiteY13" fmla="*/ 155802 h 1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983" h="155802">
                <a:moveTo>
                  <a:pt x="20901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4697"/>
                </a:lnTo>
                <a:cubicBezTo>
                  <a:pt x="0" y="12717"/>
                  <a:pt x="768" y="11422"/>
                  <a:pt x="2382" y="10889"/>
                </a:cubicBezTo>
                <a:cubicBezTo>
                  <a:pt x="17673" y="3579"/>
                  <a:pt x="34655" y="0"/>
                  <a:pt x="53327" y="0"/>
                </a:cubicBezTo>
                <a:cubicBezTo>
                  <a:pt x="62241" y="0"/>
                  <a:pt x="72460" y="762"/>
                  <a:pt x="83986" y="2361"/>
                </a:cubicBezTo>
                <a:cubicBezTo>
                  <a:pt x="85984" y="2589"/>
                  <a:pt x="86983" y="3807"/>
                  <a:pt x="86983" y="6168"/>
                </a:cubicBezTo>
                <a:lnTo>
                  <a:pt x="86983" y="20637"/>
                </a:lnTo>
                <a:cubicBezTo>
                  <a:pt x="86983" y="23226"/>
                  <a:pt x="85831" y="24139"/>
                  <a:pt x="83449" y="23606"/>
                </a:cubicBezTo>
                <a:cubicBezTo>
                  <a:pt x="73690" y="22236"/>
                  <a:pt x="64776" y="21550"/>
                  <a:pt x="56631" y="21550"/>
                </a:cubicBezTo>
                <a:cubicBezTo>
                  <a:pt x="44952" y="21550"/>
                  <a:pt x="34194" y="23530"/>
                  <a:pt x="24435" y="27490"/>
                </a:cubicBezTo>
                <a:lnTo>
                  <a:pt x="24435" y="152680"/>
                </a:lnTo>
                <a:cubicBezTo>
                  <a:pt x="24512" y="154660"/>
                  <a:pt x="23283" y="155802"/>
                  <a:pt x="20901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2" name="Frihandsfigur 39">
            <a:extLst>
              <a:ext uri="{FF2B5EF4-FFF2-40B4-BE49-F238E27FC236}">
                <a16:creationId xmlns:a16="http://schemas.microsoft.com/office/drawing/2014/main" id="{19EABBCC-08C9-4527-912A-336F729E8571}"/>
              </a:ext>
            </a:extLst>
          </p:cNvPr>
          <p:cNvSpPr/>
          <p:nvPr userDrawn="1"/>
        </p:nvSpPr>
        <p:spPr>
          <a:xfrm>
            <a:off x="2145023" y="953606"/>
            <a:ext cx="29506" cy="209944"/>
          </a:xfrm>
          <a:custGeom>
            <a:avLst/>
            <a:gdLst>
              <a:gd name="connsiteX0" fmla="*/ 29507 w 29506"/>
              <a:gd name="connsiteY0" fmla="*/ 14468 h 209944"/>
              <a:gd name="connsiteX1" fmla="*/ 25357 w 29506"/>
              <a:gd name="connsiteY1" fmla="*/ 24825 h 209944"/>
              <a:gd name="connsiteX2" fmla="*/ 14907 w 29506"/>
              <a:gd name="connsiteY2" fmla="*/ 28937 h 209944"/>
              <a:gd name="connsiteX3" fmla="*/ 4303 w 29506"/>
              <a:gd name="connsiteY3" fmla="*/ 24825 h 209944"/>
              <a:gd name="connsiteX4" fmla="*/ 0 w 29506"/>
              <a:gd name="connsiteY4" fmla="*/ 14468 h 209944"/>
              <a:gd name="connsiteX5" fmla="*/ 4303 w 29506"/>
              <a:gd name="connsiteY5" fmla="*/ 4112 h 209944"/>
              <a:gd name="connsiteX6" fmla="*/ 14907 w 29506"/>
              <a:gd name="connsiteY6" fmla="*/ 0 h 209944"/>
              <a:gd name="connsiteX7" fmla="*/ 25357 w 29506"/>
              <a:gd name="connsiteY7" fmla="*/ 3960 h 209944"/>
              <a:gd name="connsiteX8" fmla="*/ 29507 w 29506"/>
              <a:gd name="connsiteY8" fmla="*/ 14468 h 209944"/>
              <a:gd name="connsiteX9" fmla="*/ 23590 w 29506"/>
              <a:gd name="connsiteY9" fmla="*/ 209945 h 209944"/>
              <a:gd name="connsiteX10" fmla="*/ 5994 w 29506"/>
              <a:gd name="connsiteY10" fmla="*/ 209945 h 209944"/>
              <a:gd name="connsiteX11" fmla="*/ 2459 w 29506"/>
              <a:gd name="connsiteY11" fmla="*/ 206670 h 209944"/>
              <a:gd name="connsiteX12" fmla="*/ 2459 w 29506"/>
              <a:gd name="connsiteY12" fmla="*/ 60844 h 209944"/>
              <a:gd name="connsiteX13" fmla="*/ 5994 w 29506"/>
              <a:gd name="connsiteY13" fmla="*/ 57265 h 209944"/>
              <a:gd name="connsiteX14" fmla="*/ 23590 w 29506"/>
              <a:gd name="connsiteY14" fmla="*/ 57265 h 209944"/>
              <a:gd name="connsiteX15" fmla="*/ 26894 w 29506"/>
              <a:gd name="connsiteY15" fmla="*/ 60844 h 209944"/>
              <a:gd name="connsiteX16" fmla="*/ 26894 w 29506"/>
              <a:gd name="connsiteY16" fmla="*/ 206670 h 209944"/>
              <a:gd name="connsiteX17" fmla="*/ 23590 w 29506"/>
              <a:gd name="connsiteY17" fmla="*/ 209945 h 20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944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758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056" y="0"/>
                  <a:pt x="22514" y="1295"/>
                  <a:pt x="25357" y="3960"/>
                </a:cubicBezTo>
                <a:cubicBezTo>
                  <a:pt x="28123" y="6625"/>
                  <a:pt x="29507" y="10128"/>
                  <a:pt x="29507" y="14468"/>
                </a:cubicBezTo>
                <a:moveTo>
                  <a:pt x="23590" y="209945"/>
                </a:moveTo>
                <a:lnTo>
                  <a:pt x="5994" y="209945"/>
                </a:lnTo>
                <a:cubicBezTo>
                  <a:pt x="3611" y="209945"/>
                  <a:pt x="2459" y="208878"/>
                  <a:pt x="2459" y="206670"/>
                </a:cubicBezTo>
                <a:lnTo>
                  <a:pt x="2459" y="60844"/>
                </a:lnTo>
                <a:cubicBezTo>
                  <a:pt x="2459" y="58483"/>
                  <a:pt x="3611" y="57265"/>
                  <a:pt x="5994" y="57265"/>
                </a:cubicBezTo>
                <a:lnTo>
                  <a:pt x="23590" y="57265"/>
                </a:lnTo>
                <a:cubicBezTo>
                  <a:pt x="25741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1" y="209945"/>
                  <a:pt x="23590" y="209945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3" name="Frihandsfigur 40">
            <a:extLst>
              <a:ext uri="{FF2B5EF4-FFF2-40B4-BE49-F238E27FC236}">
                <a16:creationId xmlns:a16="http://schemas.microsoft.com/office/drawing/2014/main" id="{FF686095-4E68-4F2D-A88F-8B848221856E}"/>
              </a:ext>
            </a:extLst>
          </p:cNvPr>
          <p:cNvSpPr/>
          <p:nvPr userDrawn="1"/>
        </p:nvSpPr>
        <p:spPr>
          <a:xfrm>
            <a:off x="2195353" y="1007596"/>
            <a:ext cx="126632" cy="214970"/>
          </a:xfrm>
          <a:custGeom>
            <a:avLst/>
            <a:gdLst>
              <a:gd name="connsiteX0" fmla="*/ 126633 w 126632"/>
              <a:gd name="connsiteY0" fmla="*/ 151766 h 214970"/>
              <a:gd name="connsiteX1" fmla="*/ 63778 w 126632"/>
              <a:gd name="connsiteY1" fmla="*/ 214970 h 214970"/>
              <a:gd name="connsiteX2" fmla="*/ 6301 w 126632"/>
              <a:gd name="connsiteY2" fmla="*/ 194638 h 214970"/>
              <a:gd name="connsiteX3" fmla="*/ 5994 w 126632"/>
              <a:gd name="connsiteY3" fmla="*/ 189917 h 214970"/>
              <a:gd name="connsiteX4" fmla="*/ 14600 w 126632"/>
              <a:gd name="connsiteY4" fmla="*/ 177200 h 214970"/>
              <a:gd name="connsiteX5" fmla="*/ 19364 w 126632"/>
              <a:gd name="connsiteY5" fmla="*/ 176591 h 214970"/>
              <a:gd name="connsiteX6" fmla="*/ 63778 w 126632"/>
              <a:gd name="connsiteY6" fmla="*/ 193116 h 214970"/>
              <a:gd name="connsiteX7" fmla="*/ 93438 w 126632"/>
              <a:gd name="connsiteY7" fmla="*/ 182607 h 214970"/>
              <a:gd name="connsiteX8" fmla="*/ 102198 w 126632"/>
              <a:gd name="connsiteY8" fmla="*/ 149710 h 214970"/>
              <a:gd name="connsiteX9" fmla="*/ 102198 w 126632"/>
              <a:gd name="connsiteY9" fmla="*/ 142628 h 214970"/>
              <a:gd name="connsiteX10" fmla="*/ 64085 w 126632"/>
              <a:gd name="connsiteY10" fmla="*/ 151157 h 214970"/>
              <a:gd name="connsiteX11" fmla="*/ 17904 w 126632"/>
              <a:gd name="connsiteY11" fmla="*/ 135775 h 214970"/>
              <a:gd name="connsiteX12" fmla="*/ 0 w 126632"/>
              <a:gd name="connsiteY12" fmla="*/ 90923 h 214970"/>
              <a:gd name="connsiteX13" fmla="*/ 0 w 126632"/>
              <a:gd name="connsiteY13" fmla="*/ 61453 h 214970"/>
              <a:gd name="connsiteX14" fmla="*/ 18365 w 126632"/>
              <a:gd name="connsiteY14" fmla="*/ 14925 h 214970"/>
              <a:gd name="connsiteX15" fmla="*/ 66774 w 126632"/>
              <a:gd name="connsiteY15" fmla="*/ 0 h 214970"/>
              <a:gd name="connsiteX16" fmla="*/ 123944 w 126632"/>
              <a:gd name="connsiteY16" fmla="*/ 11499 h 214970"/>
              <a:gd name="connsiteX17" fmla="*/ 126633 w 126632"/>
              <a:gd name="connsiteY17" fmla="*/ 15306 h 214970"/>
              <a:gd name="connsiteX18" fmla="*/ 126633 w 126632"/>
              <a:gd name="connsiteY18" fmla="*/ 151766 h 214970"/>
              <a:gd name="connsiteX19" fmla="*/ 24743 w 126632"/>
              <a:gd name="connsiteY19" fmla="*/ 90999 h 214970"/>
              <a:gd name="connsiteX20" fmla="*/ 65852 w 126632"/>
              <a:gd name="connsiteY20" fmla="*/ 129378 h 214970"/>
              <a:gd name="connsiteX21" fmla="*/ 102198 w 126632"/>
              <a:gd name="connsiteY21" fmla="*/ 120545 h 214970"/>
              <a:gd name="connsiteX22" fmla="*/ 102198 w 126632"/>
              <a:gd name="connsiteY22" fmla="*/ 26957 h 214970"/>
              <a:gd name="connsiteX23" fmla="*/ 67082 w 126632"/>
              <a:gd name="connsiteY23" fmla="*/ 21931 h 214970"/>
              <a:gd name="connsiteX24" fmla="*/ 24820 w 126632"/>
              <a:gd name="connsiteY24" fmla="*/ 61453 h 214970"/>
              <a:gd name="connsiteX25" fmla="*/ 24820 w 126632"/>
              <a:gd name="connsiteY25" fmla="*/ 90999 h 21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6632" h="214970">
                <a:moveTo>
                  <a:pt x="126633" y="151766"/>
                </a:moveTo>
                <a:cubicBezTo>
                  <a:pt x="126633" y="193877"/>
                  <a:pt x="105655" y="214970"/>
                  <a:pt x="63778" y="214970"/>
                </a:cubicBezTo>
                <a:cubicBezTo>
                  <a:pt x="41955" y="214970"/>
                  <a:pt x="22745" y="208193"/>
                  <a:pt x="6301" y="194638"/>
                </a:cubicBezTo>
                <a:cubicBezTo>
                  <a:pt x="4918" y="193420"/>
                  <a:pt x="4841" y="191897"/>
                  <a:pt x="5994" y="189917"/>
                </a:cubicBezTo>
                <a:lnTo>
                  <a:pt x="14600" y="177200"/>
                </a:lnTo>
                <a:cubicBezTo>
                  <a:pt x="15983" y="175220"/>
                  <a:pt x="17597" y="175068"/>
                  <a:pt x="19364" y="176591"/>
                </a:cubicBezTo>
                <a:cubicBezTo>
                  <a:pt x="33272" y="187633"/>
                  <a:pt x="48025" y="193116"/>
                  <a:pt x="63778" y="193116"/>
                </a:cubicBezTo>
                <a:cubicBezTo>
                  <a:pt x="77301" y="193116"/>
                  <a:pt x="87137" y="189613"/>
                  <a:pt x="93438" y="182607"/>
                </a:cubicBezTo>
                <a:cubicBezTo>
                  <a:pt x="99662" y="175601"/>
                  <a:pt x="102659" y="164636"/>
                  <a:pt x="102198" y="149710"/>
                </a:cubicBezTo>
                <a:lnTo>
                  <a:pt x="102198" y="142628"/>
                </a:lnTo>
                <a:cubicBezTo>
                  <a:pt x="90287" y="148339"/>
                  <a:pt x="77609" y="151157"/>
                  <a:pt x="64085" y="151157"/>
                </a:cubicBezTo>
                <a:cubicBezTo>
                  <a:pt x="45259" y="151157"/>
                  <a:pt x="29814" y="146055"/>
                  <a:pt x="17904" y="135775"/>
                </a:cubicBezTo>
                <a:cubicBezTo>
                  <a:pt x="5994" y="125571"/>
                  <a:pt x="0" y="110569"/>
                  <a:pt x="0" y="90923"/>
                </a:cubicBezTo>
                <a:lnTo>
                  <a:pt x="0" y="61453"/>
                </a:lnTo>
                <a:cubicBezTo>
                  <a:pt x="0" y="40359"/>
                  <a:pt x="6147" y="24901"/>
                  <a:pt x="18365" y="14925"/>
                </a:cubicBezTo>
                <a:cubicBezTo>
                  <a:pt x="30583" y="5026"/>
                  <a:pt x="46719" y="0"/>
                  <a:pt x="66774" y="0"/>
                </a:cubicBezTo>
                <a:cubicBezTo>
                  <a:pt x="87444" y="0"/>
                  <a:pt x="106501" y="3807"/>
                  <a:pt x="123944" y="11499"/>
                </a:cubicBezTo>
                <a:cubicBezTo>
                  <a:pt x="125711" y="12108"/>
                  <a:pt x="126633" y="13402"/>
                  <a:pt x="126633" y="15306"/>
                </a:cubicBezTo>
                <a:lnTo>
                  <a:pt x="126633" y="151766"/>
                </a:lnTo>
                <a:close/>
                <a:moveTo>
                  <a:pt x="24743" y="90999"/>
                </a:moveTo>
                <a:cubicBezTo>
                  <a:pt x="24743" y="116585"/>
                  <a:pt x="38420" y="129378"/>
                  <a:pt x="65852" y="129378"/>
                </a:cubicBezTo>
                <a:cubicBezTo>
                  <a:pt x="81374" y="129378"/>
                  <a:pt x="93438" y="126408"/>
                  <a:pt x="102198" y="120545"/>
                </a:cubicBezTo>
                <a:lnTo>
                  <a:pt x="102198" y="26957"/>
                </a:lnTo>
                <a:cubicBezTo>
                  <a:pt x="92439" y="23606"/>
                  <a:pt x="80759" y="21931"/>
                  <a:pt x="67082" y="21931"/>
                </a:cubicBezTo>
                <a:cubicBezTo>
                  <a:pt x="38881" y="21931"/>
                  <a:pt x="24820" y="35105"/>
                  <a:pt x="24820" y="61453"/>
                </a:cubicBezTo>
                <a:lnTo>
                  <a:pt x="24820" y="90999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4" name="Frihandsfigur 41">
            <a:extLst>
              <a:ext uri="{FF2B5EF4-FFF2-40B4-BE49-F238E27FC236}">
                <a16:creationId xmlns:a16="http://schemas.microsoft.com/office/drawing/2014/main" id="{11D9DF62-FFDF-4ADE-A3D0-123C6F8A9F67}"/>
              </a:ext>
            </a:extLst>
          </p:cNvPr>
          <p:cNvSpPr/>
          <p:nvPr userDrawn="1"/>
        </p:nvSpPr>
        <p:spPr>
          <a:xfrm>
            <a:off x="2345346" y="1007672"/>
            <a:ext cx="125557" cy="159152"/>
          </a:xfrm>
          <a:custGeom>
            <a:avLst/>
            <a:gdLst>
              <a:gd name="connsiteX0" fmla="*/ 125557 w 125557"/>
              <a:gd name="connsiteY0" fmla="*/ 58711 h 159152"/>
              <a:gd name="connsiteX1" fmla="*/ 125557 w 125557"/>
              <a:gd name="connsiteY1" fmla="*/ 87648 h 159152"/>
              <a:gd name="connsiteX2" fmla="*/ 122253 w 125557"/>
              <a:gd name="connsiteY2" fmla="*/ 91227 h 159152"/>
              <a:gd name="connsiteX3" fmla="*/ 24819 w 125557"/>
              <a:gd name="connsiteY3" fmla="*/ 91227 h 159152"/>
              <a:gd name="connsiteX4" fmla="*/ 24819 w 125557"/>
              <a:gd name="connsiteY4" fmla="*/ 103640 h 159152"/>
              <a:gd name="connsiteX5" fmla="*/ 35577 w 125557"/>
              <a:gd name="connsiteY5" fmla="*/ 128769 h 159152"/>
              <a:gd name="connsiteX6" fmla="*/ 63547 w 125557"/>
              <a:gd name="connsiteY6" fmla="*/ 137602 h 159152"/>
              <a:gd name="connsiteX7" fmla="*/ 109113 w 125557"/>
              <a:gd name="connsiteY7" fmla="*/ 121078 h 159152"/>
              <a:gd name="connsiteX8" fmla="*/ 113877 w 125557"/>
              <a:gd name="connsiteY8" fmla="*/ 121992 h 159152"/>
              <a:gd name="connsiteX9" fmla="*/ 122484 w 125557"/>
              <a:gd name="connsiteY9" fmla="*/ 133186 h 159152"/>
              <a:gd name="connsiteX10" fmla="*/ 121869 w 125557"/>
              <a:gd name="connsiteY10" fmla="*/ 137907 h 159152"/>
              <a:gd name="connsiteX11" fmla="*/ 62855 w 125557"/>
              <a:gd name="connsiteY11" fmla="*/ 159153 h 159152"/>
              <a:gd name="connsiteX12" fmla="*/ 18442 w 125557"/>
              <a:gd name="connsiteY12" fmla="*/ 144532 h 159152"/>
              <a:gd name="connsiteX13" fmla="*/ 0 w 125557"/>
              <a:gd name="connsiteY13" fmla="*/ 103640 h 159152"/>
              <a:gd name="connsiteX14" fmla="*/ 0 w 125557"/>
              <a:gd name="connsiteY14" fmla="*/ 58788 h 159152"/>
              <a:gd name="connsiteX15" fmla="*/ 18288 w 125557"/>
              <a:gd name="connsiteY15" fmla="*/ 15078 h 159152"/>
              <a:gd name="connsiteX16" fmla="*/ 63086 w 125557"/>
              <a:gd name="connsiteY16" fmla="*/ 0 h 159152"/>
              <a:gd name="connsiteX17" fmla="*/ 107346 w 125557"/>
              <a:gd name="connsiteY17" fmla="*/ 15078 h 159152"/>
              <a:gd name="connsiteX18" fmla="*/ 125557 w 125557"/>
              <a:gd name="connsiteY18" fmla="*/ 58711 h 159152"/>
              <a:gd name="connsiteX19" fmla="*/ 101737 w 125557"/>
              <a:gd name="connsiteY19" fmla="*/ 58711 h 159152"/>
              <a:gd name="connsiteX20" fmla="*/ 91133 w 125557"/>
              <a:gd name="connsiteY20" fmla="*/ 31298 h 159152"/>
              <a:gd name="connsiteX21" fmla="*/ 63316 w 125557"/>
              <a:gd name="connsiteY21" fmla="*/ 21855 h 159152"/>
              <a:gd name="connsiteX22" fmla="*/ 35347 w 125557"/>
              <a:gd name="connsiteY22" fmla="*/ 31145 h 159152"/>
              <a:gd name="connsiteX23" fmla="*/ 24896 w 125557"/>
              <a:gd name="connsiteY23" fmla="*/ 58711 h 159152"/>
              <a:gd name="connsiteX24" fmla="*/ 24896 w 125557"/>
              <a:gd name="connsiteY24" fmla="*/ 71124 h 159152"/>
              <a:gd name="connsiteX25" fmla="*/ 101737 w 125557"/>
              <a:gd name="connsiteY25" fmla="*/ 71124 h 159152"/>
              <a:gd name="connsiteX26" fmla="*/ 101737 w 125557"/>
              <a:gd name="connsiteY26" fmla="*/ 58711 h 15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5557" h="159152">
                <a:moveTo>
                  <a:pt x="125557" y="58711"/>
                </a:moveTo>
                <a:lnTo>
                  <a:pt x="125557" y="87648"/>
                </a:lnTo>
                <a:cubicBezTo>
                  <a:pt x="125557" y="90009"/>
                  <a:pt x="124481" y="91227"/>
                  <a:pt x="122253" y="91227"/>
                </a:cubicBezTo>
                <a:lnTo>
                  <a:pt x="24819" y="91227"/>
                </a:lnTo>
                <a:lnTo>
                  <a:pt x="24819" y="103640"/>
                </a:lnTo>
                <a:cubicBezTo>
                  <a:pt x="24819" y="114453"/>
                  <a:pt x="28354" y="122829"/>
                  <a:pt x="35577" y="128769"/>
                </a:cubicBezTo>
                <a:cubicBezTo>
                  <a:pt x="42723" y="134633"/>
                  <a:pt x="52021" y="137602"/>
                  <a:pt x="63547" y="137602"/>
                </a:cubicBezTo>
                <a:cubicBezTo>
                  <a:pt x="79837" y="137602"/>
                  <a:pt x="95051" y="132120"/>
                  <a:pt x="109113" y="121078"/>
                </a:cubicBezTo>
                <a:cubicBezTo>
                  <a:pt x="111111" y="119860"/>
                  <a:pt x="112648" y="120164"/>
                  <a:pt x="113877" y="121992"/>
                </a:cubicBezTo>
                <a:lnTo>
                  <a:pt x="122484" y="133186"/>
                </a:lnTo>
                <a:cubicBezTo>
                  <a:pt x="123867" y="134785"/>
                  <a:pt x="123636" y="136308"/>
                  <a:pt x="121869" y="137907"/>
                </a:cubicBezTo>
                <a:cubicBezTo>
                  <a:pt x="104810" y="152071"/>
                  <a:pt x="85139" y="159153"/>
                  <a:pt x="62855" y="159153"/>
                </a:cubicBezTo>
                <a:cubicBezTo>
                  <a:pt x="45566" y="159153"/>
                  <a:pt x="30813" y="154279"/>
                  <a:pt x="18442" y="144532"/>
                </a:cubicBezTo>
                <a:cubicBezTo>
                  <a:pt x="6147" y="134785"/>
                  <a:pt x="0" y="121154"/>
                  <a:pt x="0" y="103640"/>
                </a:cubicBezTo>
                <a:lnTo>
                  <a:pt x="0" y="58788"/>
                </a:lnTo>
                <a:cubicBezTo>
                  <a:pt x="0" y="39674"/>
                  <a:pt x="6070" y="25129"/>
                  <a:pt x="18288" y="15078"/>
                </a:cubicBezTo>
                <a:cubicBezTo>
                  <a:pt x="30506" y="5026"/>
                  <a:pt x="45413" y="0"/>
                  <a:pt x="63086" y="0"/>
                </a:cubicBezTo>
                <a:cubicBezTo>
                  <a:pt x="80529" y="0"/>
                  <a:pt x="95282" y="5026"/>
                  <a:pt x="107346" y="15078"/>
                </a:cubicBezTo>
                <a:cubicBezTo>
                  <a:pt x="119564" y="25053"/>
                  <a:pt x="125557" y="39674"/>
                  <a:pt x="125557" y="58711"/>
                </a:cubicBezTo>
                <a:moveTo>
                  <a:pt x="101737" y="58711"/>
                </a:moveTo>
                <a:cubicBezTo>
                  <a:pt x="101737" y="46680"/>
                  <a:pt x="98202" y="37542"/>
                  <a:pt x="91133" y="31298"/>
                </a:cubicBezTo>
                <a:cubicBezTo>
                  <a:pt x="84063" y="24977"/>
                  <a:pt x="74766" y="21855"/>
                  <a:pt x="63316" y="21855"/>
                </a:cubicBezTo>
                <a:cubicBezTo>
                  <a:pt x="51637" y="21855"/>
                  <a:pt x="42262" y="24977"/>
                  <a:pt x="35347" y="31145"/>
                </a:cubicBezTo>
                <a:cubicBezTo>
                  <a:pt x="28431" y="37313"/>
                  <a:pt x="24896" y="46527"/>
                  <a:pt x="24896" y="58711"/>
                </a:cubicBezTo>
                <a:lnTo>
                  <a:pt x="24896" y="71124"/>
                </a:lnTo>
                <a:lnTo>
                  <a:pt x="101737" y="71124"/>
                </a:lnTo>
                <a:lnTo>
                  <a:pt x="101737" y="58711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5" name="Frihandsfigur 42">
            <a:extLst>
              <a:ext uri="{FF2B5EF4-FFF2-40B4-BE49-F238E27FC236}">
                <a16:creationId xmlns:a16="http://schemas.microsoft.com/office/drawing/2014/main" id="{63282DA1-8EE6-4B53-8FAB-3F1814D6C12B}"/>
              </a:ext>
            </a:extLst>
          </p:cNvPr>
          <p:cNvSpPr/>
          <p:nvPr userDrawn="1"/>
        </p:nvSpPr>
        <p:spPr>
          <a:xfrm>
            <a:off x="3538292" y="696905"/>
            <a:ext cx="24075" cy="32515"/>
          </a:xfrm>
          <a:custGeom>
            <a:avLst/>
            <a:gdLst>
              <a:gd name="connsiteX0" fmla="*/ 23436 w 24075"/>
              <a:gd name="connsiteY0" fmla="*/ 32516 h 32515"/>
              <a:gd name="connsiteX1" fmla="*/ 18288 w 24075"/>
              <a:gd name="connsiteY1" fmla="*/ 32516 h 32515"/>
              <a:gd name="connsiteX2" fmla="*/ 17520 w 24075"/>
              <a:gd name="connsiteY2" fmla="*/ 32059 h 32515"/>
              <a:gd name="connsiteX3" fmla="*/ 9528 w 24075"/>
              <a:gd name="connsiteY3" fmla="*/ 20637 h 32515"/>
              <a:gd name="connsiteX4" fmla="*/ 5456 w 24075"/>
              <a:gd name="connsiteY4" fmla="*/ 20637 h 32515"/>
              <a:gd name="connsiteX5" fmla="*/ 5456 w 24075"/>
              <a:gd name="connsiteY5" fmla="*/ 31831 h 32515"/>
              <a:gd name="connsiteX6" fmla="*/ 4841 w 24075"/>
              <a:gd name="connsiteY6" fmla="*/ 32516 h 32515"/>
              <a:gd name="connsiteX7" fmla="*/ 615 w 24075"/>
              <a:gd name="connsiteY7" fmla="*/ 32516 h 32515"/>
              <a:gd name="connsiteX8" fmla="*/ 0 w 24075"/>
              <a:gd name="connsiteY8" fmla="*/ 31831 h 32515"/>
              <a:gd name="connsiteX9" fmla="*/ 0 w 24075"/>
              <a:gd name="connsiteY9" fmla="*/ 685 h 32515"/>
              <a:gd name="connsiteX10" fmla="*/ 615 w 24075"/>
              <a:gd name="connsiteY10" fmla="*/ 0 h 32515"/>
              <a:gd name="connsiteX11" fmla="*/ 11295 w 24075"/>
              <a:gd name="connsiteY11" fmla="*/ 0 h 32515"/>
              <a:gd name="connsiteX12" fmla="*/ 20055 w 24075"/>
              <a:gd name="connsiteY12" fmla="*/ 2741 h 32515"/>
              <a:gd name="connsiteX13" fmla="*/ 23206 w 24075"/>
              <a:gd name="connsiteY13" fmla="*/ 10356 h 32515"/>
              <a:gd name="connsiteX14" fmla="*/ 21208 w 24075"/>
              <a:gd name="connsiteY14" fmla="*/ 16601 h 32515"/>
              <a:gd name="connsiteX15" fmla="*/ 15599 w 24075"/>
              <a:gd name="connsiteY15" fmla="*/ 20027 h 32515"/>
              <a:gd name="connsiteX16" fmla="*/ 23974 w 24075"/>
              <a:gd name="connsiteY16" fmla="*/ 31678 h 32515"/>
              <a:gd name="connsiteX17" fmla="*/ 23436 w 24075"/>
              <a:gd name="connsiteY17" fmla="*/ 32516 h 32515"/>
              <a:gd name="connsiteX18" fmla="*/ 11142 w 24075"/>
              <a:gd name="connsiteY18" fmla="*/ 5026 h 32515"/>
              <a:gd name="connsiteX19" fmla="*/ 5379 w 24075"/>
              <a:gd name="connsiteY19" fmla="*/ 5026 h 32515"/>
              <a:gd name="connsiteX20" fmla="*/ 5379 w 24075"/>
              <a:gd name="connsiteY20" fmla="*/ 15687 h 32515"/>
              <a:gd name="connsiteX21" fmla="*/ 11142 w 24075"/>
              <a:gd name="connsiteY21" fmla="*/ 15687 h 32515"/>
              <a:gd name="connsiteX22" fmla="*/ 15906 w 24075"/>
              <a:gd name="connsiteY22" fmla="*/ 14392 h 32515"/>
              <a:gd name="connsiteX23" fmla="*/ 17443 w 24075"/>
              <a:gd name="connsiteY23" fmla="*/ 10356 h 32515"/>
              <a:gd name="connsiteX24" fmla="*/ 15906 w 24075"/>
              <a:gd name="connsiteY24" fmla="*/ 6320 h 32515"/>
              <a:gd name="connsiteX25" fmla="*/ 11142 w 24075"/>
              <a:gd name="connsiteY25" fmla="*/ 5026 h 32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4075" h="32515">
                <a:moveTo>
                  <a:pt x="23436" y="32516"/>
                </a:moveTo>
                <a:lnTo>
                  <a:pt x="18288" y="32516"/>
                </a:lnTo>
                <a:cubicBezTo>
                  <a:pt x="17981" y="32516"/>
                  <a:pt x="17673" y="32364"/>
                  <a:pt x="17520" y="32059"/>
                </a:cubicBezTo>
                <a:lnTo>
                  <a:pt x="9528" y="20637"/>
                </a:lnTo>
                <a:lnTo>
                  <a:pt x="5456" y="20637"/>
                </a:lnTo>
                <a:lnTo>
                  <a:pt x="5456" y="31831"/>
                </a:lnTo>
                <a:cubicBezTo>
                  <a:pt x="5456" y="32287"/>
                  <a:pt x="5225" y="32516"/>
                  <a:pt x="4841" y="32516"/>
                </a:cubicBezTo>
                <a:lnTo>
                  <a:pt x="615" y="32516"/>
                </a:lnTo>
                <a:cubicBezTo>
                  <a:pt x="154" y="32516"/>
                  <a:pt x="0" y="32287"/>
                  <a:pt x="0" y="31831"/>
                </a:cubicBezTo>
                <a:lnTo>
                  <a:pt x="0" y="685"/>
                </a:lnTo>
                <a:cubicBezTo>
                  <a:pt x="0" y="228"/>
                  <a:pt x="231" y="0"/>
                  <a:pt x="615" y="0"/>
                </a:cubicBezTo>
                <a:lnTo>
                  <a:pt x="11295" y="0"/>
                </a:lnTo>
                <a:cubicBezTo>
                  <a:pt x="15061" y="0"/>
                  <a:pt x="17981" y="914"/>
                  <a:pt x="20055" y="2741"/>
                </a:cubicBezTo>
                <a:cubicBezTo>
                  <a:pt x="22130" y="4569"/>
                  <a:pt x="23206" y="7082"/>
                  <a:pt x="23206" y="10356"/>
                </a:cubicBezTo>
                <a:cubicBezTo>
                  <a:pt x="23206" y="12869"/>
                  <a:pt x="22514" y="14925"/>
                  <a:pt x="21208" y="16601"/>
                </a:cubicBezTo>
                <a:cubicBezTo>
                  <a:pt x="19902" y="18276"/>
                  <a:pt x="17981" y="19418"/>
                  <a:pt x="15599" y="20027"/>
                </a:cubicBezTo>
                <a:lnTo>
                  <a:pt x="23974" y="31678"/>
                </a:lnTo>
                <a:cubicBezTo>
                  <a:pt x="24205" y="32211"/>
                  <a:pt x="24051" y="32516"/>
                  <a:pt x="23436" y="32516"/>
                </a:cubicBezTo>
                <a:moveTo>
                  <a:pt x="11142" y="5026"/>
                </a:moveTo>
                <a:lnTo>
                  <a:pt x="5379" y="5026"/>
                </a:lnTo>
                <a:lnTo>
                  <a:pt x="5379" y="15687"/>
                </a:lnTo>
                <a:lnTo>
                  <a:pt x="11142" y="15687"/>
                </a:lnTo>
                <a:cubicBezTo>
                  <a:pt x="13293" y="15687"/>
                  <a:pt x="14830" y="15230"/>
                  <a:pt x="15906" y="14392"/>
                </a:cubicBezTo>
                <a:cubicBezTo>
                  <a:pt x="16905" y="13555"/>
                  <a:pt x="17443" y="12184"/>
                  <a:pt x="17443" y="10356"/>
                </a:cubicBezTo>
                <a:cubicBezTo>
                  <a:pt x="17443" y="8529"/>
                  <a:pt x="16905" y="7158"/>
                  <a:pt x="15906" y="6320"/>
                </a:cubicBezTo>
                <a:cubicBezTo>
                  <a:pt x="14830" y="5407"/>
                  <a:pt x="13293" y="5026"/>
                  <a:pt x="11142" y="5026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6" name="Frihandsfigur 43">
            <a:extLst>
              <a:ext uri="{FF2B5EF4-FFF2-40B4-BE49-F238E27FC236}">
                <a16:creationId xmlns:a16="http://schemas.microsoft.com/office/drawing/2014/main" id="{4D6AC3C1-54D6-4D2D-A5DF-36D543F11327}"/>
              </a:ext>
            </a:extLst>
          </p:cNvPr>
          <p:cNvSpPr/>
          <p:nvPr userDrawn="1"/>
        </p:nvSpPr>
        <p:spPr>
          <a:xfrm>
            <a:off x="3517929" y="683350"/>
            <a:ext cx="60396" cy="59853"/>
          </a:xfrm>
          <a:custGeom>
            <a:avLst/>
            <a:gdLst>
              <a:gd name="connsiteX0" fmla="*/ 30198 w 60396"/>
              <a:gd name="connsiteY0" fmla="*/ 59854 h 59853"/>
              <a:gd name="connsiteX1" fmla="*/ 0 w 60396"/>
              <a:gd name="connsiteY1" fmla="*/ 29927 h 59853"/>
              <a:gd name="connsiteX2" fmla="*/ 30198 w 60396"/>
              <a:gd name="connsiteY2" fmla="*/ 0 h 59853"/>
              <a:gd name="connsiteX3" fmla="*/ 60397 w 60396"/>
              <a:gd name="connsiteY3" fmla="*/ 29927 h 59853"/>
              <a:gd name="connsiteX4" fmla="*/ 30198 w 60396"/>
              <a:gd name="connsiteY4" fmla="*/ 59854 h 59853"/>
              <a:gd name="connsiteX5" fmla="*/ 30198 w 60396"/>
              <a:gd name="connsiteY5" fmla="*/ 4569 h 59853"/>
              <a:gd name="connsiteX6" fmla="*/ 4610 w 60396"/>
              <a:gd name="connsiteY6" fmla="*/ 29927 h 59853"/>
              <a:gd name="connsiteX7" fmla="*/ 30198 w 60396"/>
              <a:gd name="connsiteY7" fmla="*/ 55285 h 59853"/>
              <a:gd name="connsiteX8" fmla="*/ 55786 w 60396"/>
              <a:gd name="connsiteY8" fmla="*/ 29927 h 59853"/>
              <a:gd name="connsiteX9" fmla="*/ 30198 w 60396"/>
              <a:gd name="connsiteY9" fmla="*/ 4569 h 59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396" h="59853">
                <a:moveTo>
                  <a:pt x="30198" y="59854"/>
                </a:moveTo>
                <a:cubicBezTo>
                  <a:pt x="13524" y="59854"/>
                  <a:pt x="0" y="46451"/>
                  <a:pt x="0" y="29927"/>
                </a:cubicBezTo>
                <a:cubicBezTo>
                  <a:pt x="0" y="13402"/>
                  <a:pt x="13524" y="0"/>
                  <a:pt x="30198" y="0"/>
                </a:cubicBezTo>
                <a:cubicBezTo>
                  <a:pt x="46796" y="0"/>
                  <a:pt x="60397" y="13402"/>
                  <a:pt x="60397" y="29927"/>
                </a:cubicBezTo>
                <a:cubicBezTo>
                  <a:pt x="60397" y="46451"/>
                  <a:pt x="46873" y="59854"/>
                  <a:pt x="30198" y="59854"/>
                </a:cubicBezTo>
                <a:moveTo>
                  <a:pt x="30198" y="4569"/>
                </a:moveTo>
                <a:cubicBezTo>
                  <a:pt x="16060" y="4569"/>
                  <a:pt x="4610" y="15915"/>
                  <a:pt x="4610" y="29927"/>
                </a:cubicBezTo>
                <a:cubicBezTo>
                  <a:pt x="4610" y="43862"/>
                  <a:pt x="16060" y="55285"/>
                  <a:pt x="30198" y="55285"/>
                </a:cubicBezTo>
                <a:cubicBezTo>
                  <a:pt x="44260" y="55285"/>
                  <a:pt x="55786" y="43938"/>
                  <a:pt x="55786" y="29927"/>
                </a:cubicBezTo>
                <a:cubicBezTo>
                  <a:pt x="55786" y="15915"/>
                  <a:pt x="44337" y="4569"/>
                  <a:pt x="30198" y="4569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grpSp>
        <p:nvGrpSpPr>
          <p:cNvPr id="47" name="Bild 9">
            <a:extLst>
              <a:ext uri="{FF2B5EF4-FFF2-40B4-BE49-F238E27FC236}">
                <a16:creationId xmlns:a16="http://schemas.microsoft.com/office/drawing/2014/main" id="{6F6FE8A1-DF3D-4AC8-A723-48CEF7A817E7}"/>
              </a:ext>
            </a:extLst>
          </p:cNvPr>
          <p:cNvGrpSpPr/>
          <p:nvPr userDrawn="1"/>
        </p:nvGrpSpPr>
        <p:grpSpPr>
          <a:xfrm>
            <a:off x="6246342" y="914400"/>
            <a:ext cx="5942196" cy="5943600"/>
            <a:chOff x="6246342" y="914400"/>
            <a:chExt cx="5990958" cy="5992374"/>
          </a:xfrm>
          <a:solidFill>
            <a:schemeClr val="accent1">
              <a:lumMod val="90000"/>
              <a:lumOff val="10000"/>
            </a:schemeClr>
          </a:solidFill>
        </p:grpSpPr>
        <p:sp>
          <p:nvSpPr>
            <p:cNvPr id="48" name="Frihandsfigur 5">
              <a:extLst>
                <a:ext uri="{FF2B5EF4-FFF2-40B4-BE49-F238E27FC236}">
                  <a16:creationId xmlns:a16="http://schemas.microsoft.com/office/drawing/2014/main" id="{45480DFD-171C-4C5C-AE0E-BC53E27C6EA7}"/>
                </a:ext>
              </a:extLst>
            </p:cNvPr>
            <p:cNvSpPr/>
            <p:nvPr/>
          </p:nvSpPr>
          <p:spPr>
            <a:xfrm>
              <a:off x="7422732" y="2093622"/>
              <a:ext cx="3860431" cy="3859015"/>
            </a:xfrm>
            <a:custGeom>
              <a:avLst/>
              <a:gdLst>
                <a:gd name="connsiteX0" fmla="*/ 2182906 w 3860431"/>
                <a:gd name="connsiteY0" fmla="*/ 3420169 h 3859015"/>
                <a:gd name="connsiteX1" fmla="*/ 2511333 w 3860431"/>
                <a:gd name="connsiteY1" fmla="*/ 3857600 h 3859015"/>
                <a:gd name="connsiteX2" fmla="*/ 2512748 w 3860431"/>
                <a:gd name="connsiteY2" fmla="*/ 3857600 h 3859015"/>
                <a:gd name="connsiteX3" fmla="*/ 2512748 w 3860431"/>
                <a:gd name="connsiteY3" fmla="*/ 3859015 h 3859015"/>
                <a:gd name="connsiteX4" fmla="*/ 3860431 w 3860431"/>
                <a:gd name="connsiteY4" fmla="*/ 2511333 h 3859015"/>
                <a:gd name="connsiteX5" fmla="*/ 3859015 w 3860431"/>
                <a:gd name="connsiteY5" fmla="*/ 2511333 h 3859015"/>
                <a:gd name="connsiteX6" fmla="*/ 3859015 w 3860431"/>
                <a:gd name="connsiteY6" fmla="*/ 2509917 h 3859015"/>
                <a:gd name="connsiteX7" fmla="*/ 3421585 w 3860431"/>
                <a:gd name="connsiteY7" fmla="*/ 2181490 h 3859015"/>
                <a:gd name="connsiteX8" fmla="*/ 2921866 w 3860431"/>
                <a:gd name="connsiteY8" fmla="*/ 246320 h 3859015"/>
                <a:gd name="connsiteX9" fmla="*/ 1967730 w 3860431"/>
                <a:gd name="connsiteY9" fmla="*/ 0 h 3859015"/>
                <a:gd name="connsiteX10" fmla="*/ 0 w 3860431"/>
                <a:gd name="connsiteY10" fmla="*/ 1967730 h 3859015"/>
                <a:gd name="connsiteX11" fmla="*/ 246320 w 3860431"/>
                <a:gd name="connsiteY11" fmla="*/ 2920451 h 3859015"/>
                <a:gd name="connsiteX12" fmla="*/ 2182906 w 3860431"/>
                <a:gd name="connsiteY12" fmla="*/ 3420169 h 3859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0431" h="3859015">
                  <a:moveTo>
                    <a:pt x="2182906" y="3420169"/>
                  </a:moveTo>
                  <a:cubicBezTo>
                    <a:pt x="2315975" y="3553239"/>
                    <a:pt x="2426395" y="3700465"/>
                    <a:pt x="2511333" y="3857600"/>
                  </a:cubicBezTo>
                  <a:cubicBezTo>
                    <a:pt x="2511333" y="3857600"/>
                    <a:pt x="2511333" y="3857600"/>
                    <a:pt x="2512748" y="3857600"/>
                  </a:cubicBezTo>
                  <a:cubicBezTo>
                    <a:pt x="2512748" y="3857600"/>
                    <a:pt x="2512748" y="3859015"/>
                    <a:pt x="2512748" y="3859015"/>
                  </a:cubicBezTo>
                  <a:cubicBezTo>
                    <a:pt x="3162524" y="3672152"/>
                    <a:pt x="3673567" y="3161108"/>
                    <a:pt x="3860431" y="2511333"/>
                  </a:cubicBezTo>
                  <a:cubicBezTo>
                    <a:pt x="3860431" y="2511333"/>
                    <a:pt x="3859015" y="2511333"/>
                    <a:pt x="3859015" y="2511333"/>
                  </a:cubicBezTo>
                  <a:cubicBezTo>
                    <a:pt x="3859015" y="2511333"/>
                    <a:pt x="3859015" y="2511333"/>
                    <a:pt x="3859015" y="2509917"/>
                  </a:cubicBezTo>
                  <a:cubicBezTo>
                    <a:pt x="3701880" y="2422148"/>
                    <a:pt x="3556070" y="2313144"/>
                    <a:pt x="3421585" y="2181490"/>
                  </a:cubicBezTo>
                  <a:cubicBezTo>
                    <a:pt x="2897801" y="1657706"/>
                    <a:pt x="2730756" y="911668"/>
                    <a:pt x="2921866" y="246320"/>
                  </a:cubicBezTo>
                  <a:cubicBezTo>
                    <a:pt x="2638740" y="89185"/>
                    <a:pt x="2314560" y="0"/>
                    <a:pt x="1967730" y="0"/>
                  </a:cubicBezTo>
                  <a:cubicBezTo>
                    <a:pt x="880524" y="0"/>
                    <a:pt x="0" y="880524"/>
                    <a:pt x="0" y="1967730"/>
                  </a:cubicBezTo>
                  <a:cubicBezTo>
                    <a:pt x="0" y="2313144"/>
                    <a:pt x="89185" y="2638740"/>
                    <a:pt x="246320" y="2920451"/>
                  </a:cubicBezTo>
                  <a:cubicBezTo>
                    <a:pt x="913083" y="2729340"/>
                    <a:pt x="1657706" y="2894969"/>
                    <a:pt x="2182906" y="3420169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9" name="Frihandsfigur 6">
              <a:extLst>
                <a:ext uri="{FF2B5EF4-FFF2-40B4-BE49-F238E27FC236}">
                  <a16:creationId xmlns:a16="http://schemas.microsoft.com/office/drawing/2014/main" id="{F512C70F-1B5C-42A0-B206-0A1A49379A20}"/>
                </a:ext>
              </a:extLst>
            </p:cNvPr>
            <p:cNvSpPr/>
            <p:nvPr/>
          </p:nvSpPr>
          <p:spPr>
            <a:xfrm>
              <a:off x="10346014" y="914400"/>
              <a:ext cx="1891285" cy="3936874"/>
            </a:xfrm>
            <a:custGeom>
              <a:avLst/>
              <a:gdLst>
                <a:gd name="connsiteX0" fmla="*/ 938565 w 1891285"/>
                <a:gd name="connsiteY0" fmla="*/ 3690555 h 3936874"/>
                <a:gd name="connsiteX1" fmla="*/ 1891286 w 1891285"/>
                <a:gd name="connsiteY1" fmla="*/ 3936875 h 3936874"/>
                <a:gd name="connsiteX2" fmla="*/ 1891286 w 1891285"/>
                <a:gd name="connsiteY2" fmla="*/ 0 h 3936874"/>
                <a:gd name="connsiteX3" fmla="*/ 499719 w 1891285"/>
                <a:gd name="connsiteY3" fmla="*/ 576163 h 3936874"/>
                <a:gd name="connsiteX4" fmla="*/ 0 w 1891285"/>
                <a:gd name="connsiteY4" fmla="*/ 1424127 h 3936874"/>
                <a:gd name="connsiteX5" fmla="*/ 1013593 w 1891285"/>
                <a:gd name="connsiteY5" fmla="*/ 3145536 h 3936874"/>
                <a:gd name="connsiteX6" fmla="*/ 938565 w 1891285"/>
                <a:gd name="connsiteY6" fmla="*/ 3690555 h 3936874"/>
                <a:gd name="connsiteX7" fmla="*/ 938565 w 1891285"/>
                <a:gd name="connsiteY7" fmla="*/ 3690555 h 3936874"/>
                <a:gd name="connsiteX8" fmla="*/ 938565 w 1891285"/>
                <a:gd name="connsiteY8" fmla="*/ 3690555 h 39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1285" h="3936874">
                  <a:moveTo>
                    <a:pt x="938565" y="3690555"/>
                  </a:moveTo>
                  <a:cubicBezTo>
                    <a:pt x="1234432" y="3854768"/>
                    <a:pt x="1562859" y="3936875"/>
                    <a:pt x="1891286" y="3936875"/>
                  </a:cubicBezTo>
                  <a:lnTo>
                    <a:pt x="1891286" y="0"/>
                  </a:lnTo>
                  <a:cubicBezTo>
                    <a:pt x="1387320" y="0"/>
                    <a:pt x="884771" y="192526"/>
                    <a:pt x="499719" y="576163"/>
                  </a:cubicBezTo>
                  <a:cubicBezTo>
                    <a:pt x="254814" y="821067"/>
                    <a:pt x="89185" y="1114103"/>
                    <a:pt x="0" y="1424127"/>
                  </a:cubicBezTo>
                  <a:cubicBezTo>
                    <a:pt x="604475" y="1759632"/>
                    <a:pt x="1013593" y="2403745"/>
                    <a:pt x="1013593" y="3145536"/>
                  </a:cubicBezTo>
                  <a:cubicBezTo>
                    <a:pt x="1013593" y="3333815"/>
                    <a:pt x="986696" y="3516432"/>
                    <a:pt x="938565" y="3690555"/>
                  </a:cubicBezTo>
                  <a:cubicBezTo>
                    <a:pt x="938565" y="3689139"/>
                    <a:pt x="938565" y="3689139"/>
                    <a:pt x="938565" y="3690555"/>
                  </a:cubicBezTo>
                  <a:cubicBezTo>
                    <a:pt x="938565" y="3689139"/>
                    <a:pt x="938565" y="3690555"/>
                    <a:pt x="938565" y="3690555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0" name="Frihandsfigur 8">
              <a:extLst>
                <a:ext uri="{FF2B5EF4-FFF2-40B4-BE49-F238E27FC236}">
                  <a16:creationId xmlns:a16="http://schemas.microsoft.com/office/drawing/2014/main" id="{41EBB170-00E7-4058-964B-7999DB3755FC}"/>
                </a:ext>
              </a:extLst>
            </p:cNvPr>
            <p:cNvSpPr/>
            <p:nvPr/>
          </p:nvSpPr>
          <p:spPr>
            <a:xfrm>
              <a:off x="6246342" y="5012657"/>
              <a:ext cx="3935459" cy="1894116"/>
            </a:xfrm>
            <a:custGeom>
              <a:avLst/>
              <a:gdLst>
                <a:gd name="connsiteX0" fmla="*/ 3690555 w 3935459"/>
                <a:gd name="connsiteY0" fmla="*/ 939980 h 1894116"/>
                <a:gd name="connsiteX1" fmla="*/ 3690555 w 3935459"/>
                <a:gd name="connsiteY1" fmla="*/ 939980 h 1894116"/>
                <a:gd name="connsiteX2" fmla="*/ 3690555 w 3935459"/>
                <a:gd name="connsiteY2" fmla="*/ 939980 h 1894116"/>
                <a:gd name="connsiteX3" fmla="*/ 3146952 w 3935459"/>
                <a:gd name="connsiteY3" fmla="*/ 1015009 h 1894116"/>
                <a:gd name="connsiteX4" fmla="*/ 1425542 w 3935459"/>
                <a:gd name="connsiteY4" fmla="*/ 0 h 1894116"/>
                <a:gd name="connsiteX5" fmla="*/ 577578 w 3935459"/>
                <a:gd name="connsiteY5" fmla="*/ 499718 h 1894116"/>
                <a:gd name="connsiteX6" fmla="*/ 0 w 3935459"/>
                <a:gd name="connsiteY6" fmla="*/ 1894117 h 1894116"/>
                <a:gd name="connsiteX7" fmla="*/ 3935459 w 3935459"/>
                <a:gd name="connsiteY7" fmla="*/ 1894117 h 1894116"/>
                <a:gd name="connsiteX8" fmla="*/ 3690555 w 3935459"/>
                <a:gd name="connsiteY8" fmla="*/ 939980 h 189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5459" h="1894116">
                  <a:moveTo>
                    <a:pt x="3690555" y="939980"/>
                  </a:move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516432" y="988112"/>
                    <a:pt x="3333815" y="1015009"/>
                    <a:pt x="3146952" y="1015009"/>
                  </a:cubicBezTo>
                  <a:cubicBezTo>
                    <a:pt x="2405160" y="1015009"/>
                    <a:pt x="1761047" y="605891"/>
                    <a:pt x="1425542" y="0"/>
                  </a:cubicBezTo>
                  <a:cubicBezTo>
                    <a:pt x="1114103" y="89185"/>
                    <a:pt x="822483" y="254814"/>
                    <a:pt x="577578" y="499718"/>
                  </a:cubicBezTo>
                  <a:cubicBezTo>
                    <a:pt x="191110" y="884771"/>
                    <a:pt x="0" y="1390151"/>
                    <a:pt x="0" y="1894117"/>
                  </a:cubicBezTo>
                  <a:lnTo>
                    <a:pt x="3935459" y="1894117"/>
                  </a:lnTo>
                  <a:cubicBezTo>
                    <a:pt x="3935459" y="1564274"/>
                    <a:pt x="3853353" y="1235847"/>
                    <a:pt x="3690555" y="939980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05387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si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ECBB7027-6C47-4C8A-B194-F00C395A67C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4598"/>
            <a:ext cx="9829800" cy="663188"/>
          </a:xfrm>
        </p:spPr>
        <p:txBody>
          <a:bodyPr anchor="t" anchorCtr="0"/>
          <a:lstStyle>
            <a:lvl1pPr>
              <a:defRPr sz="5400" b="1"/>
            </a:lvl1pPr>
          </a:lstStyle>
          <a:p>
            <a:r>
              <a:rPr lang="sv-SE"/>
              <a:t>Avsnittstitel</a:t>
            </a:r>
          </a:p>
        </p:txBody>
      </p:sp>
      <p:grpSp>
        <p:nvGrpSpPr>
          <p:cNvPr id="14" name="Bildobjekt 4">
            <a:extLst>
              <a:ext uri="{FF2B5EF4-FFF2-40B4-BE49-F238E27FC236}">
                <a16:creationId xmlns:a16="http://schemas.microsoft.com/office/drawing/2014/main" id="{37E2EF8A-86A5-48AF-B471-BBC1E0E070CE}"/>
              </a:ext>
            </a:extLst>
          </p:cNvPr>
          <p:cNvGrpSpPr/>
          <p:nvPr/>
        </p:nvGrpSpPr>
        <p:grpSpPr>
          <a:xfrm>
            <a:off x="11090075" y="410354"/>
            <a:ext cx="644570" cy="644554"/>
            <a:chOff x="11090075" y="410354"/>
            <a:chExt cx="644570" cy="644554"/>
          </a:xfrm>
          <a:solidFill>
            <a:srgbClr val="264A4A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408829F-18AA-4E29-AAEE-304E54F452DC}"/>
                </a:ext>
              </a:extLst>
            </p:cNvPr>
            <p:cNvSpPr/>
            <p:nvPr/>
          </p:nvSpPr>
          <p:spPr>
            <a:xfrm>
              <a:off x="11311225" y="410354"/>
              <a:ext cx="196349" cy="198508"/>
            </a:xfrm>
            <a:custGeom>
              <a:avLst/>
              <a:gdLst>
                <a:gd name="connsiteX0" fmla="*/ 39795 w 196349"/>
                <a:gd name="connsiteY0" fmla="*/ 179265 h 198508"/>
                <a:gd name="connsiteX1" fmla="*/ 158873 w 196349"/>
                <a:gd name="connsiteY1" fmla="*/ 177800 h 198508"/>
                <a:gd name="connsiteX2" fmla="*/ 186359 w 196349"/>
                <a:gd name="connsiteY2" fmla="*/ 92731 h 198508"/>
                <a:gd name="connsiteX3" fmla="*/ 196349 w 196349"/>
                <a:gd name="connsiteY3" fmla="*/ 84053 h 198508"/>
                <a:gd name="connsiteX4" fmla="*/ 83224 w 196349"/>
                <a:gd name="connsiteY4" fmla="*/ 1174 h 198508"/>
                <a:gd name="connsiteX5" fmla="*/ 0 w 196349"/>
                <a:gd name="connsiteY5" fmla="*/ 86487 h 198508"/>
                <a:gd name="connsiteX6" fmla="*/ 11328 w 196349"/>
                <a:gd name="connsiteY6" fmla="*/ 96006 h 198508"/>
                <a:gd name="connsiteX7" fmla="*/ 39795 w 196349"/>
                <a:gd name="connsiteY7" fmla="*/ 179265 h 19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349" h="198508">
                  <a:moveTo>
                    <a:pt x="39795" y="179265"/>
                  </a:moveTo>
                  <a:cubicBezTo>
                    <a:pt x="75350" y="205456"/>
                    <a:pt x="123973" y="204859"/>
                    <a:pt x="158873" y="177800"/>
                  </a:cubicBezTo>
                  <a:cubicBezTo>
                    <a:pt x="153982" y="146685"/>
                    <a:pt x="164186" y="115101"/>
                    <a:pt x="186359" y="92731"/>
                  </a:cubicBezTo>
                  <a:cubicBezTo>
                    <a:pt x="189494" y="89621"/>
                    <a:pt x="192831" y="86723"/>
                    <a:pt x="196349" y="84053"/>
                  </a:cubicBezTo>
                  <a:cubicBezTo>
                    <a:pt x="187998" y="29928"/>
                    <a:pt x="137350" y="-7178"/>
                    <a:pt x="83224" y="1174"/>
                  </a:cubicBezTo>
                  <a:cubicBezTo>
                    <a:pt x="39581" y="7908"/>
                    <a:pt x="5651" y="42691"/>
                    <a:pt x="0" y="86487"/>
                  </a:cubicBezTo>
                  <a:cubicBezTo>
                    <a:pt x="4005" y="89378"/>
                    <a:pt x="7791" y="92559"/>
                    <a:pt x="11328" y="96006"/>
                  </a:cubicBezTo>
                  <a:cubicBezTo>
                    <a:pt x="33304" y="117787"/>
                    <a:pt x="43835" y="148589"/>
                    <a:pt x="39795" y="179265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4C4B139-3D0A-4FA2-9573-1CCBC24D179D}"/>
                </a:ext>
              </a:extLst>
            </p:cNvPr>
            <p:cNvSpPr/>
            <p:nvPr/>
          </p:nvSpPr>
          <p:spPr>
            <a:xfrm>
              <a:off x="11470099" y="473711"/>
              <a:ext cx="197260" cy="197601"/>
            </a:xfrm>
            <a:custGeom>
              <a:avLst/>
              <a:gdLst>
                <a:gd name="connsiteX0" fmla="*/ 0 w 197260"/>
                <a:gd name="connsiteY0" fmla="*/ 114444 h 197601"/>
                <a:gd name="connsiteX1" fmla="*/ 85235 w 197260"/>
                <a:gd name="connsiteY1" fmla="*/ 197601 h 197601"/>
                <a:gd name="connsiteX2" fmla="*/ 178051 w 197260"/>
                <a:gd name="connsiteY2" fmla="*/ 157794 h 197601"/>
                <a:gd name="connsiteX3" fmla="*/ 156748 w 197260"/>
                <a:gd name="connsiteY3" fmla="*/ 19203 h 197601"/>
                <a:gd name="connsiteX4" fmla="*/ 37476 w 197260"/>
                <a:gd name="connsiteY4" fmla="*/ 20697 h 197601"/>
                <a:gd name="connsiteX5" fmla="*/ 0 w 197260"/>
                <a:gd name="connsiteY5" fmla="*/ 114469 h 197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60" h="197601">
                  <a:moveTo>
                    <a:pt x="0" y="114444"/>
                  </a:moveTo>
                  <a:cubicBezTo>
                    <a:pt x="6625" y="158102"/>
                    <a:pt x="41427" y="192056"/>
                    <a:pt x="85235" y="197601"/>
                  </a:cubicBezTo>
                  <a:cubicBezTo>
                    <a:pt x="106401" y="168151"/>
                    <a:pt x="142125" y="152829"/>
                    <a:pt x="178051" y="157794"/>
                  </a:cubicBezTo>
                  <a:cubicBezTo>
                    <a:pt x="210440" y="113641"/>
                    <a:pt x="200902" y="51591"/>
                    <a:pt x="156748" y="19203"/>
                  </a:cubicBezTo>
                  <a:cubicBezTo>
                    <a:pt x="121103" y="-6944"/>
                    <a:pt x="72454" y="-6335"/>
                    <a:pt x="37476" y="20697"/>
                  </a:cubicBezTo>
                  <a:cubicBezTo>
                    <a:pt x="43321" y="56483"/>
                    <a:pt x="28900" y="92569"/>
                    <a:pt x="0" y="114469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AC901FF-FA8B-469D-BD0F-69957B120443}"/>
                </a:ext>
              </a:extLst>
            </p:cNvPr>
            <p:cNvSpPr/>
            <p:nvPr/>
          </p:nvSpPr>
          <p:spPr>
            <a:xfrm>
              <a:off x="11536117" y="631504"/>
              <a:ext cx="198529" cy="196349"/>
            </a:xfrm>
            <a:custGeom>
              <a:avLst/>
              <a:gdLst>
                <a:gd name="connsiteX0" fmla="*/ 198529 w 198529"/>
                <a:gd name="connsiteY0" fmla="*/ 97901 h 196349"/>
                <a:gd name="connsiteX1" fmla="*/ 112033 w 198529"/>
                <a:gd name="connsiteY1" fmla="*/ 0 h 196349"/>
                <a:gd name="connsiteX2" fmla="*/ 19242 w 198529"/>
                <a:gd name="connsiteY2" fmla="*/ 39808 h 196349"/>
                <a:gd name="connsiteX3" fmla="*/ 20707 w 198529"/>
                <a:gd name="connsiteY3" fmla="*/ 158873 h 196349"/>
                <a:gd name="connsiteX4" fmla="*/ 105776 w 198529"/>
                <a:gd name="connsiteY4" fmla="*/ 186359 h 196349"/>
                <a:gd name="connsiteX5" fmla="*/ 114467 w 198529"/>
                <a:gd name="connsiteY5" fmla="*/ 196349 h 196349"/>
                <a:gd name="connsiteX6" fmla="*/ 198529 w 198529"/>
                <a:gd name="connsiteY6" fmla="*/ 97901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529" h="196349">
                  <a:moveTo>
                    <a:pt x="198529" y="97901"/>
                  </a:moveTo>
                  <a:cubicBezTo>
                    <a:pt x="198275" y="48214"/>
                    <a:pt x="161311" y="6374"/>
                    <a:pt x="112033" y="0"/>
                  </a:cubicBezTo>
                  <a:cubicBezTo>
                    <a:pt x="90890" y="29464"/>
                    <a:pt x="55163" y="44791"/>
                    <a:pt x="19242" y="39808"/>
                  </a:cubicBezTo>
                  <a:cubicBezTo>
                    <a:pt x="-6948" y="75359"/>
                    <a:pt x="-6349" y="123977"/>
                    <a:pt x="20707" y="158873"/>
                  </a:cubicBezTo>
                  <a:cubicBezTo>
                    <a:pt x="51821" y="153987"/>
                    <a:pt x="83403" y="164192"/>
                    <a:pt x="105776" y="186359"/>
                  </a:cubicBezTo>
                  <a:cubicBezTo>
                    <a:pt x="108898" y="189487"/>
                    <a:pt x="111801" y="192824"/>
                    <a:pt x="114467" y="196349"/>
                  </a:cubicBezTo>
                  <a:cubicBezTo>
                    <a:pt x="162986" y="188853"/>
                    <a:pt x="198726" y="146996"/>
                    <a:pt x="198529" y="97901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6C7CE55-6303-470A-AD2C-2806FE9B3976}"/>
                </a:ext>
              </a:extLst>
            </p:cNvPr>
            <p:cNvSpPr/>
            <p:nvPr/>
          </p:nvSpPr>
          <p:spPr>
            <a:xfrm>
              <a:off x="11473654" y="790378"/>
              <a:ext cx="197595" cy="197265"/>
            </a:xfrm>
            <a:custGeom>
              <a:avLst/>
              <a:gdLst>
                <a:gd name="connsiteX0" fmla="*/ 83145 w 197595"/>
                <a:gd name="connsiteY0" fmla="*/ 0 h 197265"/>
                <a:gd name="connsiteX1" fmla="*/ 0 w 197595"/>
                <a:gd name="connsiteY1" fmla="*/ 85235 h 197265"/>
                <a:gd name="connsiteX2" fmla="*/ 39795 w 197595"/>
                <a:gd name="connsiteY2" fmla="*/ 178051 h 197265"/>
                <a:gd name="connsiteX3" fmla="*/ 178387 w 197595"/>
                <a:gd name="connsiteY3" fmla="*/ 156761 h 197265"/>
                <a:gd name="connsiteX4" fmla="*/ 176904 w 197595"/>
                <a:gd name="connsiteY4" fmla="*/ 37488 h 197265"/>
                <a:gd name="connsiteX5" fmla="*/ 162174 w 197595"/>
                <a:gd name="connsiteY5" fmla="*/ 38763 h 197265"/>
                <a:gd name="connsiteX6" fmla="*/ 83145 w 197595"/>
                <a:gd name="connsiteY6" fmla="*/ 0 h 19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595" h="197265">
                  <a:moveTo>
                    <a:pt x="83145" y="0"/>
                  </a:moveTo>
                  <a:cubicBezTo>
                    <a:pt x="39488" y="6621"/>
                    <a:pt x="5537" y="41427"/>
                    <a:pt x="0" y="85235"/>
                  </a:cubicBezTo>
                  <a:cubicBezTo>
                    <a:pt x="29439" y="106409"/>
                    <a:pt x="44754" y="142128"/>
                    <a:pt x="39795" y="178051"/>
                  </a:cubicBezTo>
                  <a:cubicBezTo>
                    <a:pt x="83945" y="210442"/>
                    <a:pt x="145996" y="200911"/>
                    <a:pt x="178387" y="156761"/>
                  </a:cubicBezTo>
                  <a:cubicBezTo>
                    <a:pt x="204537" y="121117"/>
                    <a:pt x="203932" y="72469"/>
                    <a:pt x="176904" y="37488"/>
                  </a:cubicBezTo>
                  <a:cubicBezTo>
                    <a:pt x="172033" y="38276"/>
                    <a:pt x="167109" y="38702"/>
                    <a:pt x="162174" y="38763"/>
                  </a:cubicBezTo>
                  <a:cubicBezTo>
                    <a:pt x="131222" y="38896"/>
                    <a:pt x="101986" y="24556"/>
                    <a:pt x="83145" y="0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C88E7EE-5397-47AB-AD78-A191993A2765}"/>
                </a:ext>
              </a:extLst>
            </p:cNvPr>
            <p:cNvSpPr/>
            <p:nvPr/>
          </p:nvSpPr>
          <p:spPr>
            <a:xfrm>
              <a:off x="11317100" y="856369"/>
              <a:ext cx="196349" cy="198539"/>
            </a:xfrm>
            <a:custGeom>
              <a:avLst/>
              <a:gdLst>
                <a:gd name="connsiteX0" fmla="*/ 156554 w 196349"/>
                <a:gd name="connsiteY0" fmla="*/ 19243 h 198539"/>
                <a:gd name="connsiteX1" fmla="*/ 37476 w 196349"/>
                <a:gd name="connsiteY1" fmla="*/ 20709 h 198539"/>
                <a:gd name="connsiteX2" fmla="*/ 0 w 196349"/>
                <a:gd name="connsiteY2" fmla="*/ 114481 h 198539"/>
                <a:gd name="connsiteX3" fmla="*/ 113120 w 196349"/>
                <a:gd name="connsiteY3" fmla="*/ 197367 h 198539"/>
                <a:gd name="connsiteX4" fmla="*/ 196349 w 196349"/>
                <a:gd name="connsiteY4" fmla="*/ 112060 h 198539"/>
                <a:gd name="connsiteX5" fmla="*/ 185021 w 196349"/>
                <a:gd name="connsiteY5" fmla="*/ 102541 h 198539"/>
                <a:gd name="connsiteX6" fmla="*/ 156554 w 196349"/>
                <a:gd name="connsiteY6" fmla="*/ 19243 h 19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49" h="198539">
                  <a:moveTo>
                    <a:pt x="156554" y="19243"/>
                  </a:moveTo>
                  <a:cubicBezTo>
                    <a:pt x="120999" y="-6948"/>
                    <a:pt x="72376" y="-6350"/>
                    <a:pt x="37476" y="20709"/>
                  </a:cubicBezTo>
                  <a:cubicBezTo>
                    <a:pt x="43332" y="56496"/>
                    <a:pt x="28909" y="92588"/>
                    <a:pt x="0" y="114481"/>
                  </a:cubicBezTo>
                  <a:cubicBezTo>
                    <a:pt x="8349" y="168606"/>
                    <a:pt x="58994" y="205716"/>
                    <a:pt x="113120" y="197367"/>
                  </a:cubicBezTo>
                  <a:cubicBezTo>
                    <a:pt x="156763" y="190635"/>
                    <a:pt x="190695" y="155856"/>
                    <a:pt x="196349" y="112060"/>
                  </a:cubicBezTo>
                  <a:cubicBezTo>
                    <a:pt x="192344" y="109168"/>
                    <a:pt x="188558" y="105988"/>
                    <a:pt x="185021" y="102541"/>
                  </a:cubicBezTo>
                  <a:cubicBezTo>
                    <a:pt x="163034" y="80751"/>
                    <a:pt x="152502" y="49932"/>
                    <a:pt x="156554" y="19243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4EDB065-3B69-477D-A96A-43714FD673F2}"/>
                </a:ext>
              </a:extLst>
            </p:cNvPr>
            <p:cNvSpPr/>
            <p:nvPr/>
          </p:nvSpPr>
          <p:spPr>
            <a:xfrm>
              <a:off x="11157352" y="793933"/>
              <a:ext cx="197223" cy="197572"/>
            </a:xfrm>
            <a:custGeom>
              <a:avLst/>
              <a:gdLst>
                <a:gd name="connsiteX0" fmla="*/ 197223 w 197223"/>
                <a:gd name="connsiteY0" fmla="*/ 83145 h 197572"/>
                <a:gd name="connsiteX1" fmla="*/ 111989 w 197223"/>
                <a:gd name="connsiteY1" fmla="*/ 0 h 197572"/>
                <a:gd name="connsiteX2" fmla="*/ 19185 w 197223"/>
                <a:gd name="connsiteY2" fmla="*/ 39795 h 197572"/>
                <a:gd name="connsiteX3" fmla="*/ 40554 w 197223"/>
                <a:gd name="connsiteY3" fmla="*/ 178394 h 197572"/>
                <a:gd name="connsiteX4" fmla="*/ 159747 w 197223"/>
                <a:gd name="connsiteY4" fmla="*/ 176917 h 197572"/>
                <a:gd name="connsiteX5" fmla="*/ 197223 w 197223"/>
                <a:gd name="connsiteY5" fmla="*/ 83145 h 197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23" h="197572">
                  <a:moveTo>
                    <a:pt x="197223" y="83145"/>
                  </a:moveTo>
                  <a:cubicBezTo>
                    <a:pt x="190602" y="39488"/>
                    <a:pt x="155796" y="5537"/>
                    <a:pt x="111989" y="0"/>
                  </a:cubicBezTo>
                  <a:cubicBezTo>
                    <a:pt x="90817" y="29435"/>
                    <a:pt x="55103" y="44749"/>
                    <a:pt x="19185" y="39795"/>
                  </a:cubicBezTo>
                  <a:cubicBezTo>
                    <a:pt x="-13187" y="83969"/>
                    <a:pt x="-3620" y="146021"/>
                    <a:pt x="40554" y="178394"/>
                  </a:cubicBezTo>
                  <a:cubicBezTo>
                    <a:pt x="76180" y="204502"/>
                    <a:pt x="124780" y="203900"/>
                    <a:pt x="159747" y="176917"/>
                  </a:cubicBezTo>
                  <a:cubicBezTo>
                    <a:pt x="153903" y="141131"/>
                    <a:pt x="168323" y="105045"/>
                    <a:pt x="197223" y="83145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EDAB0A6-4C53-4B4F-A853-FED03D032EAE}"/>
                </a:ext>
              </a:extLst>
            </p:cNvPr>
            <p:cNvSpPr/>
            <p:nvPr/>
          </p:nvSpPr>
          <p:spPr>
            <a:xfrm>
              <a:off x="11090075" y="637379"/>
              <a:ext cx="198508" cy="196349"/>
            </a:xfrm>
            <a:custGeom>
              <a:avLst/>
              <a:gdLst>
                <a:gd name="connsiteX0" fmla="*/ 179265 w 198508"/>
                <a:gd name="connsiteY0" fmla="*/ 156554 h 196349"/>
                <a:gd name="connsiteX1" fmla="*/ 177800 w 198508"/>
                <a:gd name="connsiteY1" fmla="*/ 37476 h 196349"/>
                <a:gd name="connsiteX2" fmla="*/ 92731 w 198508"/>
                <a:gd name="connsiteY2" fmla="*/ 10003 h 196349"/>
                <a:gd name="connsiteX3" fmla="*/ 84053 w 198508"/>
                <a:gd name="connsiteY3" fmla="*/ 0 h 196349"/>
                <a:gd name="connsiteX4" fmla="*/ 1174 w 198508"/>
                <a:gd name="connsiteY4" fmla="*/ 113125 h 196349"/>
                <a:gd name="connsiteX5" fmla="*/ 86487 w 198508"/>
                <a:gd name="connsiteY5" fmla="*/ 196349 h 196349"/>
                <a:gd name="connsiteX6" fmla="*/ 96006 w 198508"/>
                <a:gd name="connsiteY6" fmla="*/ 185021 h 196349"/>
                <a:gd name="connsiteX7" fmla="*/ 179265 w 198508"/>
                <a:gd name="connsiteY7" fmla="*/ 156554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508" h="196349">
                  <a:moveTo>
                    <a:pt x="179265" y="156554"/>
                  </a:moveTo>
                  <a:cubicBezTo>
                    <a:pt x="205456" y="120999"/>
                    <a:pt x="204859" y="72376"/>
                    <a:pt x="177800" y="37476"/>
                  </a:cubicBezTo>
                  <a:cubicBezTo>
                    <a:pt x="146688" y="42369"/>
                    <a:pt x="115104" y="32170"/>
                    <a:pt x="92731" y="10003"/>
                  </a:cubicBezTo>
                  <a:cubicBezTo>
                    <a:pt x="89621" y="6864"/>
                    <a:pt x="86722" y="3522"/>
                    <a:pt x="84053" y="0"/>
                  </a:cubicBezTo>
                  <a:cubicBezTo>
                    <a:pt x="29928" y="8351"/>
                    <a:pt x="-7178" y="58999"/>
                    <a:pt x="1174" y="113125"/>
                  </a:cubicBezTo>
                  <a:cubicBezTo>
                    <a:pt x="7908" y="156768"/>
                    <a:pt x="42691" y="190698"/>
                    <a:pt x="86487" y="196349"/>
                  </a:cubicBezTo>
                  <a:cubicBezTo>
                    <a:pt x="89378" y="192344"/>
                    <a:pt x="92559" y="188558"/>
                    <a:pt x="96006" y="185021"/>
                  </a:cubicBezTo>
                  <a:cubicBezTo>
                    <a:pt x="117787" y="163045"/>
                    <a:pt x="148589" y="152514"/>
                    <a:pt x="179265" y="156554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604E1B3-9E8B-4902-AE07-4B5E8131D28B}"/>
                </a:ext>
              </a:extLst>
            </p:cNvPr>
            <p:cNvSpPr/>
            <p:nvPr/>
          </p:nvSpPr>
          <p:spPr>
            <a:xfrm>
              <a:off x="11153507" y="477674"/>
              <a:ext cx="197513" cy="197180"/>
            </a:xfrm>
            <a:custGeom>
              <a:avLst/>
              <a:gdLst>
                <a:gd name="connsiteX0" fmla="*/ 114369 w 197513"/>
                <a:gd name="connsiteY0" fmla="*/ 197180 h 197180"/>
                <a:gd name="connsiteX1" fmla="*/ 197513 w 197513"/>
                <a:gd name="connsiteY1" fmla="*/ 111946 h 197180"/>
                <a:gd name="connsiteX2" fmla="*/ 157719 w 197513"/>
                <a:gd name="connsiteY2" fmla="*/ 19142 h 197180"/>
                <a:gd name="connsiteX3" fmla="*/ 19136 w 197513"/>
                <a:gd name="connsiteY3" fmla="*/ 40612 h 197180"/>
                <a:gd name="connsiteX4" fmla="*/ 20622 w 197513"/>
                <a:gd name="connsiteY4" fmla="*/ 159705 h 197180"/>
                <a:gd name="connsiteX5" fmla="*/ 114394 w 197513"/>
                <a:gd name="connsiteY5" fmla="*/ 197180 h 197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513" h="197180">
                  <a:moveTo>
                    <a:pt x="114369" y="197180"/>
                  </a:moveTo>
                  <a:cubicBezTo>
                    <a:pt x="158026" y="190559"/>
                    <a:pt x="191977" y="155753"/>
                    <a:pt x="197513" y="111946"/>
                  </a:cubicBezTo>
                  <a:cubicBezTo>
                    <a:pt x="168078" y="90774"/>
                    <a:pt x="152764" y="55061"/>
                    <a:pt x="157719" y="19142"/>
                  </a:cubicBezTo>
                  <a:cubicBezTo>
                    <a:pt x="113521" y="-13198"/>
                    <a:pt x="51475" y="-3585"/>
                    <a:pt x="19136" y="40612"/>
                  </a:cubicBezTo>
                  <a:cubicBezTo>
                    <a:pt x="-6919" y="76220"/>
                    <a:pt x="-6313" y="124758"/>
                    <a:pt x="20622" y="159705"/>
                  </a:cubicBezTo>
                  <a:cubicBezTo>
                    <a:pt x="56408" y="153860"/>
                    <a:pt x="92494" y="168280"/>
                    <a:pt x="114394" y="197180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709041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si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962D2034-1186-4CCA-9930-92AF40C37E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4598"/>
            <a:ext cx="9829800" cy="663188"/>
          </a:xfrm>
        </p:spPr>
        <p:txBody>
          <a:bodyPr anchor="t" anchorCtr="0"/>
          <a:lstStyle>
            <a:lvl1pPr>
              <a:defRPr sz="5400" b="1"/>
            </a:lvl1pPr>
          </a:lstStyle>
          <a:p>
            <a:r>
              <a:rPr lang="sv-SE"/>
              <a:t>Avsnittstitel</a:t>
            </a:r>
          </a:p>
        </p:txBody>
      </p:sp>
      <p:grpSp>
        <p:nvGrpSpPr>
          <p:cNvPr id="23" name="Bildobjekt 4">
            <a:extLst>
              <a:ext uri="{FF2B5EF4-FFF2-40B4-BE49-F238E27FC236}">
                <a16:creationId xmlns:a16="http://schemas.microsoft.com/office/drawing/2014/main" id="{55A2A061-289E-4462-9E8A-51C09602E3AE}"/>
              </a:ext>
            </a:extLst>
          </p:cNvPr>
          <p:cNvGrpSpPr/>
          <p:nvPr userDrawn="1"/>
        </p:nvGrpSpPr>
        <p:grpSpPr>
          <a:xfrm>
            <a:off x="11090075" y="410354"/>
            <a:ext cx="644570" cy="644554"/>
            <a:chOff x="11090075" y="410354"/>
            <a:chExt cx="644570" cy="644554"/>
          </a:xfrm>
          <a:solidFill>
            <a:schemeClr val="accent3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5900916-BC6A-4337-80BF-A649FAB5AAFC}"/>
                </a:ext>
              </a:extLst>
            </p:cNvPr>
            <p:cNvSpPr/>
            <p:nvPr/>
          </p:nvSpPr>
          <p:spPr>
            <a:xfrm>
              <a:off x="11311225" y="410354"/>
              <a:ext cx="196349" cy="198508"/>
            </a:xfrm>
            <a:custGeom>
              <a:avLst/>
              <a:gdLst>
                <a:gd name="connsiteX0" fmla="*/ 39795 w 196349"/>
                <a:gd name="connsiteY0" fmla="*/ 179265 h 198508"/>
                <a:gd name="connsiteX1" fmla="*/ 158873 w 196349"/>
                <a:gd name="connsiteY1" fmla="*/ 177800 h 198508"/>
                <a:gd name="connsiteX2" fmla="*/ 186359 w 196349"/>
                <a:gd name="connsiteY2" fmla="*/ 92731 h 198508"/>
                <a:gd name="connsiteX3" fmla="*/ 196349 w 196349"/>
                <a:gd name="connsiteY3" fmla="*/ 84053 h 198508"/>
                <a:gd name="connsiteX4" fmla="*/ 83224 w 196349"/>
                <a:gd name="connsiteY4" fmla="*/ 1174 h 198508"/>
                <a:gd name="connsiteX5" fmla="*/ 0 w 196349"/>
                <a:gd name="connsiteY5" fmla="*/ 86487 h 198508"/>
                <a:gd name="connsiteX6" fmla="*/ 11328 w 196349"/>
                <a:gd name="connsiteY6" fmla="*/ 96006 h 198508"/>
                <a:gd name="connsiteX7" fmla="*/ 39795 w 196349"/>
                <a:gd name="connsiteY7" fmla="*/ 179265 h 19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349" h="198508">
                  <a:moveTo>
                    <a:pt x="39795" y="179265"/>
                  </a:moveTo>
                  <a:cubicBezTo>
                    <a:pt x="75350" y="205456"/>
                    <a:pt x="123973" y="204859"/>
                    <a:pt x="158873" y="177800"/>
                  </a:cubicBezTo>
                  <a:cubicBezTo>
                    <a:pt x="153982" y="146685"/>
                    <a:pt x="164186" y="115101"/>
                    <a:pt x="186359" y="92731"/>
                  </a:cubicBezTo>
                  <a:cubicBezTo>
                    <a:pt x="189494" y="89621"/>
                    <a:pt x="192831" y="86723"/>
                    <a:pt x="196349" y="84053"/>
                  </a:cubicBezTo>
                  <a:cubicBezTo>
                    <a:pt x="187998" y="29928"/>
                    <a:pt x="137350" y="-7178"/>
                    <a:pt x="83224" y="1174"/>
                  </a:cubicBezTo>
                  <a:cubicBezTo>
                    <a:pt x="39581" y="7908"/>
                    <a:pt x="5651" y="42691"/>
                    <a:pt x="0" y="86487"/>
                  </a:cubicBezTo>
                  <a:cubicBezTo>
                    <a:pt x="4005" y="89378"/>
                    <a:pt x="7791" y="92559"/>
                    <a:pt x="11328" y="96006"/>
                  </a:cubicBezTo>
                  <a:cubicBezTo>
                    <a:pt x="33304" y="117787"/>
                    <a:pt x="43835" y="148589"/>
                    <a:pt x="39795" y="179265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63309B-29F4-4C0D-B622-C4A72BD6AE9E}"/>
                </a:ext>
              </a:extLst>
            </p:cNvPr>
            <p:cNvSpPr/>
            <p:nvPr/>
          </p:nvSpPr>
          <p:spPr>
            <a:xfrm>
              <a:off x="11470099" y="473711"/>
              <a:ext cx="197260" cy="197601"/>
            </a:xfrm>
            <a:custGeom>
              <a:avLst/>
              <a:gdLst>
                <a:gd name="connsiteX0" fmla="*/ 0 w 197260"/>
                <a:gd name="connsiteY0" fmla="*/ 114444 h 197601"/>
                <a:gd name="connsiteX1" fmla="*/ 85235 w 197260"/>
                <a:gd name="connsiteY1" fmla="*/ 197601 h 197601"/>
                <a:gd name="connsiteX2" fmla="*/ 178051 w 197260"/>
                <a:gd name="connsiteY2" fmla="*/ 157794 h 197601"/>
                <a:gd name="connsiteX3" fmla="*/ 156748 w 197260"/>
                <a:gd name="connsiteY3" fmla="*/ 19203 h 197601"/>
                <a:gd name="connsiteX4" fmla="*/ 37476 w 197260"/>
                <a:gd name="connsiteY4" fmla="*/ 20697 h 197601"/>
                <a:gd name="connsiteX5" fmla="*/ 0 w 197260"/>
                <a:gd name="connsiteY5" fmla="*/ 114469 h 197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60" h="197601">
                  <a:moveTo>
                    <a:pt x="0" y="114444"/>
                  </a:moveTo>
                  <a:cubicBezTo>
                    <a:pt x="6625" y="158102"/>
                    <a:pt x="41427" y="192056"/>
                    <a:pt x="85235" y="197601"/>
                  </a:cubicBezTo>
                  <a:cubicBezTo>
                    <a:pt x="106401" y="168151"/>
                    <a:pt x="142125" y="152829"/>
                    <a:pt x="178051" y="157794"/>
                  </a:cubicBezTo>
                  <a:cubicBezTo>
                    <a:pt x="210440" y="113641"/>
                    <a:pt x="200902" y="51591"/>
                    <a:pt x="156748" y="19203"/>
                  </a:cubicBezTo>
                  <a:cubicBezTo>
                    <a:pt x="121103" y="-6944"/>
                    <a:pt x="72454" y="-6335"/>
                    <a:pt x="37476" y="20697"/>
                  </a:cubicBezTo>
                  <a:cubicBezTo>
                    <a:pt x="43321" y="56483"/>
                    <a:pt x="28900" y="92569"/>
                    <a:pt x="0" y="114469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A6239F7-7276-4627-94EF-4BB65C1FD41B}"/>
                </a:ext>
              </a:extLst>
            </p:cNvPr>
            <p:cNvSpPr/>
            <p:nvPr/>
          </p:nvSpPr>
          <p:spPr>
            <a:xfrm>
              <a:off x="11536117" y="631504"/>
              <a:ext cx="198529" cy="196349"/>
            </a:xfrm>
            <a:custGeom>
              <a:avLst/>
              <a:gdLst>
                <a:gd name="connsiteX0" fmla="*/ 198529 w 198529"/>
                <a:gd name="connsiteY0" fmla="*/ 97901 h 196349"/>
                <a:gd name="connsiteX1" fmla="*/ 112033 w 198529"/>
                <a:gd name="connsiteY1" fmla="*/ 0 h 196349"/>
                <a:gd name="connsiteX2" fmla="*/ 19242 w 198529"/>
                <a:gd name="connsiteY2" fmla="*/ 39808 h 196349"/>
                <a:gd name="connsiteX3" fmla="*/ 20707 w 198529"/>
                <a:gd name="connsiteY3" fmla="*/ 158873 h 196349"/>
                <a:gd name="connsiteX4" fmla="*/ 105776 w 198529"/>
                <a:gd name="connsiteY4" fmla="*/ 186359 h 196349"/>
                <a:gd name="connsiteX5" fmla="*/ 114467 w 198529"/>
                <a:gd name="connsiteY5" fmla="*/ 196349 h 196349"/>
                <a:gd name="connsiteX6" fmla="*/ 198529 w 198529"/>
                <a:gd name="connsiteY6" fmla="*/ 97901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529" h="196349">
                  <a:moveTo>
                    <a:pt x="198529" y="97901"/>
                  </a:moveTo>
                  <a:cubicBezTo>
                    <a:pt x="198275" y="48214"/>
                    <a:pt x="161311" y="6374"/>
                    <a:pt x="112033" y="0"/>
                  </a:cubicBezTo>
                  <a:cubicBezTo>
                    <a:pt x="90890" y="29464"/>
                    <a:pt x="55163" y="44791"/>
                    <a:pt x="19242" y="39808"/>
                  </a:cubicBezTo>
                  <a:cubicBezTo>
                    <a:pt x="-6948" y="75359"/>
                    <a:pt x="-6349" y="123977"/>
                    <a:pt x="20707" y="158873"/>
                  </a:cubicBezTo>
                  <a:cubicBezTo>
                    <a:pt x="51821" y="153987"/>
                    <a:pt x="83403" y="164192"/>
                    <a:pt x="105776" y="186359"/>
                  </a:cubicBezTo>
                  <a:cubicBezTo>
                    <a:pt x="108898" y="189487"/>
                    <a:pt x="111801" y="192824"/>
                    <a:pt x="114467" y="196349"/>
                  </a:cubicBezTo>
                  <a:cubicBezTo>
                    <a:pt x="162986" y="188853"/>
                    <a:pt x="198726" y="146996"/>
                    <a:pt x="198529" y="97901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EE87B7B-38C0-4FFF-AF3C-D643B4D1261C}"/>
                </a:ext>
              </a:extLst>
            </p:cNvPr>
            <p:cNvSpPr/>
            <p:nvPr/>
          </p:nvSpPr>
          <p:spPr>
            <a:xfrm>
              <a:off x="11473654" y="790378"/>
              <a:ext cx="197595" cy="197265"/>
            </a:xfrm>
            <a:custGeom>
              <a:avLst/>
              <a:gdLst>
                <a:gd name="connsiteX0" fmla="*/ 83145 w 197595"/>
                <a:gd name="connsiteY0" fmla="*/ 0 h 197265"/>
                <a:gd name="connsiteX1" fmla="*/ 0 w 197595"/>
                <a:gd name="connsiteY1" fmla="*/ 85235 h 197265"/>
                <a:gd name="connsiteX2" fmla="*/ 39795 w 197595"/>
                <a:gd name="connsiteY2" fmla="*/ 178051 h 197265"/>
                <a:gd name="connsiteX3" fmla="*/ 178387 w 197595"/>
                <a:gd name="connsiteY3" fmla="*/ 156761 h 197265"/>
                <a:gd name="connsiteX4" fmla="*/ 176904 w 197595"/>
                <a:gd name="connsiteY4" fmla="*/ 37488 h 197265"/>
                <a:gd name="connsiteX5" fmla="*/ 162174 w 197595"/>
                <a:gd name="connsiteY5" fmla="*/ 38763 h 197265"/>
                <a:gd name="connsiteX6" fmla="*/ 83145 w 197595"/>
                <a:gd name="connsiteY6" fmla="*/ 0 h 19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595" h="197265">
                  <a:moveTo>
                    <a:pt x="83145" y="0"/>
                  </a:moveTo>
                  <a:cubicBezTo>
                    <a:pt x="39488" y="6621"/>
                    <a:pt x="5537" y="41427"/>
                    <a:pt x="0" y="85235"/>
                  </a:cubicBezTo>
                  <a:cubicBezTo>
                    <a:pt x="29439" y="106409"/>
                    <a:pt x="44754" y="142128"/>
                    <a:pt x="39795" y="178051"/>
                  </a:cubicBezTo>
                  <a:cubicBezTo>
                    <a:pt x="83945" y="210442"/>
                    <a:pt x="145996" y="200911"/>
                    <a:pt x="178387" y="156761"/>
                  </a:cubicBezTo>
                  <a:cubicBezTo>
                    <a:pt x="204537" y="121117"/>
                    <a:pt x="203932" y="72469"/>
                    <a:pt x="176904" y="37488"/>
                  </a:cubicBezTo>
                  <a:cubicBezTo>
                    <a:pt x="172033" y="38276"/>
                    <a:pt x="167109" y="38702"/>
                    <a:pt x="162174" y="38763"/>
                  </a:cubicBezTo>
                  <a:cubicBezTo>
                    <a:pt x="131222" y="38896"/>
                    <a:pt x="101986" y="24556"/>
                    <a:pt x="83145" y="0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390F785-ACFA-458A-9584-BE02F67FEFD3}"/>
                </a:ext>
              </a:extLst>
            </p:cNvPr>
            <p:cNvSpPr/>
            <p:nvPr/>
          </p:nvSpPr>
          <p:spPr>
            <a:xfrm>
              <a:off x="11317100" y="856369"/>
              <a:ext cx="196349" cy="198539"/>
            </a:xfrm>
            <a:custGeom>
              <a:avLst/>
              <a:gdLst>
                <a:gd name="connsiteX0" fmla="*/ 156554 w 196349"/>
                <a:gd name="connsiteY0" fmla="*/ 19243 h 198539"/>
                <a:gd name="connsiteX1" fmla="*/ 37476 w 196349"/>
                <a:gd name="connsiteY1" fmla="*/ 20709 h 198539"/>
                <a:gd name="connsiteX2" fmla="*/ 0 w 196349"/>
                <a:gd name="connsiteY2" fmla="*/ 114481 h 198539"/>
                <a:gd name="connsiteX3" fmla="*/ 113120 w 196349"/>
                <a:gd name="connsiteY3" fmla="*/ 197367 h 198539"/>
                <a:gd name="connsiteX4" fmla="*/ 196349 w 196349"/>
                <a:gd name="connsiteY4" fmla="*/ 112060 h 198539"/>
                <a:gd name="connsiteX5" fmla="*/ 185021 w 196349"/>
                <a:gd name="connsiteY5" fmla="*/ 102541 h 198539"/>
                <a:gd name="connsiteX6" fmla="*/ 156554 w 196349"/>
                <a:gd name="connsiteY6" fmla="*/ 19243 h 19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49" h="198539">
                  <a:moveTo>
                    <a:pt x="156554" y="19243"/>
                  </a:moveTo>
                  <a:cubicBezTo>
                    <a:pt x="120999" y="-6948"/>
                    <a:pt x="72376" y="-6350"/>
                    <a:pt x="37476" y="20709"/>
                  </a:cubicBezTo>
                  <a:cubicBezTo>
                    <a:pt x="43332" y="56496"/>
                    <a:pt x="28909" y="92588"/>
                    <a:pt x="0" y="114481"/>
                  </a:cubicBezTo>
                  <a:cubicBezTo>
                    <a:pt x="8349" y="168606"/>
                    <a:pt x="58994" y="205716"/>
                    <a:pt x="113120" y="197367"/>
                  </a:cubicBezTo>
                  <a:cubicBezTo>
                    <a:pt x="156763" y="190635"/>
                    <a:pt x="190695" y="155856"/>
                    <a:pt x="196349" y="112060"/>
                  </a:cubicBezTo>
                  <a:cubicBezTo>
                    <a:pt x="192344" y="109168"/>
                    <a:pt x="188558" y="105988"/>
                    <a:pt x="185021" y="102541"/>
                  </a:cubicBezTo>
                  <a:cubicBezTo>
                    <a:pt x="163034" y="80751"/>
                    <a:pt x="152502" y="49932"/>
                    <a:pt x="156554" y="19243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A3C56F8-FBD8-4D0C-B64B-8F43968B0A42}"/>
                </a:ext>
              </a:extLst>
            </p:cNvPr>
            <p:cNvSpPr/>
            <p:nvPr/>
          </p:nvSpPr>
          <p:spPr>
            <a:xfrm>
              <a:off x="11157352" y="793933"/>
              <a:ext cx="197223" cy="197572"/>
            </a:xfrm>
            <a:custGeom>
              <a:avLst/>
              <a:gdLst>
                <a:gd name="connsiteX0" fmla="*/ 197223 w 197223"/>
                <a:gd name="connsiteY0" fmla="*/ 83145 h 197572"/>
                <a:gd name="connsiteX1" fmla="*/ 111989 w 197223"/>
                <a:gd name="connsiteY1" fmla="*/ 0 h 197572"/>
                <a:gd name="connsiteX2" fmla="*/ 19185 w 197223"/>
                <a:gd name="connsiteY2" fmla="*/ 39795 h 197572"/>
                <a:gd name="connsiteX3" fmla="*/ 40554 w 197223"/>
                <a:gd name="connsiteY3" fmla="*/ 178394 h 197572"/>
                <a:gd name="connsiteX4" fmla="*/ 159747 w 197223"/>
                <a:gd name="connsiteY4" fmla="*/ 176917 h 197572"/>
                <a:gd name="connsiteX5" fmla="*/ 197223 w 197223"/>
                <a:gd name="connsiteY5" fmla="*/ 83145 h 197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23" h="197572">
                  <a:moveTo>
                    <a:pt x="197223" y="83145"/>
                  </a:moveTo>
                  <a:cubicBezTo>
                    <a:pt x="190602" y="39488"/>
                    <a:pt x="155796" y="5537"/>
                    <a:pt x="111989" y="0"/>
                  </a:cubicBezTo>
                  <a:cubicBezTo>
                    <a:pt x="90817" y="29435"/>
                    <a:pt x="55103" y="44749"/>
                    <a:pt x="19185" y="39795"/>
                  </a:cubicBezTo>
                  <a:cubicBezTo>
                    <a:pt x="-13187" y="83969"/>
                    <a:pt x="-3620" y="146021"/>
                    <a:pt x="40554" y="178394"/>
                  </a:cubicBezTo>
                  <a:cubicBezTo>
                    <a:pt x="76180" y="204502"/>
                    <a:pt x="124780" y="203900"/>
                    <a:pt x="159747" y="176917"/>
                  </a:cubicBezTo>
                  <a:cubicBezTo>
                    <a:pt x="153903" y="141131"/>
                    <a:pt x="168323" y="105045"/>
                    <a:pt x="197223" y="83145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89EEC9F-1602-4C79-9590-9CC5295828D5}"/>
                </a:ext>
              </a:extLst>
            </p:cNvPr>
            <p:cNvSpPr/>
            <p:nvPr/>
          </p:nvSpPr>
          <p:spPr>
            <a:xfrm>
              <a:off x="11090075" y="637379"/>
              <a:ext cx="198508" cy="196349"/>
            </a:xfrm>
            <a:custGeom>
              <a:avLst/>
              <a:gdLst>
                <a:gd name="connsiteX0" fmla="*/ 179265 w 198508"/>
                <a:gd name="connsiteY0" fmla="*/ 156554 h 196349"/>
                <a:gd name="connsiteX1" fmla="*/ 177800 w 198508"/>
                <a:gd name="connsiteY1" fmla="*/ 37476 h 196349"/>
                <a:gd name="connsiteX2" fmla="*/ 92731 w 198508"/>
                <a:gd name="connsiteY2" fmla="*/ 10003 h 196349"/>
                <a:gd name="connsiteX3" fmla="*/ 84053 w 198508"/>
                <a:gd name="connsiteY3" fmla="*/ 0 h 196349"/>
                <a:gd name="connsiteX4" fmla="*/ 1174 w 198508"/>
                <a:gd name="connsiteY4" fmla="*/ 113125 h 196349"/>
                <a:gd name="connsiteX5" fmla="*/ 86487 w 198508"/>
                <a:gd name="connsiteY5" fmla="*/ 196349 h 196349"/>
                <a:gd name="connsiteX6" fmla="*/ 96006 w 198508"/>
                <a:gd name="connsiteY6" fmla="*/ 185021 h 196349"/>
                <a:gd name="connsiteX7" fmla="*/ 179265 w 198508"/>
                <a:gd name="connsiteY7" fmla="*/ 156554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508" h="196349">
                  <a:moveTo>
                    <a:pt x="179265" y="156554"/>
                  </a:moveTo>
                  <a:cubicBezTo>
                    <a:pt x="205456" y="120999"/>
                    <a:pt x="204859" y="72376"/>
                    <a:pt x="177800" y="37476"/>
                  </a:cubicBezTo>
                  <a:cubicBezTo>
                    <a:pt x="146688" y="42369"/>
                    <a:pt x="115104" y="32170"/>
                    <a:pt x="92731" y="10003"/>
                  </a:cubicBezTo>
                  <a:cubicBezTo>
                    <a:pt x="89621" y="6864"/>
                    <a:pt x="86722" y="3522"/>
                    <a:pt x="84053" y="0"/>
                  </a:cubicBezTo>
                  <a:cubicBezTo>
                    <a:pt x="29928" y="8351"/>
                    <a:pt x="-7178" y="58999"/>
                    <a:pt x="1174" y="113125"/>
                  </a:cubicBezTo>
                  <a:cubicBezTo>
                    <a:pt x="7908" y="156768"/>
                    <a:pt x="42691" y="190698"/>
                    <a:pt x="86487" y="196349"/>
                  </a:cubicBezTo>
                  <a:cubicBezTo>
                    <a:pt x="89378" y="192344"/>
                    <a:pt x="92559" y="188558"/>
                    <a:pt x="96006" y="185021"/>
                  </a:cubicBezTo>
                  <a:cubicBezTo>
                    <a:pt x="117787" y="163045"/>
                    <a:pt x="148589" y="152514"/>
                    <a:pt x="179265" y="156554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F418E69-29B3-435A-BBE6-36E2D53FA967}"/>
                </a:ext>
              </a:extLst>
            </p:cNvPr>
            <p:cNvSpPr/>
            <p:nvPr/>
          </p:nvSpPr>
          <p:spPr>
            <a:xfrm>
              <a:off x="11153507" y="477674"/>
              <a:ext cx="197513" cy="197180"/>
            </a:xfrm>
            <a:custGeom>
              <a:avLst/>
              <a:gdLst>
                <a:gd name="connsiteX0" fmla="*/ 114369 w 197513"/>
                <a:gd name="connsiteY0" fmla="*/ 197180 h 197180"/>
                <a:gd name="connsiteX1" fmla="*/ 197513 w 197513"/>
                <a:gd name="connsiteY1" fmla="*/ 111946 h 197180"/>
                <a:gd name="connsiteX2" fmla="*/ 157719 w 197513"/>
                <a:gd name="connsiteY2" fmla="*/ 19142 h 197180"/>
                <a:gd name="connsiteX3" fmla="*/ 19136 w 197513"/>
                <a:gd name="connsiteY3" fmla="*/ 40612 h 197180"/>
                <a:gd name="connsiteX4" fmla="*/ 20622 w 197513"/>
                <a:gd name="connsiteY4" fmla="*/ 159705 h 197180"/>
                <a:gd name="connsiteX5" fmla="*/ 114394 w 197513"/>
                <a:gd name="connsiteY5" fmla="*/ 197180 h 197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513" h="197180">
                  <a:moveTo>
                    <a:pt x="114369" y="197180"/>
                  </a:moveTo>
                  <a:cubicBezTo>
                    <a:pt x="158026" y="190559"/>
                    <a:pt x="191977" y="155753"/>
                    <a:pt x="197513" y="111946"/>
                  </a:cubicBezTo>
                  <a:cubicBezTo>
                    <a:pt x="168078" y="90774"/>
                    <a:pt x="152764" y="55061"/>
                    <a:pt x="157719" y="19142"/>
                  </a:cubicBezTo>
                  <a:cubicBezTo>
                    <a:pt x="113521" y="-13198"/>
                    <a:pt x="51475" y="-3585"/>
                    <a:pt x="19136" y="40612"/>
                  </a:cubicBezTo>
                  <a:cubicBezTo>
                    <a:pt x="-6919" y="76220"/>
                    <a:pt x="-6313" y="124758"/>
                    <a:pt x="20622" y="159705"/>
                  </a:cubicBezTo>
                  <a:cubicBezTo>
                    <a:pt x="56408" y="153860"/>
                    <a:pt x="92494" y="168280"/>
                    <a:pt x="114394" y="197180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892406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8EF153A-A8A2-4474-B96A-EACEC7EAB1A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78524"/>
            <a:ext cx="5550877" cy="890954"/>
          </a:xfrm>
        </p:spPr>
        <p:txBody>
          <a:bodyPr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Rubrik för två rader</a:t>
            </a:r>
          </a:p>
        </p:txBody>
      </p:sp>
    </p:spTree>
    <p:extLst>
      <p:ext uri="{BB962C8B-B14F-4D97-AF65-F5344CB8AC3E}">
        <p14:creationId xmlns:p14="http://schemas.microsoft.com/office/powerpoint/2010/main" val="1644181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2412442B-0D44-4C0C-82CA-F9B739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4BE963-1EC5-49C0-A8F9-9E3381BCEE6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ED41E46-F94C-4F40-A4EA-0451A75220C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76421" y="2"/>
            <a:ext cx="5315580" cy="6857999"/>
          </a:xfrm>
          <a:custGeom>
            <a:avLst/>
            <a:gdLst>
              <a:gd name="connsiteX0" fmla="*/ 4597232 w 5315580"/>
              <a:gd name="connsiteY0" fmla="*/ 875611 h 6857999"/>
              <a:gd name="connsiteX1" fmla="*/ 4630029 w 5315580"/>
              <a:gd name="connsiteY1" fmla="*/ 916488 h 6857999"/>
              <a:gd name="connsiteX2" fmla="*/ 4637027 w 5315580"/>
              <a:gd name="connsiteY2" fmla="*/ 968427 h 6857999"/>
              <a:gd name="connsiteX3" fmla="*/ 4625699 w 5315580"/>
              <a:gd name="connsiteY3" fmla="*/ 958908 h 6857999"/>
              <a:gd name="connsiteX4" fmla="*/ 4601701 w 5315580"/>
              <a:gd name="connsiteY4" fmla="*/ 920596 h 6857999"/>
              <a:gd name="connsiteX5" fmla="*/ 4300143 w 5315580"/>
              <a:gd name="connsiteY5" fmla="*/ 833722 h 6857999"/>
              <a:gd name="connsiteX6" fmla="*/ 4300140 w 5315580"/>
              <a:gd name="connsiteY6" fmla="*/ 833726 h 6857999"/>
              <a:gd name="connsiteX7" fmla="*/ 4300132 w 5315580"/>
              <a:gd name="connsiteY7" fmla="*/ 833724 h 6857999"/>
              <a:gd name="connsiteX8" fmla="*/ 4680377 w 5315580"/>
              <a:gd name="connsiteY8" fmla="*/ 790376 h 6857999"/>
              <a:gd name="connsiteX9" fmla="*/ 4606420 w 5315580"/>
              <a:gd name="connsiteY9" fmla="*/ 844743 h 6857999"/>
              <a:gd name="connsiteX10" fmla="*/ 4597232 w 5315580"/>
              <a:gd name="connsiteY10" fmla="*/ 875611 h 6857999"/>
              <a:gd name="connsiteX11" fmla="*/ 4597232 w 5315580"/>
              <a:gd name="connsiteY11" fmla="*/ 875610 h 6857999"/>
              <a:gd name="connsiteX12" fmla="*/ 4478154 w 5315580"/>
              <a:gd name="connsiteY12" fmla="*/ 877076 h 6857999"/>
              <a:gd name="connsiteX13" fmla="*/ 4440678 w 5315580"/>
              <a:gd name="connsiteY13" fmla="*/ 970848 h 6857999"/>
              <a:gd name="connsiteX14" fmla="*/ 4553798 w 5315580"/>
              <a:gd name="connsiteY14" fmla="*/ 1053734 h 6857999"/>
              <a:gd name="connsiteX15" fmla="*/ 4637027 w 5315580"/>
              <a:gd name="connsiteY15" fmla="*/ 968427 h 6857999"/>
              <a:gd name="connsiteX16" fmla="*/ 4775619 w 5315580"/>
              <a:gd name="connsiteY16" fmla="*/ 947137 h 6857999"/>
              <a:gd name="connsiteX17" fmla="*/ 4774136 w 5315580"/>
              <a:gd name="connsiteY17" fmla="*/ 827864 h 6857999"/>
              <a:gd name="connsiteX18" fmla="*/ 4759406 w 5315580"/>
              <a:gd name="connsiteY18" fmla="*/ 829139 h 6857999"/>
              <a:gd name="connsiteX19" fmla="*/ 4680377 w 5315580"/>
              <a:gd name="connsiteY19" fmla="*/ 790376 h 6857999"/>
              <a:gd name="connsiteX20" fmla="*/ 4297706 w 5315580"/>
              <a:gd name="connsiteY20" fmla="*/ 637377 h 6857999"/>
              <a:gd name="connsiteX21" fmla="*/ 4214827 w 5315580"/>
              <a:gd name="connsiteY21" fmla="*/ 750502 h 6857999"/>
              <a:gd name="connsiteX22" fmla="*/ 4269280 w 5315580"/>
              <a:gd name="connsiteY22" fmla="*/ 824476 h 6857999"/>
              <a:gd name="connsiteX23" fmla="*/ 4300132 w 5315580"/>
              <a:gd name="connsiteY23" fmla="*/ 833724 h 6857999"/>
              <a:gd name="connsiteX24" fmla="*/ 4300115 w 5315580"/>
              <a:gd name="connsiteY24" fmla="*/ 833726 h 6857999"/>
              <a:gd name="connsiteX25" fmla="*/ 4321484 w 5315580"/>
              <a:gd name="connsiteY25" fmla="*/ 972325 h 6857999"/>
              <a:gd name="connsiteX26" fmla="*/ 4440677 w 5315580"/>
              <a:gd name="connsiteY26" fmla="*/ 970848 h 6857999"/>
              <a:gd name="connsiteX27" fmla="*/ 4478153 w 5315580"/>
              <a:gd name="connsiteY27" fmla="*/ 877076 h 6857999"/>
              <a:gd name="connsiteX28" fmla="*/ 4392919 w 5315580"/>
              <a:gd name="connsiteY28" fmla="*/ 793931 h 6857999"/>
              <a:gd name="connsiteX29" fmla="*/ 4352047 w 5315580"/>
              <a:gd name="connsiteY29" fmla="*/ 826725 h 6857999"/>
              <a:gd name="connsiteX30" fmla="*/ 4300143 w 5315580"/>
              <a:gd name="connsiteY30" fmla="*/ 833722 h 6857999"/>
              <a:gd name="connsiteX31" fmla="*/ 4309659 w 5315580"/>
              <a:gd name="connsiteY31" fmla="*/ 822398 h 6857999"/>
              <a:gd name="connsiteX32" fmla="*/ 4392918 w 5315580"/>
              <a:gd name="connsiteY32" fmla="*/ 793931 h 6857999"/>
              <a:gd name="connsiteX33" fmla="*/ 4391453 w 5315580"/>
              <a:gd name="connsiteY33" fmla="*/ 674853 h 6857999"/>
              <a:gd name="connsiteX34" fmla="*/ 4306384 w 5315580"/>
              <a:gd name="connsiteY34" fmla="*/ 647380 h 6857999"/>
              <a:gd name="connsiteX35" fmla="*/ 4297706 w 5315580"/>
              <a:gd name="connsiteY35" fmla="*/ 637377 h 6857999"/>
              <a:gd name="connsiteX36" fmla="*/ 4690539 w 5315580"/>
              <a:gd name="connsiteY36" fmla="*/ 473717 h 6857999"/>
              <a:gd name="connsiteX37" fmla="*/ 4631153 w 5315580"/>
              <a:gd name="connsiteY37" fmla="*/ 494406 h 6857999"/>
              <a:gd name="connsiteX38" fmla="*/ 4625444 w 5315580"/>
              <a:gd name="connsiteY38" fmla="*/ 546499 h 6857999"/>
              <a:gd name="connsiteX39" fmla="*/ 4593683 w 5315580"/>
              <a:gd name="connsiteY39" fmla="*/ 588171 h 6857999"/>
              <a:gd name="connsiteX40" fmla="*/ 4593677 w 5315580"/>
              <a:gd name="connsiteY40" fmla="*/ 588153 h 6857999"/>
              <a:gd name="connsiteX41" fmla="*/ 4593677 w 5315580"/>
              <a:gd name="connsiteY41" fmla="*/ 588178 h 6857999"/>
              <a:gd name="connsiteX42" fmla="*/ 4593683 w 5315580"/>
              <a:gd name="connsiteY42" fmla="*/ 588171 h 6857999"/>
              <a:gd name="connsiteX43" fmla="*/ 4603629 w 5315580"/>
              <a:gd name="connsiteY43" fmla="*/ 618785 h 6857999"/>
              <a:gd name="connsiteX44" fmla="*/ 4678912 w 5315580"/>
              <a:gd name="connsiteY44" fmla="*/ 671310 h 6857999"/>
              <a:gd name="connsiteX45" fmla="*/ 4745046 w 5315580"/>
              <a:gd name="connsiteY45" fmla="*/ 631487 h 6857999"/>
              <a:gd name="connsiteX46" fmla="*/ 4771727 w 5315580"/>
              <a:gd name="connsiteY46" fmla="*/ 631503 h 6857999"/>
              <a:gd name="connsiteX47" fmla="*/ 4730874 w 5315580"/>
              <a:gd name="connsiteY47" fmla="*/ 664324 h 6857999"/>
              <a:gd name="connsiteX48" fmla="*/ 4678937 w 5315580"/>
              <a:gd name="connsiteY48" fmla="*/ 671310 h 6857999"/>
              <a:gd name="connsiteX49" fmla="*/ 4680402 w 5315580"/>
              <a:gd name="connsiteY49" fmla="*/ 790375 h 6857999"/>
              <a:gd name="connsiteX50" fmla="*/ 4765471 w 5315580"/>
              <a:gd name="connsiteY50" fmla="*/ 817861 h 6857999"/>
              <a:gd name="connsiteX51" fmla="*/ 4774162 w 5315580"/>
              <a:gd name="connsiteY51" fmla="*/ 827851 h 6857999"/>
              <a:gd name="connsiteX52" fmla="*/ 4858224 w 5315580"/>
              <a:gd name="connsiteY52" fmla="*/ 729403 h 6857999"/>
              <a:gd name="connsiteX53" fmla="*/ 4805996 w 5315580"/>
              <a:gd name="connsiteY53" fmla="*/ 642501 h 6857999"/>
              <a:gd name="connsiteX54" fmla="*/ 4771728 w 5315580"/>
              <a:gd name="connsiteY54" fmla="*/ 631502 h 6857999"/>
              <a:gd name="connsiteX55" fmla="*/ 4788273 w 5315580"/>
              <a:gd name="connsiteY55" fmla="*/ 595776 h 6857999"/>
              <a:gd name="connsiteX56" fmla="*/ 4750425 w 5315580"/>
              <a:gd name="connsiteY56" fmla="*/ 492912 h 6857999"/>
              <a:gd name="connsiteX57" fmla="*/ 4690539 w 5315580"/>
              <a:gd name="connsiteY57" fmla="*/ 473717 h 6857999"/>
              <a:gd name="connsiteX58" fmla="*/ 4518027 w 5315580"/>
              <a:gd name="connsiteY58" fmla="*/ 411526 h 6857999"/>
              <a:gd name="connsiteX59" fmla="*/ 4444053 w 5315580"/>
              <a:gd name="connsiteY59" fmla="*/ 465979 h 6857999"/>
              <a:gd name="connsiteX60" fmla="*/ 4434804 w 5315580"/>
              <a:gd name="connsiteY60" fmla="*/ 496836 h 6857999"/>
              <a:gd name="connsiteX61" fmla="*/ 4434804 w 5315580"/>
              <a:gd name="connsiteY61" fmla="*/ 496814 h 6857999"/>
              <a:gd name="connsiteX62" fmla="*/ 4296221 w 5315580"/>
              <a:gd name="connsiteY62" fmla="*/ 518284 h 6857999"/>
              <a:gd name="connsiteX63" fmla="*/ 4297707 w 5315580"/>
              <a:gd name="connsiteY63" fmla="*/ 637377 h 6857999"/>
              <a:gd name="connsiteX64" fmla="*/ 4349800 w 5315580"/>
              <a:gd name="connsiteY64" fmla="*/ 643085 h 6857999"/>
              <a:gd name="connsiteX65" fmla="*/ 4391472 w 5315580"/>
              <a:gd name="connsiteY65" fmla="*/ 674846 h 6857999"/>
              <a:gd name="connsiteX66" fmla="*/ 4391454 w 5315580"/>
              <a:gd name="connsiteY66" fmla="*/ 674852 h 6857999"/>
              <a:gd name="connsiteX67" fmla="*/ 4391479 w 5315580"/>
              <a:gd name="connsiteY67" fmla="*/ 674852 h 6857999"/>
              <a:gd name="connsiteX68" fmla="*/ 4391472 w 5315580"/>
              <a:gd name="connsiteY68" fmla="*/ 674846 h 6857999"/>
              <a:gd name="connsiteX69" fmla="*/ 4422085 w 5315580"/>
              <a:gd name="connsiteY69" fmla="*/ 664901 h 6857999"/>
              <a:gd name="connsiteX70" fmla="*/ 4474598 w 5315580"/>
              <a:gd name="connsiteY70" fmla="*/ 589618 h 6857999"/>
              <a:gd name="connsiteX71" fmla="*/ 4434792 w 5315580"/>
              <a:gd name="connsiteY71" fmla="*/ 523491 h 6857999"/>
              <a:gd name="connsiteX72" fmla="*/ 4434804 w 5315580"/>
              <a:gd name="connsiteY72" fmla="*/ 496840 h 6857999"/>
              <a:gd name="connsiteX73" fmla="*/ 4446131 w 5315580"/>
              <a:gd name="connsiteY73" fmla="*/ 506358 h 6857999"/>
              <a:gd name="connsiteX74" fmla="*/ 4474598 w 5315580"/>
              <a:gd name="connsiteY74" fmla="*/ 589617 h 6857999"/>
              <a:gd name="connsiteX75" fmla="*/ 4593676 w 5315580"/>
              <a:gd name="connsiteY75" fmla="*/ 588152 h 6857999"/>
              <a:gd name="connsiteX76" fmla="*/ 4621162 w 5315580"/>
              <a:gd name="connsiteY76" fmla="*/ 503083 h 6857999"/>
              <a:gd name="connsiteX77" fmla="*/ 4631152 w 5315580"/>
              <a:gd name="connsiteY77" fmla="*/ 494405 h 6857999"/>
              <a:gd name="connsiteX78" fmla="*/ 4518027 w 5315580"/>
              <a:gd name="connsiteY78" fmla="*/ 411526 h 6857999"/>
              <a:gd name="connsiteX79" fmla="*/ 1670201 w 5315580"/>
              <a:gd name="connsiteY79" fmla="*/ 0 h 6857999"/>
              <a:gd name="connsiteX80" fmla="*/ 5315580 w 5315580"/>
              <a:gd name="connsiteY80" fmla="*/ 0 h 6857999"/>
              <a:gd name="connsiteX81" fmla="*/ 5315580 w 5315580"/>
              <a:gd name="connsiteY81" fmla="*/ 6857999 h 6857999"/>
              <a:gd name="connsiteX82" fmla="*/ 1670201 w 5315580"/>
              <a:gd name="connsiteY82" fmla="*/ 6857999 h 6857999"/>
              <a:gd name="connsiteX83" fmla="*/ 0 w 5315580"/>
              <a:gd name="connsiteY83" fmla="*/ 3429000 h 6857999"/>
              <a:gd name="connsiteX84" fmla="*/ 1670201 w 5315580"/>
              <a:gd name="connsiteY84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5315580" h="6857999">
                <a:moveTo>
                  <a:pt x="4597232" y="875611"/>
                </a:moveTo>
                <a:lnTo>
                  <a:pt x="4630029" y="916488"/>
                </a:lnTo>
                <a:cubicBezTo>
                  <a:pt x="4636918" y="932555"/>
                  <a:pt x="4639507" y="950466"/>
                  <a:pt x="4637027" y="968427"/>
                </a:cubicBezTo>
                <a:cubicBezTo>
                  <a:pt x="4633022" y="965535"/>
                  <a:pt x="4629236" y="962355"/>
                  <a:pt x="4625699" y="958908"/>
                </a:cubicBezTo>
                <a:cubicBezTo>
                  <a:pt x="4614706" y="948013"/>
                  <a:pt x="4606576" y="934861"/>
                  <a:pt x="4601701" y="920596"/>
                </a:cubicBezTo>
                <a:close/>
                <a:moveTo>
                  <a:pt x="4300143" y="833722"/>
                </a:moveTo>
                <a:lnTo>
                  <a:pt x="4300140" y="833726"/>
                </a:lnTo>
                <a:lnTo>
                  <a:pt x="4300132" y="833724"/>
                </a:lnTo>
                <a:close/>
                <a:moveTo>
                  <a:pt x="4680377" y="790376"/>
                </a:moveTo>
                <a:cubicBezTo>
                  <a:pt x="4647634" y="795342"/>
                  <a:pt x="4620351" y="816162"/>
                  <a:pt x="4606420" y="844743"/>
                </a:cubicBezTo>
                <a:lnTo>
                  <a:pt x="4597232" y="875611"/>
                </a:lnTo>
                <a:lnTo>
                  <a:pt x="4597232" y="875610"/>
                </a:lnTo>
                <a:cubicBezTo>
                  <a:pt x="4561677" y="849419"/>
                  <a:pt x="4513054" y="850017"/>
                  <a:pt x="4478154" y="877076"/>
                </a:cubicBezTo>
                <a:cubicBezTo>
                  <a:pt x="4484010" y="912863"/>
                  <a:pt x="4469587" y="948955"/>
                  <a:pt x="4440678" y="970848"/>
                </a:cubicBezTo>
                <a:cubicBezTo>
                  <a:pt x="4449027" y="1024973"/>
                  <a:pt x="4499672" y="1062083"/>
                  <a:pt x="4553798" y="1053734"/>
                </a:cubicBezTo>
                <a:cubicBezTo>
                  <a:pt x="4597441" y="1047002"/>
                  <a:pt x="4631373" y="1012223"/>
                  <a:pt x="4637027" y="968427"/>
                </a:cubicBezTo>
                <a:cubicBezTo>
                  <a:pt x="4681177" y="1000818"/>
                  <a:pt x="4743228" y="991287"/>
                  <a:pt x="4775619" y="947137"/>
                </a:cubicBezTo>
                <a:cubicBezTo>
                  <a:pt x="4801769" y="911493"/>
                  <a:pt x="4801164" y="862845"/>
                  <a:pt x="4774136" y="827864"/>
                </a:cubicBezTo>
                <a:cubicBezTo>
                  <a:pt x="4769265" y="828652"/>
                  <a:pt x="4764341" y="829078"/>
                  <a:pt x="4759406" y="829139"/>
                </a:cubicBezTo>
                <a:cubicBezTo>
                  <a:pt x="4728454" y="829272"/>
                  <a:pt x="4699218" y="814932"/>
                  <a:pt x="4680377" y="790376"/>
                </a:cubicBezTo>
                <a:close/>
                <a:moveTo>
                  <a:pt x="4297706" y="637377"/>
                </a:moveTo>
                <a:cubicBezTo>
                  <a:pt x="4243581" y="645728"/>
                  <a:pt x="4206475" y="696376"/>
                  <a:pt x="4214827" y="750502"/>
                </a:cubicBezTo>
                <a:cubicBezTo>
                  <a:pt x="4219877" y="783234"/>
                  <a:pt x="4240706" y="810503"/>
                  <a:pt x="4269280" y="824476"/>
                </a:cubicBezTo>
                <a:lnTo>
                  <a:pt x="4300132" y="833724"/>
                </a:lnTo>
                <a:lnTo>
                  <a:pt x="4300115" y="833726"/>
                </a:lnTo>
                <a:cubicBezTo>
                  <a:pt x="4267743" y="877900"/>
                  <a:pt x="4277310" y="939952"/>
                  <a:pt x="4321484" y="972325"/>
                </a:cubicBezTo>
                <a:cubicBezTo>
                  <a:pt x="4357110" y="998433"/>
                  <a:pt x="4405710" y="997831"/>
                  <a:pt x="4440677" y="970848"/>
                </a:cubicBezTo>
                <a:cubicBezTo>
                  <a:pt x="4434833" y="935062"/>
                  <a:pt x="4449253" y="898976"/>
                  <a:pt x="4478153" y="877076"/>
                </a:cubicBezTo>
                <a:cubicBezTo>
                  <a:pt x="4471532" y="833419"/>
                  <a:pt x="4436726" y="799468"/>
                  <a:pt x="4392919" y="793931"/>
                </a:cubicBezTo>
                <a:cubicBezTo>
                  <a:pt x="4382333" y="808649"/>
                  <a:pt x="4368111" y="819836"/>
                  <a:pt x="4352047" y="826725"/>
                </a:cubicBezTo>
                <a:lnTo>
                  <a:pt x="4300143" y="833722"/>
                </a:lnTo>
                <a:lnTo>
                  <a:pt x="4309659" y="822398"/>
                </a:lnTo>
                <a:cubicBezTo>
                  <a:pt x="4331440" y="800422"/>
                  <a:pt x="4362242" y="789891"/>
                  <a:pt x="4392918" y="793931"/>
                </a:cubicBezTo>
                <a:cubicBezTo>
                  <a:pt x="4419109" y="758376"/>
                  <a:pt x="4418512" y="709753"/>
                  <a:pt x="4391453" y="674853"/>
                </a:cubicBezTo>
                <a:cubicBezTo>
                  <a:pt x="4360341" y="679746"/>
                  <a:pt x="4328757" y="669547"/>
                  <a:pt x="4306384" y="647380"/>
                </a:cubicBezTo>
                <a:cubicBezTo>
                  <a:pt x="4303274" y="644241"/>
                  <a:pt x="4300375" y="640899"/>
                  <a:pt x="4297706" y="637377"/>
                </a:cubicBezTo>
                <a:close/>
                <a:moveTo>
                  <a:pt x="4690539" y="473717"/>
                </a:moveTo>
                <a:cubicBezTo>
                  <a:pt x="4669549" y="473980"/>
                  <a:pt x="4648642" y="480890"/>
                  <a:pt x="4631153" y="494406"/>
                </a:cubicBezTo>
                <a:cubicBezTo>
                  <a:pt x="4634075" y="512299"/>
                  <a:pt x="4631931" y="530267"/>
                  <a:pt x="4625444" y="546499"/>
                </a:cubicBezTo>
                <a:lnTo>
                  <a:pt x="4593683" y="588171"/>
                </a:lnTo>
                <a:lnTo>
                  <a:pt x="4593677" y="588153"/>
                </a:lnTo>
                <a:lnTo>
                  <a:pt x="4593677" y="588178"/>
                </a:lnTo>
                <a:lnTo>
                  <a:pt x="4593683" y="588171"/>
                </a:lnTo>
                <a:lnTo>
                  <a:pt x="4603629" y="618785"/>
                </a:lnTo>
                <a:cubicBezTo>
                  <a:pt x="4618266" y="647012"/>
                  <a:pt x="4646056" y="667151"/>
                  <a:pt x="4678912" y="671310"/>
                </a:cubicBezTo>
                <a:cubicBezTo>
                  <a:pt x="4694787" y="649223"/>
                  <a:pt x="4718850" y="635082"/>
                  <a:pt x="4745046" y="631487"/>
                </a:cubicBezTo>
                <a:lnTo>
                  <a:pt x="4771727" y="631503"/>
                </a:lnTo>
                <a:lnTo>
                  <a:pt x="4730874" y="664324"/>
                </a:lnTo>
                <a:cubicBezTo>
                  <a:pt x="4714810" y="671216"/>
                  <a:pt x="4696898" y="673802"/>
                  <a:pt x="4678937" y="671310"/>
                </a:cubicBezTo>
                <a:cubicBezTo>
                  <a:pt x="4652747" y="706861"/>
                  <a:pt x="4653346" y="755479"/>
                  <a:pt x="4680402" y="790375"/>
                </a:cubicBezTo>
                <a:cubicBezTo>
                  <a:pt x="4711516" y="785489"/>
                  <a:pt x="4743098" y="795694"/>
                  <a:pt x="4765471" y="817861"/>
                </a:cubicBezTo>
                <a:cubicBezTo>
                  <a:pt x="4768593" y="820989"/>
                  <a:pt x="4771496" y="824326"/>
                  <a:pt x="4774162" y="827851"/>
                </a:cubicBezTo>
                <a:cubicBezTo>
                  <a:pt x="4822681" y="820355"/>
                  <a:pt x="4858421" y="778498"/>
                  <a:pt x="4858224" y="729403"/>
                </a:cubicBezTo>
                <a:cubicBezTo>
                  <a:pt x="4858034" y="692138"/>
                  <a:pt x="4837194" y="659286"/>
                  <a:pt x="4805996" y="642501"/>
                </a:cubicBezTo>
                <a:lnTo>
                  <a:pt x="4771728" y="631502"/>
                </a:lnTo>
                <a:lnTo>
                  <a:pt x="4788273" y="595776"/>
                </a:lnTo>
                <a:cubicBezTo>
                  <a:pt x="4797184" y="558179"/>
                  <a:pt x="4783540" y="517203"/>
                  <a:pt x="4750425" y="492912"/>
                </a:cubicBezTo>
                <a:cubicBezTo>
                  <a:pt x="4732602" y="479839"/>
                  <a:pt x="4711529" y="473454"/>
                  <a:pt x="4690539" y="473717"/>
                </a:cubicBezTo>
                <a:close/>
                <a:moveTo>
                  <a:pt x="4518027" y="411526"/>
                </a:moveTo>
                <a:cubicBezTo>
                  <a:pt x="4485295" y="416577"/>
                  <a:pt x="4458026" y="437405"/>
                  <a:pt x="4444053" y="465979"/>
                </a:cubicBezTo>
                <a:lnTo>
                  <a:pt x="4434804" y="496836"/>
                </a:lnTo>
                <a:lnTo>
                  <a:pt x="4434804" y="496814"/>
                </a:lnTo>
                <a:cubicBezTo>
                  <a:pt x="4390606" y="464474"/>
                  <a:pt x="4328560" y="474087"/>
                  <a:pt x="4296221" y="518284"/>
                </a:cubicBezTo>
                <a:cubicBezTo>
                  <a:pt x="4270166" y="553892"/>
                  <a:pt x="4270772" y="602430"/>
                  <a:pt x="4297707" y="637377"/>
                </a:cubicBezTo>
                <a:cubicBezTo>
                  <a:pt x="4315600" y="634455"/>
                  <a:pt x="4333568" y="636598"/>
                  <a:pt x="4349800" y="643085"/>
                </a:cubicBezTo>
                <a:lnTo>
                  <a:pt x="4391472" y="674846"/>
                </a:lnTo>
                <a:lnTo>
                  <a:pt x="4391454" y="674852"/>
                </a:lnTo>
                <a:lnTo>
                  <a:pt x="4391479" y="674852"/>
                </a:lnTo>
                <a:lnTo>
                  <a:pt x="4391472" y="674846"/>
                </a:lnTo>
                <a:lnTo>
                  <a:pt x="4422085" y="664901"/>
                </a:lnTo>
                <a:cubicBezTo>
                  <a:pt x="4450311" y="650265"/>
                  <a:pt x="4470446" y="622473"/>
                  <a:pt x="4474598" y="589618"/>
                </a:cubicBezTo>
                <a:cubicBezTo>
                  <a:pt x="4452522" y="573739"/>
                  <a:pt x="4438389" y="549681"/>
                  <a:pt x="4434792" y="523491"/>
                </a:cubicBezTo>
                <a:lnTo>
                  <a:pt x="4434804" y="496840"/>
                </a:lnTo>
                <a:lnTo>
                  <a:pt x="4446131" y="506358"/>
                </a:lnTo>
                <a:cubicBezTo>
                  <a:pt x="4468107" y="528139"/>
                  <a:pt x="4478638" y="558941"/>
                  <a:pt x="4474598" y="589617"/>
                </a:cubicBezTo>
                <a:cubicBezTo>
                  <a:pt x="4510153" y="615808"/>
                  <a:pt x="4558776" y="615211"/>
                  <a:pt x="4593676" y="588152"/>
                </a:cubicBezTo>
                <a:cubicBezTo>
                  <a:pt x="4588785" y="557037"/>
                  <a:pt x="4598989" y="525453"/>
                  <a:pt x="4621162" y="503083"/>
                </a:cubicBezTo>
                <a:cubicBezTo>
                  <a:pt x="4624297" y="499973"/>
                  <a:pt x="4627634" y="497075"/>
                  <a:pt x="4631152" y="494405"/>
                </a:cubicBezTo>
                <a:cubicBezTo>
                  <a:pt x="4622801" y="440280"/>
                  <a:pt x="4572153" y="403174"/>
                  <a:pt x="4518027" y="411526"/>
                </a:cubicBezTo>
                <a:close/>
                <a:moveTo>
                  <a:pt x="1670201" y="0"/>
                </a:moveTo>
                <a:lnTo>
                  <a:pt x="5315580" y="0"/>
                </a:lnTo>
                <a:lnTo>
                  <a:pt x="5315580" y="6857999"/>
                </a:lnTo>
                <a:lnTo>
                  <a:pt x="1670201" y="6857999"/>
                </a:lnTo>
                <a:cubicBezTo>
                  <a:pt x="654667" y="6068810"/>
                  <a:pt x="0" y="4827501"/>
                  <a:pt x="0" y="3429000"/>
                </a:cubicBezTo>
                <a:cubicBezTo>
                  <a:pt x="0" y="2030501"/>
                  <a:pt x="654667" y="789189"/>
                  <a:pt x="1670201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lIns="360000" tIns="360000" rIns="360000" bIns="360000" anchor="ctr" anchorCtr="0">
            <a:noAutofit/>
          </a:bodyPr>
          <a:lstStyle>
            <a:lvl1pPr marL="0" indent="0">
              <a:buNone/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sv-SE"/>
              <a:t>Placera din bild här</a:t>
            </a:r>
          </a:p>
        </p:txBody>
      </p:sp>
      <p:sp>
        <p:nvSpPr>
          <p:cNvPr id="14" name="Platshållare för innehåll 10">
            <a:extLst>
              <a:ext uri="{FF2B5EF4-FFF2-40B4-BE49-F238E27FC236}">
                <a16:creationId xmlns:a16="http://schemas.microsoft.com/office/drawing/2014/main" id="{9C776CBF-FC20-BE81-7929-C1C6441223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555875" y="6391740"/>
            <a:ext cx="5202238" cy="205155"/>
          </a:xfrm>
        </p:spPr>
        <p:txBody>
          <a:bodyPr/>
          <a:lstStyle>
            <a:lvl1pPr marL="0" indent="0" algn="r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/>
              <a:t>Klicka här för att lägga till bildbyline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59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- vänsterstäl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D596A89-12D3-4684-A383-E14AA8161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4422605-FE61-4CDB-ABFF-719D2E3FD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00274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sida - vänsterstäl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D596A89-12D3-4684-A383-E14AA8161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4422605-FE61-4CDB-ABFF-719D2E3FD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88B53D4D-580D-7738-09D3-4FB9B3FBE20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518275" y="1239982"/>
            <a:ext cx="5202238" cy="4301836"/>
          </a:xfrm>
        </p:spPr>
        <p:txBody>
          <a:bodyPr/>
          <a:lstStyle/>
          <a:p>
            <a:pPr lvl="0"/>
            <a:r>
              <a:rPr lang="sv-SE"/>
              <a:t>Klicka här för att lägga till bild</a:t>
            </a:r>
            <a:endParaRPr lang="en-GB"/>
          </a:p>
        </p:txBody>
      </p:sp>
      <p:sp>
        <p:nvSpPr>
          <p:cNvPr id="10" name="Platshållare för innehåll 10">
            <a:extLst>
              <a:ext uri="{FF2B5EF4-FFF2-40B4-BE49-F238E27FC236}">
                <a16:creationId xmlns:a16="http://schemas.microsoft.com/office/drawing/2014/main" id="{FC309480-0A27-5311-8011-02BB9FD5D4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518275" y="5726721"/>
            <a:ext cx="5202238" cy="205155"/>
          </a:xfrm>
        </p:spPr>
        <p:txBody>
          <a:bodyPr/>
          <a:lstStyle>
            <a:lvl1pPr marL="0" indent="0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/>
              <a:t>Klicka här för att lägga till bildbyline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467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 - vänsterställd -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>
            <a:extLst>
              <a:ext uri="{FF2B5EF4-FFF2-40B4-BE49-F238E27FC236}">
                <a16:creationId xmlns:a16="http://schemas.microsoft.com/office/drawing/2014/main" id="{E88FCE44-569B-4516-AC9B-E716D0A85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1951109-5FB7-4F36-A460-E49EC57AE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DA6AFB2-F0E1-4AE4-BEB2-720267B496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51678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D23ACEF-0D65-4B64-B7E1-33BEB08D7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701460-F169-4EA0-8771-513473BCC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FEAD41-5FDB-4326-A1A1-01DB00B50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EC18A-B489-4BFF-BEBB-FDC8DFE1ED13}" type="datetimeFigureOut">
              <a:rPr lang="sv-SE" smtClean="0"/>
              <a:t>2026-02-26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BD6422-B1D5-4F84-A58C-01B25F73A7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C96CA1-6C5D-42CC-9E19-54E6E626C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E57C-E83A-4BA2-9E98-4F09D3EEF81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4">
            <a:extLst>
              <a:ext uri="{FF2B5EF4-FFF2-40B4-BE49-F238E27FC236}">
                <a16:creationId xmlns:a16="http://schemas.microsoft.com/office/drawing/2014/main" id="{7B3C69D9-3DD3-4712-9396-3EFE13BF7744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9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64" r:id="rId7"/>
    <p:sldLayoutId id="2147483671" r:id="rId8"/>
    <p:sldLayoutId id="2147483665" r:id="rId9"/>
    <p:sldLayoutId id="2147483672" r:id="rId10"/>
    <p:sldLayoutId id="2147483654" r:id="rId11"/>
    <p:sldLayoutId id="2147483666" r:id="rId12"/>
    <p:sldLayoutId id="2147483656" r:id="rId13"/>
    <p:sldLayoutId id="2147483669" r:id="rId14"/>
    <p:sldLayoutId id="2147483658" r:id="rId15"/>
    <p:sldLayoutId id="2147483670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A3838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20725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84" userDrawn="1">
          <p15:clr>
            <a:srgbClr val="F26B43"/>
          </p15:clr>
        </p15:guide>
        <p15:guide id="2" pos="5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Relationship Id="rId5" Type="http://schemas.openxmlformats.org/officeDocument/2006/relationships/hyperlink" Target="https://vardgivarwebb.regionjh.se/vard--behandling/smittskydd-och-vardhygien/vardhygien/hygienombud---strama" TargetMode="Externa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Logotyper för Region Jämtland Härjedalen och Strama.">
            <a:extLst>
              <a:ext uri="{FF2B5EF4-FFF2-40B4-BE49-F238E27FC236}">
                <a16:creationId xmlns:a16="http://schemas.microsoft.com/office/drawing/2014/main" id="{41E33B93-ED7B-AEC8-DA79-5963CBBC90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80" y="618029"/>
            <a:ext cx="3771135" cy="734630"/>
          </a:xfrm>
          <a:prstGeom prst="rect">
            <a:avLst/>
          </a:prstGeom>
        </p:spPr>
      </p:pic>
      <p:sp>
        <p:nvSpPr>
          <p:cNvPr id="24" name="Rubrik 23" descr="År 2024">
            <a:extLst>
              <a:ext uri="{FF2B5EF4-FFF2-40B4-BE49-F238E27FC236}">
                <a16:creationId xmlns:a16="http://schemas.microsoft.com/office/drawing/2014/main" id="{74E2E4C2-0CEB-521B-5987-9C93CD594B6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48000" y="123190"/>
            <a:ext cx="6096000" cy="37619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kumimoji="0" lang="sv-SE" sz="1800" b="1" i="0" u="none" strike="noStrike" kern="1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År </a:t>
            </a:r>
            <a:r>
              <a:rPr lang="sv-SE" sz="1800" kern="100">
                <a:solidFill>
                  <a:schemeClr val="tx1"/>
                </a:solidFill>
                <a:latin typeface="Trebuchet MS"/>
                <a:ea typeface="+mn-ea"/>
                <a:cs typeface="+mn-cs"/>
              </a:rPr>
              <a:t>2026 Strama Region Jämtland Härjedalen</a:t>
            </a:r>
            <a:endParaRPr kumimoji="0" lang="sv-SE" sz="1800" b="1" i="0" u="none" strike="noStrike" kern="1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703020202090204" pitchFamily="34" charset="0"/>
              <a:ea typeface="+mn-ea"/>
              <a:cs typeface="+mn-cs"/>
            </a:endParaRPr>
          </a:p>
        </p:txBody>
      </p:sp>
      <p:pic>
        <p:nvPicPr>
          <p:cNvPr id="4" name="Bildobjekt 3" descr="Årshjul med texten Antibiotikasmart Sverige i mitten.">
            <a:extLst>
              <a:ext uri="{FF2B5EF4-FFF2-40B4-BE49-F238E27FC236}">
                <a16:creationId xmlns:a16="http://schemas.microsoft.com/office/drawing/2014/main" id="{8BE9A08D-4971-8D0B-3769-B72368C66E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293" y="916591"/>
            <a:ext cx="6181958" cy="5455973"/>
          </a:xfrm>
          <a:prstGeom prst="rect">
            <a:avLst/>
          </a:prstGeom>
        </p:spPr>
      </p:pic>
      <p:sp>
        <p:nvSpPr>
          <p:cNvPr id="23" name="Textruta 1" descr="Januari">
            <a:extLst>
              <a:ext uri="{FF2B5EF4-FFF2-40B4-BE49-F238E27FC236}">
                <a16:creationId xmlns:a16="http://schemas.microsoft.com/office/drawing/2014/main" id="{7DC20872-71BB-7AE3-A365-0D90FABA4B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6184983" y="621163"/>
            <a:ext cx="3184452" cy="72698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 dirty="0">
                <a:effectLst/>
                <a:latin typeface="Trebuchet MS"/>
                <a:ea typeface="Trebuchet MS" panose="020B0703020202090204" pitchFamily="34" charset="0"/>
                <a:cs typeface="Times New Roman"/>
              </a:rPr>
              <a:t>Januari</a:t>
            </a:r>
          </a:p>
          <a:p>
            <a:r>
              <a:rPr lang="sv-SE" sz="1100" kern="100" dirty="0">
                <a:ea typeface="+mn-lt"/>
                <a:cs typeface="+mn-lt"/>
              </a:rPr>
              <a:t>Antibiotikasmart sjukhus 21/1 (nätverksmöte)</a:t>
            </a:r>
            <a:endParaRPr lang="sv-SE" dirty="0">
              <a:ea typeface="+mn-lt"/>
              <a:cs typeface="+mn-lt"/>
            </a:endParaRPr>
          </a:p>
          <a:p>
            <a:r>
              <a:rPr lang="sv-SE" sz="1100" kern="100" dirty="0"/>
              <a:t>Strama på VC-möte</a:t>
            </a:r>
          </a:p>
          <a:p>
            <a:r>
              <a:rPr lang="sv-SE" sz="1100" kern="100" dirty="0"/>
              <a:t>Tema Basala hygienrutiner (BHR)</a:t>
            </a:r>
          </a:p>
          <a:p>
            <a:endParaRPr lang="sv-SE" sz="1100" kern="100" dirty="0"/>
          </a:p>
        </p:txBody>
      </p:sp>
      <p:sp>
        <p:nvSpPr>
          <p:cNvPr id="22" name="Textruta 1" descr="Februari">
            <a:extLst>
              <a:ext uri="{FF2B5EF4-FFF2-40B4-BE49-F238E27FC236}">
                <a16:creationId xmlns:a16="http://schemas.microsoft.com/office/drawing/2014/main" id="{A7C454DF-5505-BEED-3476-AAAE5B28CF80}"/>
              </a:ext>
            </a:extLst>
          </p:cNvPr>
          <p:cNvSpPr txBox="1">
            <a:spLocks/>
          </p:cNvSpPr>
          <p:nvPr/>
        </p:nvSpPr>
        <p:spPr>
          <a:xfrm>
            <a:off x="8215093" y="1424110"/>
            <a:ext cx="2760185" cy="725050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 dirty="0">
                <a:effectLst/>
                <a:latin typeface="Trebuchet MS"/>
                <a:ea typeface="Trebuchet MS" panose="020B0703020202090204" pitchFamily="34" charset="0"/>
                <a:cs typeface="Times New Roman"/>
              </a:rPr>
              <a:t>Februari</a:t>
            </a:r>
          </a:p>
          <a:p>
            <a:r>
              <a:rPr lang="sv-SE" sz="1100" kern="100" dirty="0">
                <a:latin typeface="Trebuchet MS"/>
                <a:cs typeface="Times New Roman"/>
              </a:rPr>
              <a:t>Fokusmånad: Antibiotikasmart sjukhus</a:t>
            </a:r>
          </a:p>
          <a:p>
            <a:r>
              <a:rPr lang="sv-SE" sz="1100" kern="100" dirty="0">
                <a:cs typeface="Times New Roman"/>
              </a:rPr>
              <a:t>Ombudsträff slutenvård</a:t>
            </a:r>
          </a:p>
          <a:p>
            <a:r>
              <a:rPr lang="sv-SE" sz="1100" kern="100" dirty="0">
                <a:cs typeface="Times New Roman"/>
              </a:rPr>
              <a:t>Tema förråd</a:t>
            </a:r>
          </a:p>
          <a:p>
            <a:endParaRPr lang="sv-SE" sz="1100" kern="100">
              <a:cs typeface="Times New Roman"/>
            </a:endParaRPr>
          </a:p>
        </p:txBody>
      </p:sp>
      <p:sp>
        <p:nvSpPr>
          <p:cNvPr id="21" name="Textruta 1" descr="Mars">
            <a:extLst>
              <a:ext uri="{FF2B5EF4-FFF2-40B4-BE49-F238E27FC236}">
                <a16:creationId xmlns:a16="http://schemas.microsoft.com/office/drawing/2014/main" id="{C01AD066-D7F6-8BEB-F29C-1CBF367D3329}"/>
              </a:ext>
            </a:extLst>
          </p:cNvPr>
          <p:cNvSpPr txBox="1">
            <a:spLocks/>
          </p:cNvSpPr>
          <p:nvPr/>
        </p:nvSpPr>
        <p:spPr>
          <a:xfrm>
            <a:off x="8538293" y="2362185"/>
            <a:ext cx="2750025" cy="1064199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 dirty="0">
                <a:latin typeface="Trebuchet MS"/>
                <a:ea typeface="Trebuchet MS" panose="020B0703020202090204" pitchFamily="34" charset="0"/>
                <a:cs typeface="Times New Roman"/>
              </a:rPr>
              <a:t>Mars</a:t>
            </a:r>
            <a:endParaRPr lang="sv-SE" b="1" dirty="0">
              <a:latin typeface="Trebuchet MS"/>
              <a:ea typeface="Trebuchet MS" panose="020B0703020202090204" pitchFamily="34" charset="0"/>
              <a:cs typeface="Times New Roman"/>
            </a:endParaRPr>
          </a:p>
          <a:p>
            <a:r>
              <a:rPr lang="sv-SE" sz="1100" kern="100" dirty="0">
                <a:latin typeface="Trebuchet MS"/>
                <a:cs typeface="Times New Roman"/>
              </a:rPr>
              <a:t>Nyhetsbrev</a:t>
            </a:r>
            <a:endParaRPr lang="sv-SE" dirty="0">
              <a:latin typeface="Trebuchet MS"/>
              <a:cs typeface="Times New Roman"/>
            </a:endParaRPr>
          </a:p>
          <a:p>
            <a:r>
              <a:rPr lang="sv-SE" sz="1100" kern="100" dirty="0">
                <a:latin typeface="Trebuchet MS"/>
                <a:cs typeface="Times New Roman"/>
              </a:rPr>
              <a:t>Fokusmånad: Frisk i förskolan </a:t>
            </a:r>
            <a:br>
              <a:rPr lang="sv-SE" sz="1100" kern="100" dirty="0">
                <a:latin typeface="Trebuchet MS"/>
                <a:cs typeface="Times New Roman"/>
              </a:rPr>
            </a:br>
            <a:r>
              <a:rPr lang="sv-SE" sz="1100" kern="100" dirty="0">
                <a:cs typeface="Times New Roman"/>
              </a:rPr>
              <a:t>Nätverksmöte Antibiotikasmart sjukhus</a:t>
            </a:r>
          </a:p>
          <a:p>
            <a:r>
              <a:rPr lang="sv-SE" sz="1100" kern="100" dirty="0">
                <a:cs typeface="Times New Roman"/>
              </a:rPr>
              <a:t>Tema Vårdrelaterade infektioner (VRI)</a:t>
            </a:r>
          </a:p>
        </p:txBody>
      </p:sp>
      <p:sp>
        <p:nvSpPr>
          <p:cNvPr id="20" name="Textruta 1" descr="April">
            <a:extLst>
              <a:ext uri="{FF2B5EF4-FFF2-40B4-BE49-F238E27FC236}">
                <a16:creationId xmlns:a16="http://schemas.microsoft.com/office/drawing/2014/main" id="{9C2B268D-272E-2783-F205-A3F1C4B8ABBD}"/>
              </a:ext>
            </a:extLst>
          </p:cNvPr>
          <p:cNvSpPr txBox="1">
            <a:spLocks/>
          </p:cNvSpPr>
          <p:nvPr/>
        </p:nvSpPr>
        <p:spPr>
          <a:xfrm>
            <a:off x="8538293" y="3645300"/>
            <a:ext cx="3461225" cy="106613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 dirty="0">
                <a:effectLst/>
                <a:latin typeface="Trebuchet MS"/>
                <a:ea typeface="Trebuchet MS" panose="020B0703020202090204" pitchFamily="34" charset="0"/>
                <a:cs typeface="Times New Roman"/>
              </a:rPr>
              <a:t>April</a:t>
            </a:r>
          </a:p>
          <a:p>
            <a:r>
              <a:rPr lang="sv-SE" sz="1100" dirty="0"/>
              <a:t>Världshälsodagen  </a:t>
            </a:r>
            <a:r>
              <a:rPr lang="sv-SE" sz="1100" dirty="0">
                <a:latin typeface="Trebuchet MS"/>
                <a:cs typeface="Times New Roman"/>
              </a:rPr>
              <a:t>Fokusmånad: Veterinärmedicin</a:t>
            </a:r>
          </a:p>
          <a:p>
            <a:r>
              <a:rPr lang="sv-SE" sz="1100" kern="100" dirty="0">
                <a:latin typeface="Trebuchet MS"/>
                <a:cs typeface="Times New Roman"/>
              </a:rPr>
              <a:t>Ombudsträff primärvård</a:t>
            </a:r>
            <a:br>
              <a:rPr lang="sv-SE" sz="1100" kern="100" dirty="0">
                <a:latin typeface="Trebuchet MS"/>
                <a:cs typeface="Times New Roman"/>
              </a:rPr>
            </a:br>
            <a:r>
              <a:rPr lang="sv-SE" sz="1100" kern="100" dirty="0">
                <a:cs typeface="Times New Roman"/>
              </a:rPr>
              <a:t>Ombudsträff tandvård)</a:t>
            </a:r>
          </a:p>
          <a:p>
            <a:r>
              <a:rPr lang="sv-SE" sz="1200" kern="100" dirty="0">
                <a:latin typeface="Aptos"/>
                <a:cs typeface="Times New Roman"/>
              </a:rPr>
              <a:t>Tema handfat samt Hitta på Vårdhygiens sida</a:t>
            </a:r>
            <a:endParaRPr lang="sv-SE" dirty="0"/>
          </a:p>
        </p:txBody>
      </p:sp>
      <p:sp>
        <p:nvSpPr>
          <p:cNvPr id="19" name="Textruta 1" descr="April">
            <a:extLst>
              <a:ext uri="{FF2B5EF4-FFF2-40B4-BE49-F238E27FC236}">
                <a16:creationId xmlns:a16="http://schemas.microsoft.com/office/drawing/2014/main" id="{A41A29AD-73EE-C67D-047B-E52112976945}"/>
              </a:ext>
            </a:extLst>
          </p:cNvPr>
          <p:cNvSpPr txBox="1">
            <a:spLocks/>
          </p:cNvSpPr>
          <p:nvPr/>
        </p:nvSpPr>
        <p:spPr>
          <a:xfrm>
            <a:off x="8084594" y="4948942"/>
            <a:ext cx="1917015" cy="923068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 dirty="0">
                <a:effectLst/>
                <a:latin typeface="Trebuchet MS"/>
                <a:ea typeface="Trebuchet MS" panose="020B0703020202090204" pitchFamily="34" charset="0"/>
                <a:cs typeface="Times New Roman"/>
              </a:rPr>
              <a:t>Maj</a:t>
            </a:r>
          </a:p>
          <a:p>
            <a:r>
              <a:rPr lang="sv-SE" sz="1100" kern="100" dirty="0">
                <a:latin typeface="Trebuchet MS"/>
                <a:cs typeface="Times New Roman"/>
              </a:rPr>
              <a:t>Handhygiendagen</a:t>
            </a:r>
          </a:p>
          <a:p>
            <a:r>
              <a:rPr lang="sv-SE" sz="1100" kern="100" dirty="0">
                <a:ea typeface="+mn-lt"/>
                <a:cs typeface="+mn-lt"/>
              </a:rPr>
              <a:t>STRAMA-dag 12/5 </a:t>
            </a:r>
          </a:p>
          <a:p>
            <a:r>
              <a:rPr lang="sv-SE" sz="1100" kern="100" dirty="0"/>
              <a:t>Kloka kliniska val</a:t>
            </a:r>
          </a:p>
          <a:p>
            <a:r>
              <a:rPr lang="sv-SE" sz="1100" kern="100" dirty="0"/>
              <a:t>Tema handhygien</a:t>
            </a:r>
          </a:p>
        </p:txBody>
      </p:sp>
      <p:sp>
        <p:nvSpPr>
          <p:cNvPr id="18" name="Textruta 1" descr="Juni">
            <a:extLst>
              <a:ext uri="{FF2B5EF4-FFF2-40B4-BE49-F238E27FC236}">
                <a16:creationId xmlns:a16="http://schemas.microsoft.com/office/drawing/2014/main" id="{43A61C63-9A93-977D-EB25-BCF496421332}"/>
              </a:ext>
            </a:extLst>
          </p:cNvPr>
          <p:cNvSpPr txBox="1">
            <a:spLocks/>
          </p:cNvSpPr>
          <p:nvPr/>
        </p:nvSpPr>
        <p:spPr>
          <a:xfrm>
            <a:off x="6305154" y="5943247"/>
            <a:ext cx="2242135" cy="788086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 dirty="0">
                <a:effectLst/>
                <a:latin typeface="Trebuchet MS"/>
                <a:ea typeface="Trebuchet MS" panose="020B0703020202090204" pitchFamily="34" charset="0"/>
                <a:cs typeface="Times New Roman"/>
              </a:rPr>
              <a:t>Juni</a:t>
            </a:r>
          </a:p>
          <a:p>
            <a:r>
              <a:rPr lang="sv-SE" sz="1100" dirty="0"/>
              <a:t>Introduktion</a:t>
            </a:r>
          </a:p>
          <a:p>
            <a:r>
              <a:rPr lang="sv-SE" sz="1100" kern="100" dirty="0">
                <a:latin typeface="Trebuchet MS"/>
                <a:ea typeface="Trebuchet MS" panose="020B0703020202090204" pitchFamily="34" charset="0"/>
                <a:cs typeface="Times New Roman"/>
              </a:rPr>
              <a:t>Tema introduktion i vårdhygien för nya arbetare</a:t>
            </a:r>
            <a:endParaRPr lang="sv-SE" sz="1100" kern="100" dirty="0">
              <a:latin typeface="Trebuchet MS"/>
              <a:ea typeface="Trebuchet MS" panose="020B070302020209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ruta 1" descr="Juli">
            <a:extLst>
              <a:ext uri="{FF2B5EF4-FFF2-40B4-BE49-F238E27FC236}">
                <a16:creationId xmlns:a16="http://schemas.microsoft.com/office/drawing/2014/main" id="{72478BB2-F489-3F86-C937-C25E1D59A1FB}"/>
              </a:ext>
            </a:extLst>
          </p:cNvPr>
          <p:cNvSpPr txBox="1">
            <a:spLocks/>
          </p:cNvSpPr>
          <p:nvPr/>
        </p:nvSpPr>
        <p:spPr>
          <a:xfrm>
            <a:off x="4051202" y="5943247"/>
            <a:ext cx="1917015" cy="727126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 dirty="0">
                <a:effectLst/>
                <a:latin typeface="Trebuchet MS"/>
                <a:ea typeface="Trebuchet MS" panose="020B0703020202090204" pitchFamily="34" charset="0"/>
                <a:cs typeface="Times New Roman"/>
              </a:rPr>
              <a:t>Juli</a:t>
            </a:r>
          </a:p>
          <a:p>
            <a:r>
              <a:rPr lang="sv-SE" sz="1100" kern="100" dirty="0" err="1">
                <a:solidFill>
                  <a:srgbClr val="1A3838"/>
                </a:solidFill>
                <a:latin typeface="Trebuchet MS"/>
                <a:cs typeface="Times New Roman"/>
              </a:rPr>
              <a:t>Stramaquiz</a:t>
            </a:r>
            <a:r>
              <a:rPr lang="sv-SE" sz="1100" kern="100" dirty="0">
                <a:solidFill>
                  <a:srgbClr val="1A3838"/>
                </a:solidFill>
                <a:latin typeface="Trebuchet MS"/>
                <a:cs typeface="Times New Roman"/>
              </a:rPr>
              <a:t> </a:t>
            </a:r>
          </a:p>
          <a:p>
            <a:r>
              <a:rPr lang="sv-SE" sz="1100" kern="100" dirty="0">
                <a:solidFill>
                  <a:srgbClr val="1A3838"/>
                </a:solidFill>
                <a:latin typeface="Trebuchet MS"/>
                <a:cs typeface="Times New Roman"/>
              </a:rPr>
              <a:t>OS i handhygien</a:t>
            </a:r>
          </a:p>
        </p:txBody>
      </p:sp>
      <p:sp>
        <p:nvSpPr>
          <p:cNvPr id="16" name="Textruta 1" descr="Augusti">
            <a:extLst>
              <a:ext uri="{FF2B5EF4-FFF2-40B4-BE49-F238E27FC236}">
                <a16:creationId xmlns:a16="http://schemas.microsoft.com/office/drawing/2014/main" id="{A79712B2-DFD5-051D-88AB-CC8D0E9F41ED}"/>
              </a:ext>
            </a:extLst>
          </p:cNvPr>
          <p:cNvSpPr txBox="1">
            <a:spLocks/>
          </p:cNvSpPr>
          <p:nvPr/>
        </p:nvSpPr>
        <p:spPr>
          <a:xfrm>
            <a:off x="1894904" y="5041618"/>
            <a:ext cx="2313255" cy="727126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>
                <a:effectLst/>
                <a:latin typeface="Trebuchet MS"/>
                <a:ea typeface="Trebuchet MS" panose="020B0703020202090204" pitchFamily="34" charset="0"/>
                <a:cs typeface="Times New Roman"/>
              </a:rPr>
              <a:t>Augusti</a:t>
            </a:r>
          </a:p>
          <a:p>
            <a:r>
              <a:rPr lang="sv-SE" sz="1100" kern="100">
                <a:latin typeface="Trebuchet MS"/>
                <a:cs typeface="Times New Roman"/>
              </a:rPr>
              <a:t>Rekommenderade utbildningar om antibiotika och antibiotikaresistens</a:t>
            </a:r>
          </a:p>
        </p:txBody>
      </p:sp>
      <p:sp>
        <p:nvSpPr>
          <p:cNvPr id="15" name="Textruta 1" descr="September">
            <a:extLst>
              <a:ext uri="{FF2B5EF4-FFF2-40B4-BE49-F238E27FC236}">
                <a16:creationId xmlns:a16="http://schemas.microsoft.com/office/drawing/2014/main" id="{6A0A1002-3D64-4CFF-2E23-8A87EE6D7C3B}"/>
              </a:ext>
            </a:extLst>
          </p:cNvPr>
          <p:cNvSpPr txBox="1">
            <a:spLocks/>
          </p:cNvSpPr>
          <p:nvPr/>
        </p:nvSpPr>
        <p:spPr>
          <a:xfrm>
            <a:off x="956211" y="3647201"/>
            <a:ext cx="2899521" cy="1139671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 dirty="0">
                <a:effectLst/>
                <a:latin typeface="Trebuchet MS"/>
                <a:ea typeface="Trebuchet MS" panose="020B0703020202090204" pitchFamily="34" charset="0"/>
                <a:cs typeface="Times New Roman"/>
              </a:rPr>
              <a:t>September</a:t>
            </a:r>
          </a:p>
          <a:p>
            <a:r>
              <a:rPr lang="sv-SE" sz="1100" kern="100" dirty="0">
                <a:latin typeface="Trebuchet MS"/>
                <a:cs typeface="Times New Roman"/>
              </a:rPr>
              <a:t>Fokusmånad: sepsis</a:t>
            </a:r>
            <a:br>
              <a:rPr lang="sv-SE" sz="1100" kern="100" dirty="0">
                <a:latin typeface="Trebuchet MS"/>
                <a:cs typeface="Times New Roman"/>
              </a:rPr>
            </a:br>
            <a:r>
              <a:rPr lang="sv-SE" sz="1100" kern="100" dirty="0">
                <a:latin typeface="Trebuchet MS"/>
                <a:cs typeface="Times New Roman"/>
              </a:rPr>
              <a:t>Sepsisdagen 13/9 </a:t>
            </a:r>
            <a:br>
              <a:rPr lang="sv-SE" sz="1100" kern="100" dirty="0">
                <a:latin typeface="Trebuchet MS"/>
                <a:cs typeface="Times New Roman"/>
              </a:rPr>
            </a:br>
            <a:r>
              <a:rPr lang="sv-SE" sz="1100" kern="100" dirty="0">
                <a:latin typeface="Trebuchet MS"/>
                <a:cs typeface="Times New Roman"/>
              </a:rPr>
              <a:t>Patientsäkerhetsdag: 15/9</a:t>
            </a:r>
            <a:br>
              <a:rPr lang="sv-SE" sz="1100" kern="100" dirty="0">
                <a:latin typeface="Trebuchet MS"/>
                <a:cs typeface="Times New Roman"/>
              </a:rPr>
            </a:br>
            <a:r>
              <a:rPr lang="sv-SE" sz="1100" kern="100" dirty="0">
                <a:latin typeface="Trebuchet MS"/>
                <a:cs typeface="Times New Roman"/>
              </a:rPr>
              <a:t>PV fortbildningsdagar 8-9/9</a:t>
            </a:r>
          </a:p>
          <a:p>
            <a:r>
              <a:rPr lang="sv-SE" sz="1100" kern="100" dirty="0">
                <a:latin typeface="Trebuchet MS"/>
                <a:cs typeface="Times New Roman"/>
              </a:rPr>
              <a:t>Tema personalvård</a:t>
            </a:r>
          </a:p>
        </p:txBody>
      </p:sp>
      <p:sp>
        <p:nvSpPr>
          <p:cNvPr id="14" name="Textruta 1" descr="Oktober">
            <a:extLst>
              <a:ext uri="{FF2B5EF4-FFF2-40B4-BE49-F238E27FC236}">
                <a16:creationId xmlns:a16="http://schemas.microsoft.com/office/drawing/2014/main" id="{E078EC69-04E3-C928-A06F-8D8DA2EE0CE9}"/>
              </a:ext>
            </a:extLst>
          </p:cNvPr>
          <p:cNvSpPr txBox="1">
            <a:spLocks/>
          </p:cNvSpPr>
          <p:nvPr/>
        </p:nvSpPr>
        <p:spPr>
          <a:xfrm>
            <a:off x="1149251" y="2659244"/>
            <a:ext cx="2713013" cy="770526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 dirty="0">
                <a:latin typeface="Trebuchet MS"/>
                <a:ea typeface="Trebuchet MS" panose="020B0703020202090204" pitchFamily="34" charset="0"/>
                <a:cs typeface="Times New Roman"/>
              </a:rPr>
              <a:t>Oktober</a:t>
            </a:r>
            <a:endParaRPr lang="en-US" sz="1100" b="1" kern="100" dirty="0">
              <a:latin typeface="Trebuchet MS"/>
              <a:ea typeface="Trebuchet MS" panose="020B0703020202090204" pitchFamily="34" charset="0"/>
              <a:cs typeface="Times New Roman"/>
            </a:endParaRPr>
          </a:p>
          <a:p>
            <a:r>
              <a:rPr lang="sv-SE" sz="1100" kern="100" dirty="0">
                <a:latin typeface="Trebuchet MS"/>
                <a:ea typeface="Trebuchet MS" panose="020B0703020202090204" pitchFamily="34" charset="0"/>
                <a:cs typeface="Times New Roman"/>
              </a:rPr>
              <a:t>Nyhetsbrev</a:t>
            </a:r>
            <a:endParaRPr lang="en-US" sz="1100" kern="100" dirty="0">
              <a:latin typeface="Trebuchet MS"/>
              <a:ea typeface="Trebuchet MS" panose="020B0703020202090204" pitchFamily="34" charset="0"/>
              <a:cs typeface="Times New Roman"/>
            </a:endParaRPr>
          </a:p>
          <a:p>
            <a:r>
              <a:rPr lang="sv-SE" sz="1200" kern="100" dirty="0">
                <a:latin typeface="helvetica"/>
                <a:cs typeface="helvetica"/>
              </a:rPr>
              <a:t>Vaccination av patienter i riskgrupp; Tema l</a:t>
            </a:r>
            <a:r>
              <a:rPr lang="sv-SE" sz="1100" kern="100" dirty="0">
                <a:latin typeface="Trebuchet MS"/>
                <a:cs typeface="helvetica"/>
              </a:rPr>
              <a:t>uftvägsvirus</a:t>
            </a:r>
            <a:endParaRPr lang="sv-SE" sz="1100" dirty="0"/>
          </a:p>
          <a:p>
            <a:endParaRPr lang="sv-SE" sz="1200" kern="100">
              <a:latin typeface="helvetica"/>
              <a:ea typeface="Trebuchet MS" panose="020B0703020202090204" pitchFamily="34" charset="0"/>
              <a:cs typeface="helvetica"/>
            </a:endParaRPr>
          </a:p>
          <a:p>
            <a:endParaRPr lang="sv-SE" sz="1100" kern="100">
              <a:latin typeface="Trebuchet MS" panose="020B0703020202090204" pitchFamily="34" charset="0"/>
              <a:ea typeface="Trebuchet MS" panose="020B070302020209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ruta 1" descr="November">
            <a:extLst>
              <a:ext uri="{FF2B5EF4-FFF2-40B4-BE49-F238E27FC236}">
                <a16:creationId xmlns:a16="http://schemas.microsoft.com/office/drawing/2014/main" id="{BC2E2223-BE38-F860-EA4A-211328D96F1D}"/>
              </a:ext>
            </a:extLst>
          </p:cNvPr>
          <p:cNvSpPr txBox="1">
            <a:spLocks/>
          </p:cNvSpPr>
          <p:nvPr/>
        </p:nvSpPr>
        <p:spPr>
          <a:xfrm>
            <a:off x="1561681" y="1644304"/>
            <a:ext cx="2587465" cy="72698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 dirty="0">
                <a:latin typeface="Trebuchet MS"/>
                <a:ea typeface="Trebuchet MS" panose="020B0703020202090204" pitchFamily="34" charset="0"/>
                <a:cs typeface="Times New Roman"/>
              </a:rPr>
              <a:t>November</a:t>
            </a:r>
          </a:p>
          <a:p>
            <a:r>
              <a:rPr lang="sv-SE" sz="1100" kern="100" err="1">
                <a:latin typeface="Trebuchet MS"/>
                <a:cs typeface="Times New Roman"/>
              </a:rPr>
              <a:t>Världsantibiotikaveckan</a:t>
            </a:r>
            <a:endParaRPr lang="sv-SE" sz="1100" err="1">
              <a:latin typeface="Trebuchet MS"/>
              <a:cs typeface="Times New Roman"/>
            </a:endParaRPr>
          </a:p>
          <a:p>
            <a:r>
              <a:rPr lang="sv-SE" sz="1100" kern="100" dirty="0">
                <a:latin typeface="Trebuchet MS"/>
                <a:cs typeface="Times New Roman"/>
              </a:rPr>
              <a:t>Vaccination av vårdpersonal</a:t>
            </a:r>
          </a:p>
          <a:p>
            <a:r>
              <a:rPr lang="sv-SE" sz="1100" kern="100" dirty="0">
                <a:latin typeface="Trebuchet MS"/>
                <a:cs typeface="Times New Roman"/>
              </a:rPr>
              <a:t>Tema tarmsmitta</a:t>
            </a:r>
          </a:p>
        </p:txBody>
      </p:sp>
      <p:sp>
        <p:nvSpPr>
          <p:cNvPr id="12" name="Textruta 1" descr="December">
            <a:extLst>
              <a:ext uri="{FF2B5EF4-FFF2-40B4-BE49-F238E27FC236}">
                <a16:creationId xmlns:a16="http://schemas.microsoft.com/office/drawing/2014/main" id="{FF8AB2E0-661C-2E96-AD94-BFE10163BE7D}"/>
              </a:ext>
            </a:extLst>
          </p:cNvPr>
          <p:cNvSpPr txBox="1">
            <a:spLocks/>
          </p:cNvSpPr>
          <p:nvPr/>
        </p:nvSpPr>
        <p:spPr>
          <a:xfrm>
            <a:off x="4051202" y="621163"/>
            <a:ext cx="1916905" cy="726984"/>
          </a:xfrm>
          <a:prstGeom prst="rect">
            <a:avLst/>
          </a:prstGeom>
          <a:solidFill>
            <a:srgbClr val="EFF6D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kern="100" dirty="0">
                <a:effectLst/>
                <a:latin typeface="Trebuchet MS"/>
                <a:ea typeface="Trebuchet MS" panose="020B0703020202090204" pitchFamily="34" charset="0"/>
                <a:cs typeface="Times New Roman"/>
              </a:rPr>
              <a:t>December</a:t>
            </a:r>
          </a:p>
          <a:p>
            <a:r>
              <a:rPr lang="sv-SE" sz="1100" kern="100" dirty="0">
                <a:latin typeface="Trebuchet MS"/>
                <a:cs typeface="Times New Roman"/>
              </a:rPr>
              <a:t>Plan för kommande år</a:t>
            </a:r>
            <a:endParaRPr lang="sv-SE" sz="1100">
              <a:latin typeface="Trebuchet MS"/>
              <a:cs typeface="Times New Roman"/>
            </a:endParaRPr>
          </a:p>
          <a:p>
            <a:r>
              <a:rPr lang="sv-SE" sz="1100" kern="100" dirty="0">
                <a:latin typeface="Trebuchet MS"/>
                <a:cs typeface="Times New Roman"/>
              </a:rPr>
              <a:t>Tema rengöring och desinfektion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0E73B81-D127-985C-CF41-ED7D408EAB7F}"/>
              </a:ext>
            </a:extLst>
          </p:cNvPr>
          <p:cNvSpPr txBox="1"/>
          <p:nvPr/>
        </p:nvSpPr>
        <p:spPr>
          <a:xfrm>
            <a:off x="411892" y="5944974"/>
            <a:ext cx="2244810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1100" dirty="0"/>
              <a:t>Tema är det som hygienombud i Strama-teamet kan arbeta med under månaden. Se vidare på </a:t>
            </a:r>
            <a:r>
              <a:rPr lang="sv-SE" sz="1100" dirty="0">
                <a:hlinkClick r:id="rId5"/>
              </a:rPr>
              <a:t>sidan för hygienombud</a:t>
            </a:r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9618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3"/>
  <p:tag name="ASSISTID" val="3d0783f5-9b9f-4ee9-a07f-135f962a1ad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1A3838"/>
      </a:hlink>
      <a:folHlink>
        <a:srgbClr val="698D73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F0097FA-2C89-5F46-9297-9C2DBB09C973}" vid="{6B562A8D-2129-724F-858F-B6D34C2624D7}"/>
    </a:ext>
  </a:extLst>
</a:theme>
</file>

<file path=ppt/theme/theme2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B0D361"/>
      </a:hlink>
      <a:folHlink>
        <a:srgbClr val="1A3838"/>
      </a:folHlink>
    </a:clrScheme>
    <a:fontScheme name="Folkhälsomyndigheten_font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B0D361"/>
      </a:hlink>
      <a:folHlink>
        <a:srgbClr val="1A3838"/>
      </a:folHlink>
    </a:clrScheme>
    <a:fontScheme name="Folkhälsomyndigheten_font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A32BAF6B09DF45A0A0257E6FAEAA23" ma:contentTypeVersion="4" ma:contentTypeDescription="Skapa ett nytt dokument." ma:contentTypeScope="" ma:versionID="0365037dadeb730b5e831bcb58ebb22d">
  <xsd:schema xmlns:xsd="http://www.w3.org/2001/XMLSchema" xmlns:xs="http://www.w3.org/2001/XMLSchema" xmlns:p="http://schemas.microsoft.com/office/2006/metadata/properties" xmlns:ns2="c6fd1681-c9cc-4d34-868e-2f7834e2debe" targetNamespace="http://schemas.microsoft.com/office/2006/metadata/properties" ma:root="true" ma:fieldsID="8ada75d9464f3b6e7887619de2182ae5" ns2:_="">
    <xsd:import namespace="c6fd1681-c9cc-4d34-868e-2f7834e2de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d1681-c9cc-4d34-868e-2f7834e2de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7CC971-F46C-4914-9F13-01FD9D183BF2}">
  <ds:schemaRefs>
    <ds:schemaRef ds:uri="c6fd1681-c9cc-4d34-868e-2f7834e2deb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B7CBB20-AEF6-47C6-8ED6-6FF3633F7E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147395-AA84-473A-961B-C5D4D370FFE3}">
  <ds:schemaRefs>
    <ds:schemaRef ds:uri="http://purl.org/dc/dcmitype/"/>
    <ds:schemaRef ds:uri="http://schemas.microsoft.com/office/2006/documentManagement/types"/>
    <ds:schemaRef ds:uri="c6fd1681-c9cc-4d34-868e-2f7834e2debe"/>
    <ds:schemaRef ds:uri="http://www.w3.org/XML/1998/namespace"/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Metadata/LabelInfo.xml><?xml version="1.0" encoding="utf-8"?>
<clbl:labelList xmlns:clbl="http://schemas.microsoft.com/office/2020/mipLabelMetadata">
  <clbl:label id="{d3b4cf3a-ca77-4a02-aefa-f4398591468f}" enabled="0" method="" siteId="{d3b4cf3a-ca77-4a02-aefa-f4398591468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Antibiotikasmart_PPT-mall SE 230208</Template>
  <TotalTime>0</TotalTime>
  <Words>158</Words>
  <Application>Microsoft Office PowerPoint</Application>
  <PresentationFormat>Bredbild</PresentationFormat>
  <Paragraphs>44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Aptos</vt:lpstr>
      <vt:lpstr>Arial</vt:lpstr>
      <vt:lpstr>helvetica</vt:lpstr>
      <vt:lpstr>Times New Roman</vt:lpstr>
      <vt:lpstr>Trebuchet MS</vt:lpstr>
      <vt:lpstr>Office-tema</vt:lpstr>
      <vt:lpstr>År 2026 Strama Region Jämtland Härjedalen</vt:lpstr>
    </vt:vector>
  </TitlesOfParts>
  <Company>Folkhälsomyndigheten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Årshjul år 2024</dc:title>
  <dc:creator>Ulrika Haglund</dc:creator>
  <cp:lastModifiedBy>Kristoffer Östgren</cp:lastModifiedBy>
  <cp:revision>96</cp:revision>
  <dcterms:created xsi:type="dcterms:W3CDTF">2023-10-31T07:24:04Z</dcterms:created>
  <dcterms:modified xsi:type="dcterms:W3CDTF">2026-02-26T15:13:58Z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0x0101004BA32BAF6B09DF45A0A0257E6FAEAA23</vt:lpwstr>
  </property>
  <property fmtid="{D5CDD505-2E9C-101B-9397-08002B2CF9AE}" pid="3" name="CloudStatistics_StoryID">
    <vt:lpwstr>9f4e8f2a-6b3d-4517-9160-5f49864f8c55</vt:lpwstr>
  </property>
  <property fmtid="{D5CDD505-2E9C-101B-9397-08002B2CF9AE}" pid="4" name="ArticulateGUID">
    <vt:lpwstr>0DB49726-C584-4FD3-B2C4-2A0ADA96CFF2</vt:lpwstr>
  </property>
  <property fmtid="{D5CDD505-2E9C-101B-9397-08002B2CF9AE}" pid="5" name="ArticulatePath">
    <vt:lpwstr>Mall årshjul_Antibiotikasmart Sverige</vt:lpwstr>
  </property>
</Properties>
</file>