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70E999-4279-4E02-B3C7-FAF0698463D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D4D2983-84DA-44E9-88A1-F4B14AD856C2}">
      <dgm:prSet phldrT="[Text]"/>
      <dgm:spPr/>
      <dgm:t>
        <a:bodyPr/>
        <a:lstStyle/>
        <a:p>
          <a:r>
            <a:rPr lang="sv-SE" dirty="0"/>
            <a:t>Tjänstepersonsarena</a:t>
          </a:r>
        </a:p>
      </dgm:t>
    </dgm:pt>
    <dgm:pt modelId="{850132A1-DC53-4726-A361-10F1E0EEBBDE}" type="parTrans" cxnId="{01B74EB3-DEB6-4855-868F-5A0DE75EB003}">
      <dgm:prSet/>
      <dgm:spPr/>
      <dgm:t>
        <a:bodyPr/>
        <a:lstStyle/>
        <a:p>
          <a:endParaRPr lang="sv-SE"/>
        </a:p>
      </dgm:t>
    </dgm:pt>
    <dgm:pt modelId="{28ADBD43-2702-40A5-BF2A-3A695CDFD24A}" type="sibTrans" cxnId="{01B74EB3-DEB6-4855-868F-5A0DE75EB003}">
      <dgm:prSet/>
      <dgm:spPr/>
      <dgm:t>
        <a:bodyPr/>
        <a:lstStyle/>
        <a:p>
          <a:endParaRPr lang="sv-SE"/>
        </a:p>
      </dgm:t>
    </dgm:pt>
    <dgm:pt modelId="{4A207DC7-0AC9-4612-B7FE-7ECF1D09C3BE}">
      <dgm:prSet phldrT="[Text]" custT="1"/>
      <dgm:spPr/>
      <dgm:t>
        <a:bodyPr/>
        <a:lstStyle/>
        <a:p>
          <a:r>
            <a:rPr lang="sv-SE" sz="4400" b="1" dirty="0" err="1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SamReKo</a:t>
          </a:r>
          <a:r>
            <a:rPr lang="sv-SE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HSI</a:t>
          </a:r>
        </a:p>
      </dgm:t>
    </dgm:pt>
    <dgm:pt modelId="{E238E5F1-A95C-42D6-933B-61320EA1F787}" type="parTrans" cxnId="{693B46B3-A9FE-40C5-AFEE-0C7836F13A3D}">
      <dgm:prSet/>
      <dgm:spPr/>
      <dgm:t>
        <a:bodyPr/>
        <a:lstStyle/>
        <a:p>
          <a:endParaRPr lang="sv-SE"/>
        </a:p>
      </dgm:t>
    </dgm:pt>
    <dgm:pt modelId="{F0626CA0-F121-4B99-86D6-E460FC8CC663}" type="sibTrans" cxnId="{693B46B3-A9FE-40C5-AFEE-0C7836F13A3D}">
      <dgm:prSet/>
      <dgm:spPr/>
      <dgm:t>
        <a:bodyPr/>
        <a:lstStyle/>
        <a:p>
          <a:endParaRPr lang="sv-SE"/>
        </a:p>
      </dgm:t>
    </dgm:pt>
    <dgm:pt modelId="{D4605FE5-863A-448F-A307-6D5CFFCC96F3}">
      <dgm:prSet phldrT="[Text]" custT="1"/>
      <dgm:spPr/>
      <dgm:t>
        <a:bodyPr/>
        <a:lstStyle/>
        <a:p>
          <a:r>
            <a:rPr lang="sv-SE" sz="3200" dirty="0">
              <a:solidFill>
                <a:schemeClr val="accent3"/>
              </a:solidFill>
            </a:rPr>
            <a:t>SVOM</a:t>
          </a:r>
        </a:p>
      </dgm:t>
    </dgm:pt>
    <dgm:pt modelId="{589B7E20-7DAB-4D57-94AB-2C21A30247A7}" type="parTrans" cxnId="{298D481B-1DEB-457D-AFC5-1063CDF101A3}">
      <dgm:prSet/>
      <dgm:spPr/>
      <dgm:t>
        <a:bodyPr/>
        <a:lstStyle/>
        <a:p>
          <a:endParaRPr lang="sv-SE"/>
        </a:p>
      </dgm:t>
    </dgm:pt>
    <dgm:pt modelId="{16B790BC-836B-4D2C-9570-08E6534FDBB4}" type="sibTrans" cxnId="{298D481B-1DEB-457D-AFC5-1063CDF101A3}">
      <dgm:prSet/>
      <dgm:spPr/>
      <dgm:t>
        <a:bodyPr/>
        <a:lstStyle/>
        <a:p>
          <a:endParaRPr lang="sv-SE"/>
        </a:p>
      </dgm:t>
    </dgm:pt>
    <dgm:pt modelId="{075C00D9-D7CA-4D20-B5D7-B51B8F613345}" type="pres">
      <dgm:prSet presAssocID="{9E70E999-4279-4E02-B3C7-FAF0698463DF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E2160B8E-C6FE-48C6-A657-B6DC57111595}" type="pres">
      <dgm:prSet presAssocID="{2D4D2983-84DA-44E9-88A1-F4B14AD856C2}" presName="Accent1" presStyleCnt="0"/>
      <dgm:spPr/>
    </dgm:pt>
    <dgm:pt modelId="{EF9AA52D-81D9-4964-BC80-C472F828F875}" type="pres">
      <dgm:prSet presAssocID="{2D4D2983-84DA-44E9-88A1-F4B14AD856C2}" presName="Accent" presStyleLbl="node1" presStyleIdx="0" presStyleCnt="3" custAng="1044084" custLinFactX="22888" custLinFactNeighborX="100000" custLinFactNeighborY="35763"/>
      <dgm:spPr/>
    </dgm:pt>
    <dgm:pt modelId="{878737D9-45D5-4CA0-BBC3-50FF9517C472}" type="pres">
      <dgm:prSet presAssocID="{2D4D2983-84DA-44E9-88A1-F4B14AD856C2}" presName="Parent1" presStyleLbl="revTx" presStyleIdx="0" presStyleCnt="3" custLinFactNeighborX="60689" custLinFactNeighborY="-98470">
        <dgm:presLayoutVars>
          <dgm:chMax val="1"/>
          <dgm:chPref val="1"/>
          <dgm:bulletEnabled val="1"/>
        </dgm:presLayoutVars>
      </dgm:prSet>
      <dgm:spPr/>
    </dgm:pt>
    <dgm:pt modelId="{2D6130BD-679C-4AB8-BD4F-5C09A67A66A6}" type="pres">
      <dgm:prSet presAssocID="{4A207DC7-0AC9-4612-B7FE-7ECF1D09C3BE}" presName="Accent2" presStyleCnt="0"/>
      <dgm:spPr/>
    </dgm:pt>
    <dgm:pt modelId="{8E23C4D7-E1C1-4A0E-966F-0F03BFF1F3C7}" type="pres">
      <dgm:prSet presAssocID="{4A207DC7-0AC9-4612-B7FE-7ECF1D09C3BE}" presName="Accent" presStyleLbl="node1" presStyleIdx="1" presStyleCnt="3" custLinFactNeighborX="63372" custLinFactNeighborY="-16206"/>
      <dgm:spPr/>
    </dgm:pt>
    <dgm:pt modelId="{2B72DF10-80D7-4FF8-8A0B-A3FC62C31437}" type="pres">
      <dgm:prSet presAssocID="{4A207DC7-0AC9-4612-B7FE-7ECF1D09C3BE}" presName="Parent2" presStyleLbl="revTx" presStyleIdx="1" presStyleCnt="3" custScaleX="144575" custScaleY="69391" custLinFactX="19998" custLinFactNeighborX="100000" custLinFactNeighborY="-59511">
        <dgm:presLayoutVars>
          <dgm:chMax val="1"/>
          <dgm:chPref val="1"/>
          <dgm:bulletEnabled val="1"/>
        </dgm:presLayoutVars>
      </dgm:prSet>
      <dgm:spPr/>
    </dgm:pt>
    <dgm:pt modelId="{4611CCE1-D866-431C-AD18-282BAEB83EF0}" type="pres">
      <dgm:prSet presAssocID="{D4605FE5-863A-448F-A307-6D5CFFCC96F3}" presName="Accent3" presStyleCnt="0"/>
      <dgm:spPr/>
    </dgm:pt>
    <dgm:pt modelId="{6936F3B2-3ECC-4E5F-A703-EED435E9D4F3}" type="pres">
      <dgm:prSet presAssocID="{D4605FE5-863A-448F-A307-6D5CFFCC96F3}" presName="Accent" presStyleLbl="node1" presStyleIdx="2" presStyleCnt="3" custAng="3995833" custScaleX="90827" custScaleY="94121" custLinFactNeighborX="90324" custLinFactNeighborY="-3922"/>
      <dgm:spPr/>
    </dgm:pt>
    <dgm:pt modelId="{DE988662-75EA-4BAA-B819-9B3318FCAC5D}" type="pres">
      <dgm:prSet presAssocID="{D4605FE5-863A-448F-A307-6D5CFFCC96F3}" presName="Parent3" presStyleLbl="revTx" presStyleIdx="2" presStyleCnt="3" custLinFactX="37718" custLinFactNeighborX="100000" custLinFactNeighborY="-15767">
        <dgm:presLayoutVars>
          <dgm:chMax val="1"/>
          <dgm:chPref val="1"/>
          <dgm:bulletEnabled val="1"/>
        </dgm:presLayoutVars>
      </dgm:prSet>
      <dgm:spPr/>
    </dgm:pt>
  </dgm:ptLst>
  <dgm:cxnLst>
    <dgm:cxn modelId="{B132A60B-0B48-44BC-8800-5485CA742F61}" type="presOf" srcId="{9E70E999-4279-4E02-B3C7-FAF0698463DF}" destId="{075C00D9-D7CA-4D20-B5D7-B51B8F613345}" srcOrd="0" destOrd="0" presId="urn:microsoft.com/office/officeart/2009/layout/CircleArrowProcess"/>
    <dgm:cxn modelId="{2D1B3A0D-95A4-4C02-A66A-7795AE0B11F4}" type="presOf" srcId="{D4605FE5-863A-448F-A307-6D5CFFCC96F3}" destId="{DE988662-75EA-4BAA-B819-9B3318FCAC5D}" srcOrd="0" destOrd="0" presId="urn:microsoft.com/office/officeart/2009/layout/CircleArrowProcess"/>
    <dgm:cxn modelId="{298D481B-1DEB-457D-AFC5-1063CDF101A3}" srcId="{9E70E999-4279-4E02-B3C7-FAF0698463DF}" destId="{D4605FE5-863A-448F-A307-6D5CFFCC96F3}" srcOrd="2" destOrd="0" parTransId="{589B7E20-7DAB-4D57-94AB-2C21A30247A7}" sibTransId="{16B790BC-836B-4D2C-9570-08E6534FDBB4}"/>
    <dgm:cxn modelId="{01D1E772-C40A-4922-A345-B321FA50AD55}" type="presOf" srcId="{2D4D2983-84DA-44E9-88A1-F4B14AD856C2}" destId="{878737D9-45D5-4CA0-BBC3-50FF9517C472}" srcOrd="0" destOrd="0" presId="urn:microsoft.com/office/officeart/2009/layout/CircleArrowProcess"/>
    <dgm:cxn modelId="{CEEF7F8B-E62B-40FB-8384-984405B02134}" type="presOf" srcId="{4A207DC7-0AC9-4612-B7FE-7ECF1D09C3BE}" destId="{2B72DF10-80D7-4FF8-8A0B-A3FC62C31437}" srcOrd="0" destOrd="0" presId="urn:microsoft.com/office/officeart/2009/layout/CircleArrowProcess"/>
    <dgm:cxn modelId="{693B46B3-A9FE-40C5-AFEE-0C7836F13A3D}" srcId="{9E70E999-4279-4E02-B3C7-FAF0698463DF}" destId="{4A207DC7-0AC9-4612-B7FE-7ECF1D09C3BE}" srcOrd="1" destOrd="0" parTransId="{E238E5F1-A95C-42D6-933B-61320EA1F787}" sibTransId="{F0626CA0-F121-4B99-86D6-E460FC8CC663}"/>
    <dgm:cxn modelId="{01B74EB3-DEB6-4855-868F-5A0DE75EB003}" srcId="{9E70E999-4279-4E02-B3C7-FAF0698463DF}" destId="{2D4D2983-84DA-44E9-88A1-F4B14AD856C2}" srcOrd="0" destOrd="0" parTransId="{850132A1-DC53-4726-A361-10F1E0EEBBDE}" sibTransId="{28ADBD43-2702-40A5-BF2A-3A695CDFD24A}"/>
    <dgm:cxn modelId="{9F4613FF-BEA1-4CDE-B52F-5442766B749F}" type="presParOf" srcId="{075C00D9-D7CA-4D20-B5D7-B51B8F613345}" destId="{E2160B8E-C6FE-48C6-A657-B6DC57111595}" srcOrd="0" destOrd="0" presId="urn:microsoft.com/office/officeart/2009/layout/CircleArrowProcess"/>
    <dgm:cxn modelId="{B004B440-7156-4F6B-A53F-5E49A495D6D6}" type="presParOf" srcId="{E2160B8E-C6FE-48C6-A657-B6DC57111595}" destId="{EF9AA52D-81D9-4964-BC80-C472F828F875}" srcOrd="0" destOrd="0" presId="urn:microsoft.com/office/officeart/2009/layout/CircleArrowProcess"/>
    <dgm:cxn modelId="{9164B378-6B68-4E0B-A4D6-40323BE21795}" type="presParOf" srcId="{075C00D9-D7CA-4D20-B5D7-B51B8F613345}" destId="{878737D9-45D5-4CA0-BBC3-50FF9517C472}" srcOrd="1" destOrd="0" presId="urn:microsoft.com/office/officeart/2009/layout/CircleArrowProcess"/>
    <dgm:cxn modelId="{C59953AD-33AF-49D5-B13C-4D496D366279}" type="presParOf" srcId="{075C00D9-D7CA-4D20-B5D7-B51B8F613345}" destId="{2D6130BD-679C-4AB8-BD4F-5C09A67A66A6}" srcOrd="2" destOrd="0" presId="urn:microsoft.com/office/officeart/2009/layout/CircleArrowProcess"/>
    <dgm:cxn modelId="{8BB503FB-28E3-48FE-B47B-39D69D94AE93}" type="presParOf" srcId="{2D6130BD-679C-4AB8-BD4F-5C09A67A66A6}" destId="{8E23C4D7-E1C1-4A0E-966F-0F03BFF1F3C7}" srcOrd="0" destOrd="0" presId="urn:microsoft.com/office/officeart/2009/layout/CircleArrowProcess"/>
    <dgm:cxn modelId="{50A6DC08-EB8F-4DA6-85ED-2AD331C7DC42}" type="presParOf" srcId="{075C00D9-D7CA-4D20-B5D7-B51B8F613345}" destId="{2B72DF10-80D7-4FF8-8A0B-A3FC62C31437}" srcOrd="3" destOrd="0" presId="urn:microsoft.com/office/officeart/2009/layout/CircleArrowProcess"/>
    <dgm:cxn modelId="{D6CE30DC-5A9E-469F-A7E3-AC4752120C54}" type="presParOf" srcId="{075C00D9-D7CA-4D20-B5D7-B51B8F613345}" destId="{4611CCE1-D866-431C-AD18-282BAEB83EF0}" srcOrd="4" destOrd="0" presId="urn:microsoft.com/office/officeart/2009/layout/CircleArrowProcess"/>
    <dgm:cxn modelId="{BE033A21-2F01-49DB-A977-34C056794821}" type="presParOf" srcId="{4611CCE1-D866-431C-AD18-282BAEB83EF0}" destId="{6936F3B2-3ECC-4E5F-A703-EED435E9D4F3}" srcOrd="0" destOrd="0" presId="urn:microsoft.com/office/officeart/2009/layout/CircleArrowProcess"/>
    <dgm:cxn modelId="{8B128541-13EB-4A80-9993-C76731701123}" type="presParOf" srcId="{075C00D9-D7CA-4D20-B5D7-B51B8F613345}" destId="{DE988662-75EA-4BAA-B819-9B3318FCAC5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AA52D-81D9-4964-BC80-C472F828F875}">
      <dsp:nvSpPr>
        <dsp:cNvPr id="0" name=""/>
        <dsp:cNvSpPr/>
      </dsp:nvSpPr>
      <dsp:spPr>
        <a:xfrm rot="1044084">
          <a:off x="8456924" y="1137607"/>
          <a:ext cx="3071984" cy="307245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737D9-45D5-4CA0-BBC3-50FF9517C472}">
      <dsp:nvSpPr>
        <dsp:cNvPr id="0" name=""/>
        <dsp:cNvSpPr/>
      </dsp:nvSpPr>
      <dsp:spPr>
        <a:xfrm>
          <a:off x="6396820" y="307793"/>
          <a:ext cx="1707042" cy="853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/>
            <a:t>Tjänstepersonsarena</a:t>
          </a:r>
        </a:p>
      </dsp:txBody>
      <dsp:txXfrm>
        <a:off x="6396820" y="307793"/>
        <a:ext cx="1707042" cy="853316"/>
      </dsp:txXfrm>
    </dsp:sp>
    <dsp:sp modelId="{8E23C4D7-E1C1-4A0E-966F-0F03BFF1F3C7}">
      <dsp:nvSpPr>
        <dsp:cNvPr id="0" name=""/>
        <dsp:cNvSpPr/>
      </dsp:nvSpPr>
      <dsp:spPr>
        <a:xfrm>
          <a:off x="5775369" y="1306236"/>
          <a:ext cx="3071984" cy="307245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2DF10-80D7-4FF8-8A0B-A3FC62C31437}">
      <dsp:nvSpPr>
        <dsp:cNvPr id="0" name=""/>
        <dsp:cNvSpPr/>
      </dsp:nvSpPr>
      <dsp:spPr>
        <a:xfrm>
          <a:off x="6179022" y="2546396"/>
          <a:ext cx="2467956" cy="592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b="1" kern="1200" dirty="0" err="1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SamReKo</a:t>
          </a:r>
          <a:r>
            <a:rPr lang="sv-SE" sz="4400" b="1" kern="12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HSI</a:t>
          </a:r>
        </a:p>
      </dsp:txBody>
      <dsp:txXfrm>
        <a:off x="6179022" y="2546396"/>
        <a:ext cx="2467956" cy="592125"/>
      </dsp:txXfrm>
    </dsp:sp>
    <dsp:sp modelId="{6936F3B2-3ECC-4E5F-A703-EED435E9D4F3}">
      <dsp:nvSpPr>
        <dsp:cNvPr id="0" name=""/>
        <dsp:cNvSpPr/>
      </dsp:nvSpPr>
      <dsp:spPr>
        <a:xfrm rot="3995833">
          <a:off x="7405451" y="3754822"/>
          <a:ext cx="2397206" cy="248514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88662-75EA-4BAA-B819-9B3318FCAC5D}">
      <dsp:nvSpPr>
        <dsp:cNvPr id="0" name=""/>
        <dsp:cNvSpPr/>
      </dsp:nvSpPr>
      <dsp:spPr>
        <a:xfrm>
          <a:off x="7715776" y="4567191"/>
          <a:ext cx="1707042" cy="853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dirty="0">
              <a:solidFill>
                <a:schemeClr val="accent3"/>
              </a:solidFill>
            </a:rPr>
            <a:t>SVOM</a:t>
          </a:r>
        </a:p>
      </dsp:txBody>
      <dsp:txXfrm>
        <a:off x="7715776" y="4567191"/>
        <a:ext cx="1707042" cy="853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684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88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403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6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102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747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0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34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2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428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55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07C9-4FFC-4C89-B5C7-564E2D0B11B3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AF9A7-7C98-4E03-84B1-2D71AACBF5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326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7061405"/>
              </p:ext>
            </p:extLst>
          </p:nvPr>
        </p:nvGraphicFramePr>
        <p:xfrm>
          <a:off x="321276" y="258619"/>
          <a:ext cx="11582400" cy="6382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685699" y="2369750"/>
            <a:ext cx="1494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800" dirty="0">
                <a:solidFill>
                  <a:schemeClr val="accent3"/>
                </a:solidFill>
              </a:rPr>
              <a:t>Fredags-</a:t>
            </a:r>
          </a:p>
          <a:p>
            <a:pPr algn="ctr"/>
            <a:r>
              <a:rPr lang="sv-SE" sz="2800" dirty="0">
                <a:solidFill>
                  <a:schemeClr val="accent3"/>
                </a:solidFill>
              </a:rPr>
              <a:t>gruppen </a:t>
            </a:r>
          </a:p>
        </p:txBody>
      </p:sp>
      <p:cxnSp>
        <p:nvCxnSpPr>
          <p:cNvPr id="7" name="Kurva 6"/>
          <p:cNvCxnSpPr/>
          <p:nvPr/>
        </p:nvCxnSpPr>
        <p:spPr>
          <a:xfrm flipV="1">
            <a:off x="5412509" y="3124432"/>
            <a:ext cx="875224" cy="579350"/>
          </a:xfrm>
          <a:prstGeom prst="curved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med rundade hörn 11"/>
          <p:cNvSpPr/>
          <p:nvPr/>
        </p:nvSpPr>
        <p:spPr>
          <a:xfrm>
            <a:off x="625294" y="365126"/>
            <a:ext cx="5213444" cy="62177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 err="1">
                <a:solidFill>
                  <a:schemeClr val="accent5"/>
                </a:solidFill>
              </a:rPr>
              <a:t>SamReKo</a:t>
            </a:r>
            <a:r>
              <a:rPr lang="sv-SE" sz="2800" b="1" dirty="0">
                <a:solidFill>
                  <a:schemeClr val="accent5"/>
                </a:solidFill>
              </a:rPr>
              <a:t> Hälso- och sjukvård, skola och IFO (</a:t>
            </a:r>
            <a:r>
              <a:rPr lang="sv-SE" sz="2800" b="1" dirty="0" err="1">
                <a:solidFill>
                  <a:schemeClr val="accent5"/>
                </a:solidFill>
              </a:rPr>
              <a:t>SamReKo</a:t>
            </a:r>
            <a:r>
              <a:rPr lang="sv-SE" sz="2800" b="1" dirty="0">
                <a:solidFill>
                  <a:schemeClr val="accent5"/>
                </a:solidFill>
              </a:rPr>
              <a:t> HSI)</a:t>
            </a:r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Syfte</a:t>
            </a:r>
            <a:r>
              <a:rPr lang="sv-SE" b="1" dirty="0"/>
              <a:t> </a:t>
            </a:r>
            <a:endParaRPr lang="sv-SE" b="1" dirty="0">
              <a:solidFill>
                <a:schemeClr val="accent5"/>
              </a:solidFill>
            </a:endParaRPr>
          </a:p>
          <a:p>
            <a:pPr algn="ctr"/>
            <a:r>
              <a:rPr lang="sv-SE" dirty="0"/>
              <a:t>En gemensam samverkans- och kunskapsarena för länets kommuner och Region Jämtland Härjedalen inom hälso- och sjukvård och individ- och familje-omsorg samt skolfrågor, med </a:t>
            </a:r>
            <a:r>
              <a:rPr lang="sv-SE" b="1" dirty="0"/>
              <a:t>fokus på strategiska och framåtsyftande områden </a:t>
            </a:r>
            <a:r>
              <a:rPr lang="sv-SE" sz="1400" b="1" dirty="0"/>
              <a:t>är beredande organ till Barnarenan och SVOM </a:t>
            </a:r>
          </a:p>
          <a:p>
            <a:pPr algn="ctr"/>
            <a:endParaRPr lang="sv-SE" b="1" dirty="0">
              <a:solidFill>
                <a:schemeClr val="accent5"/>
              </a:solidFill>
            </a:endParaRPr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Deltagare</a:t>
            </a:r>
          </a:p>
          <a:p>
            <a:pPr algn="ctr"/>
            <a:r>
              <a:rPr lang="sv-SE" sz="1200" dirty="0"/>
              <a:t>Från kommunerna; </a:t>
            </a:r>
          </a:p>
          <a:p>
            <a:pPr algn="ctr"/>
            <a:r>
              <a:rPr lang="sv-SE" dirty="0"/>
              <a:t>IFO-chefer från tre kommuner samt en ord. suppleant, två skolchefer, Samordnare social välfärd, Barn- och utbildningssamordnare</a:t>
            </a:r>
          </a:p>
          <a:p>
            <a:pPr algn="ctr"/>
            <a:endParaRPr lang="sv-SE" dirty="0"/>
          </a:p>
          <a:p>
            <a:pPr algn="ctr"/>
            <a:r>
              <a:rPr lang="sv-SE" sz="1400" dirty="0"/>
              <a:t>Från Region Jämtland Härjedalen;   </a:t>
            </a:r>
          </a:p>
          <a:p>
            <a:pPr algn="ctr"/>
            <a:r>
              <a:rPr lang="sv-SE" dirty="0"/>
              <a:t>Regionöverläkare, chef Hälso- och sjukvårdspolitiska avdelningen, områdeschefer från barn unga vuxna, barn- och ungdomsmedicin psykiatri och primärvård </a:t>
            </a:r>
          </a:p>
          <a:p>
            <a:pPr algn="ctr"/>
            <a:r>
              <a:rPr lang="sv-SE" sz="1600" dirty="0">
                <a:solidFill>
                  <a:schemeClr val="accent5"/>
                </a:solidFill>
              </a:rPr>
              <a:t>4 ggr/år + vid behov 1/1 eller ½ strategidag</a:t>
            </a:r>
          </a:p>
          <a:p>
            <a:pPr algn="ctr"/>
            <a:r>
              <a:rPr lang="sv-SE" sz="1600" dirty="0">
                <a:solidFill>
                  <a:schemeClr val="accent5"/>
                </a:solidFill>
              </a:rPr>
              <a:t>Beredande organ till Barnarenan och SVOM </a:t>
            </a:r>
            <a:endParaRPr lang="sv-SE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7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Ingela Jönsson</dc:creator>
  <cp:lastModifiedBy>Elin Ring</cp:lastModifiedBy>
  <cp:revision>4</cp:revision>
  <dcterms:created xsi:type="dcterms:W3CDTF">2016-02-25T11:42:24Z</dcterms:created>
  <dcterms:modified xsi:type="dcterms:W3CDTF">2021-12-14T10:54:05Z</dcterms:modified>
</cp:coreProperties>
</file>