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8C200"/>
    <a:srgbClr val="16DC37"/>
    <a:srgbClr val="00CC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6" autoAdjust="0"/>
    <p:restoredTop sz="94660" autoAdjust="0"/>
  </p:normalViewPr>
  <p:slideViewPr>
    <p:cSldViewPr snapToGrid="0">
      <p:cViewPr varScale="1">
        <p:scale>
          <a:sx n="118" d="100"/>
          <a:sy n="118" d="100"/>
        </p:scale>
        <p:origin x="108" y="192"/>
      </p:cViewPr>
      <p:guideLst>
        <p:guide orient="horz" pos="2160"/>
        <p:guide pos="3840"/>
      </p:guideLst>
    </p:cSldViewPr>
  </p:slideViewPr>
  <p:outlineViewPr>
    <p:cViewPr>
      <p:scale>
        <a:sx n="33" d="100"/>
        <a:sy n="33" d="100"/>
      </p:scale>
      <p:origin x="0" y="34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dirty="0"/>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pPr/>
              <a:t>2016-02-25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A3E772-BA0E-440B-B6B8-BBE74D104596}" type="slidenum">
              <a:rPr lang="sv-SE" smtClean="0"/>
              <a:pPr/>
              <a:t>‹#›</a:t>
            </a:fld>
            <a:endParaRPr lang="sv-SE"/>
          </a:p>
        </p:txBody>
      </p:sp>
    </p:spTree>
    <p:extLst>
      <p:ext uri="{BB962C8B-B14F-4D97-AF65-F5344CB8AC3E}">
        <p14:creationId xmlns:p14="http://schemas.microsoft.com/office/powerpoint/2010/main" val="3325518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vå radig 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dirty="0"/>
          </a:p>
        </p:txBody>
      </p:sp>
      <p:sp>
        <p:nvSpPr>
          <p:cNvPr id="3" name="Platshållare för innehåll 2"/>
          <p:cNvSpPr>
            <a:spLocks noGrp="1"/>
          </p:cNvSpPr>
          <p:nvPr>
            <p:ph idx="1"/>
          </p:nvPr>
        </p:nvSpPr>
        <p:spPr>
          <a:xfrm>
            <a:off x="864000" y="1989120"/>
            <a:ext cx="10465200" cy="3832243"/>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pPr/>
              <a:t>2016-02-25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A3E772-BA0E-440B-B6B8-BBE74D104596}" type="slidenum">
              <a:rPr lang="sv-SE" smtClean="0"/>
              <a:pPr/>
              <a:t>‹#›</a:t>
            </a:fld>
            <a:endParaRPr lang="sv-SE"/>
          </a:p>
        </p:txBody>
      </p:sp>
      <p:sp>
        <p:nvSpPr>
          <p:cNvPr id="11" name="Platshållare för innehåll 10"/>
          <p:cNvSpPr>
            <a:spLocks noGrp="1"/>
          </p:cNvSpPr>
          <p:nvPr>
            <p:ph sz="quarter" idx="13" hasCustomPrompt="1"/>
          </p:nvPr>
        </p:nvSpPr>
        <p:spPr>
          <a:xfrm>
            <a:off x="864000" y="1332000"/>
            <a:ext cx="10465200" cy="365760"/>
          </a:xfrm>
        </p:spPr>
        <p:txBody>
          <a:bodyPr>
            <a:normAutofit/>
          </a:bodyPr>
          <a:lstStyle>
            <a:lvl1pPr>
              <a:buNone/>
              <a:defRPr sz="2000" cap="all" baseline="0">
                <a:solidFill>
                  <a:schemeClr val="tx1">
                    <a:lumMod val="50000"/>
                    <a:lumOff val="50000"/>
                  </a:schemeClr>
                </a:solidFill>
                <a:latin typeface="+mj-lt"/>
              </a:defRPr>
            </a:lvl1pPr>
          </a:lstStyle>
          <a:p>
            <a:pPr lvl="0"/>
            <a:r>
              <a:rPr lang="sv-SE" dirty="0" smtClean="0"/>
              <a:t>Eventuellt underrubrik</a:t>
            </a:r>
            <a:endParaRPr lang="sv-SE" dirty="0"/>
          </a:p>
        </p:txBody>
      </p:sp>
    </p:spTree>
    <p:extLst>
      <p:ext uri="{BB962C8B-B14F-4D97-AF65-F5344CB8AC3E}">
        <p14:creationId xmlns:p14="http://schemas.microsoft.com/office/powerpoint/2010/main" val="276234506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864000" y="720000"/>
            <a:ext cx="10465200" cy="648000"/>
          </a:xfrm>
        </p:spPr>
        <p:txBody>
          <a:bodyPr/>
          <a:lstStyle/>
          <a:p>
            <a:r>
              <a:rPr lang="sv-SE" smtClean="0"/>
              <a:t>Klicka här för att ändra format</a:t>
            </a:r>
            <a:endParaRPr lang="sv-SE" dirty="0"/>
          </a:p>
        </p:txBody>
      </p:sp>
      <p:sp>
        <p:nvSpPr>
          <p:cNvPr id="3" name="Platshållare för innehåll 2"/>
          <p:cNvSpPr>
            <a:spLocks noGrp="1"/>
          </p:cNvSpPr>
          <p:nvPr>
            <p:ph sz="half" idx="1"/>
          </p:nvPr>
        </p:nvSpPr>
        <p:spPr>
          <a:xfrm>
            <a:off x="864000" y="1825625"/>
            <a:ext cx="51660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p:txBody>
      </p:sp>
      <p:sp>
        <p:nvSpPr>
          <p:cNvPr id="4" name="Platshållare för innehåll 3"/>
          <p:cNvSpPr>
            <a:spLocks noGrp="1"/>
          </p:cNvSpPr>
          <p:nvPr>
            <p:ph sz="half" idx="2"/>
          </p:nvPr>
        </p:nvSpPr>
        <p:spPr>
          <a:xfrm>
            <a:off x="6172200" y="1825625"/>
            <a:ext cx="51660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p:txBody>
      </p:sp>
      <p:sp>
        <p:nvSpPr>
          <p:cNvPr id="5" name="Platshållare för datum 4"/>
          <p:cNvSpPr>
            <a:spLocks noGrp="1"/>
          </p:cNvSpPr>
          <p:nvPr>
            <p:ph type="dt" sz="half" idx="10"/>
          </p:nvPr>
        </p:nvSpPr>
        <p:spPr/>
        <p:txBody>
          <a:bodyPr/>
          <a:lstStyle/>
          <a:p>
            <a:fld id="{93979412-D361-406D-A194-319B192BD2D7}" type="datetimeFigureOut">
              <a:rPr lang="sv-SE" smtClean="0"/>
              <a:pPr/>
              <a:t>2016-02-25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4A3E772-BA0E-440B-B6B8-BBE74D104596}" type="slidenum">
              <a:rPr lang="sv-SE" smtClean="0"/>
              <a:pPr/>
              <a:t>‹#›</a:t>
            </a:fld>
            <a:endParaRPr lang="sv-SE"/>
          </a:p>
        </p:txBody>
      </p:sp>
      <p:sp>
        <p:nvSpPr>
          <p:cNvPr id="8" name="Platshållare för innehåll 10"/>
          <p:cNvSpPr>
            <a:spLocks noGrp="1"/>
          </p:cNvSpPr>
          <p:nvPr>
            <p:ph sz="quarter" idx="13" hasCustomPrompt="1"/>
          </p:nvPr>
        </p:nvSpPr>
        <p:spPr>
          <a:xfrm>
            <a:off x="864000" y="1332000"/>
            <a:ext cx="10465200" cy="365760"/>
          </a:xfrm>
        </p:spPr>
        <p:txBody>
          <a:bodyPr>
            <a:normAutofit/>
          </a:bodyPr>
          <a:lstStyle>
            <a:lvl1pPr>
              <a:buNone/>
              <a:defRPr sz="2000" cap="all" baseline="0">
                <a:solidFill>
                  <a:schemeClr val="tx1">
                    <a:lumMod val="50000"/>
                    <a:lumOff val="50000"/>
                  </a:schemeClr>
                </a:solidFill>
                <a:latin typeface="+mj-lt"/>
              </a:defRPr>
            </a:lvl1pPr>
          </a:lstStyle>
          <a:p>
            <a:pPr lvl="0"/>
            <a:r>
              <a:rPr lang="sv-SE" dirty="0" smtClean="0"/>
              <a:t>Eventuellt underrubrik</a:t>
            </a:r>
            <a:endParaRPr lang="sv-SE" dirty="0"/>
          </a:p>
        </p:txBody>
      </p:sp>
    </p:spTree>
    <p:extLst>
      <p:ext uri="{BB962C8B-B14F-4D97-AF65-F5344CB8AC3E}">
        <p14:creationId xmlns:p14="http://schemas.microsoft.com/office/powerpoint/2010/main" val="384427430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63999" y="720000"/>
            <a:ext cx="4104000" cy="1069975"/>
          </a:xfrm>
        </p:spPr>
        <p:txBody>
          <a:bodyPr anchor="b"/>
          <a:lstStyle>
            <a:lvl1pPr>
              <a:defRPr sz="3200"/>
            </a:lvl1pPr>
          </a:lstStyle>
          <a:p>
            <a:r>
              <a:rPr lang="sv-SE" smtClean="0"/>
              <a:t>Klicka här för att ändra format</a:t>
            </a:r>
            <a:endParaRPr lang="sv-SE" dirty="0"/>
          </a:p>
        </p:txBody>
      </p:sp>
      <p:sp>
        <p:nvSpPr>
          <p:cNvPr id="3" name="Platshållare för innehåll 2"/>
          <p:cNvSpPr>
            <a:spLocks noGrp="1"/>
          </p:cNvSpPr>
          <p:nvPr>
            <p:ph idx="1"/>
          </p:nvPr>
        </p:nvSpPr>
        <p:spPr>
          <a:xfrm>
            <a:off x="5183188" y="720000"/>
            <a:ext cx="6172200" cy="500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p:txBody>
      </p:sp>
      <p:sp>
        <p:nvSpPr>
          <p:cNvPr id="4" name="Platshållare för text 3"/>
          <p:cNvSpPr>
            <a:spLocks noGrp="1"/>
          </p:cNvSpPr>
          <p:nvPr>
            <p:ph type="body" sz="half" idx="2"/>
          </p:nvPr>
        </p:nvSpPr>
        <p:spPr>
          <a:xfrm>
            <a:off x="863999" y="1908000"/>
            <a:ext cx="410400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93979412-D361-406D-A194-319B192BD2D7}" type="datetimeFigureOut">
              <a:rPr lang="sv-SE" smtClean="0"/>
              <a:pPr/>
              <a:t>2016-02-25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4A3E772-BA0E-440B-B6B8-BBE74D104596}" type="slidenum">
              <a:rPr lang="sv-SE" smtClean="0"/>
              <a:pPr/>
              <a:t>‹#›</a:t>
            </a:fld>
            <a:endParaRPr lang="sv-SE"/>
          </a:p>
        </p:txBody>
      </p:sp>
    </p:spTree>
    <p:extLst>
      <p:ext uri="{BB962C8B-B14F-4D97-AF65-F5344CB8AC3E}">
        <p14:creationId xmlns:p14="http://schemas.microsoft.com/office/powerpoint/2010/main" val="26287068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63999" y="720000"/>
            <a:ext cx="4104000" cy="1069975"/>
          </a:xfrm>
        </p:spPr>
        <p:txBody>
          <a:bodyPr anchor="b"/>
          <a:lstStyle>
            <a:lvl1pPr>
              <a:defRPr sz="3200"/>
            </a:lvl1pPr>
          </a:lstStyle>
          <a:p>
            <a:r>
              <a:rPr lang="sv-SE" smtClean="0"/>
              <a:t>Klicka här för att ändra format</a:t>
            </a:r>
            <a:endParaRPr lang="sv-SE" dirty="0"/>
          </a:p>
        </p:txBody>
      </p:sp>
      <p:sp>
        <p:nvSpPr>
          <p:cNvPr id="3" name="Platshållare för bild 2"/>
          <p:cNvSpPr>
            <a:spLocks noGrp="1"/>
          </p:cNvSpPr>
          <p:nvPr>
            <p:ph type="pic" idx="1"/>
          </p:nvPr>
        </p:nvSpPr>
        <p:spPr>
          <a:xfrm>
            <a:off x="5183188" y="719999"/>
            <a:ext cx="6172200" cy="5004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dirty="0"/>
          </a:p>
        </p:txBody>
      </p:sp>
      <p:sp>
        <p:nvSpPr>
          <p:cNvPr id="4" name="Platshållare för text 3"/>
          <p:cNvSpPr>
            <a:spLocks noGrp="1"/>
          </p:cNvSpPr>
          <p:nvPr>
            <p:ph type="body" sz="half" idx="2"/>
          </p:nvPr>
        </p:nvSpPr>
        <p:spPr>
          <a:xfrm>
            <a:off x="863999" y="1908000"/>
            <a:ext cx="410400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93979412-D361-406D-A194-319B192BD2D7}" type="datetimeFigureOut">
              <a:rPr lang="sv-SE" smtClean="0"/>
              <a:pPr/>
              <a:t>2016-02-25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4A3E772-BA0E-440B-B6B8-BBE74D104596}" type="slidenum">
              <a:rPr lang="sv-SE" smtClean="0"/>
              <a:pPr/>
              <a:t>‹#›</a:t>
            </a:fld>
            <a:endParaRPr lang="sv-SE"/>
          </a:p>
        </p:txBody>
      </p:sp>
    </p:spTree>
    <p:extLst>
      <p:ext uri="{BB962C8B-B14F-4D97-AF65-F5344CB8AC3E}">
        <p14:creationId xmlns:p14="http://schemas.microsoft.com/office/powerpoint/2010/main" val="11942216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64000" y="720000"/>
            <a:ext cx="10465200" cy="648000"/>
          </a:xfrm>
          <a:prstGeom prst="rect">
            <a:avLst/>
          </a:prstGeom>
        </p:spPr>
        <p:txBody>
          <a:bodyPr vert="horz" lIns="91440" tIns="45720" rIns="91440" bIns="45720" rtlCol="0" anchor="t" anchorCtr="0">
            <a:noAutofit/>
          </a:bodyPr>
          <a:lstStyle/>
          <a:p>
            <a:r>
              <a:rPr lang="sv-SE" dirty="0" smtClean="0"/>
              <a:t>Klicka här för att ändra format</a:t>
            </a:r>
            <a:endParaRPr lang="sv-SE" dirty="0"/>
          </a:p>
        </p:txBody>
      </p:sp>
      <p:pic>
        <p:nvPicPr>
          <p:cNvPr id="7" name="Bildobjekt 6"/>
          <p:cNvPicPr>
            <a:picLocks noChangeAspect="1"/>
          </p:cNvPicPr>
          <p:nvPr userDrawn="1"/>
        </p:nvPicPr>
        <p:blipFill>
          <a:blip r:embed="rId7" cstate="print">
            <a:lum contrast="-20000"/>
            <a:extLst>
              <a:ext uri="{28A0092B-C50C-407E-A947-70E740481C1C}">
                <a14:useLocalDpi xmlns:a14="http://schemas.microsoft.com/office/drawing/2010/main" val="0"/>
              </a:ext>
            </a:extLst>
          </a:blip>
          <a:stretch>
            <a:fillRect/>
          </a:stretch>
        </p:blipFill>
        <p:spPr>
          <a:xfrm>
            <a:off x="10007667" y="5607977"/>
            <a:ext cx="1944053" cy="746760"/>
          </a:xfrm>
          <a:prstGeom prst="rect">
            <a:avLst/>
          </a:prstGeom>
        </p:spPr>
      </p:pic>
      <p:sp>
        <p:nvSpPr>
          <p:cNvPr id="9" name="Rektangel 8"/>
          <p:cNvSpPr/>
          <p:nvPr userDrawn="1"/>
        </p:nvSpPr>
        <p:spPr>
          <a:xfrm>
            <a:off x="0" y="6532510"/>
            <a:ext cx="12192000" cy="342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text 2"/>
          <p:cNvSpPr>
            <a:spLocks noGrp="1"/>
          </p:cNvSpPr>
          <p:nvPr>
            <p:ph type="body" idx="1"/>
          </p:nvPr>
        </p:nvSpPr>
        <p:spPr>
          <a:xfrm>
            <a:off x="863999" y="1569719"/>
            <a:ext cx="10465200" cy="4251643"/>
          </a:xfrm>
          <a:prstGeom prst="rect">
            <a:avLst/>
          </a:prstGeom>
        </p:spPr>
        <p:txBody>
          <a:bodyPr vert="horz" lIns="91440" tIns="45720" rIns="91440" bIns="45720" rtlCol="0">
            <a:norm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p:txBody>
      </p:sp>
      <p:sp>
        <p:nvSpPr>
          <p:cNvPr id="4" name="Platshållare för datum 3"/>
          <p:cNvSpPr>
            <a:spLocks noGrp="1"/>
          </p:cNvSpPr>
          <p:nvPr>
            <p:ph type="dt" sz="half" idx="2"/>
          </p:nvPr>
        </p:nvSpPr>
        <p:spPr>
          <a:xfrm>
            <a:off x="10780736" y="6532878"/>
            <a:ext cx="720000" cy="365125"/>
          </a:xfrm>
          <a:prstGeom prst="rect">
            <a:avLst/>
          </a:prstGeom>
        </p:spPr>
        <p:txBody>
          <a:bodyPr vert="horz" lIns="91440" tIns="45720" rIns="91440" bIns="45720" rtlCol="0" anchor="ctr"/>
          <a:lstStyle>
            <a:lvl1pPr algn="l">
              <a:defRPr sz="900">
                <a:solidFill>
                  <a:schemeClr val="bg1"/>
                </a:solidFill>
                <a:latin typeface="+mj-lt"/>
              </a:defRPr>
            </a:lvl1pPr>
          </a:lstStyle>
          <a:p>
            <a:pPr algn="ctr"/>
            <a:fld id="{93979412-D361-406D-A194-319B192BD2D7}" type="datetimeFigureOut">
              <a:rPr lang="sv-SE" smtClean="0"/>
              <a:pPr algn="ctr"/>
              <a:t>2016-02-25</a:t>
            </a:fld>
            <a:endParaRPr lang="sv-SE" dirty="0"/>
          </a:p>
        </p:txBody>
      </p:sp>
      <p:sp>
        <p:nvSpPr>
          <p:cNvPr id="5" name="Platshållare för sidfot 4"/>
          <p:cNvSpPr>
            <a:spLocks noGrp="1"/>
          </p:cNvSpPr>
          <p:nvPr>
            <p:ph type="ftr" sz="quarter" idx="3"/>
          </p:nvPr>
        </p:nvSpPr>
        <p:spPr>
          <a:xfrm>
            <a:off x="6653823" y="6532878"/>
            <a:ext cx="4114800" cy="365125"/>
          </a:xfrm>
          <a:prstGeom prst="rect">
            <a:avLst/>
          </a:prstGeom>
        </p:spPr>
        <p:txBody>
          <a:bodyPr vert="horz" lIns="91440" tIns="45720" rIns="91440" bIns="45720" rtlCol="0" anchor="ctr"/>
          <a:lstStyle>
            <a:lvl1pPr algn="r">
              <a:defRPr sz="900" cap="all" baseline="0">
                <a:solidFill>
                  <a:schemeClr val="bg1"/>
                </a:solidFill>
                <a:latin typeface="+mj-lt"/>
              </a:defRPr>
            </a:lvl1pPr>
          </a:lstStyle>
          <a:p>
            <a:endParaRPr lang="sv-SE" dirty="0"/>
          </a:p>
        </p:txBody>
      </p:sp>
      <p:sp>
        <p:nvSpPr>
          <p:cNvPr id="6" name="Platshållare för bildnummer 5"/>
          <p:cNvSpPr>
            <a:spLocks noGrp="1"/>
          </p:cNvSpPr>
          <p:nvPr>
            <p:ph type="sldNum" sz="quarter" idx="4"/>
          </p:nvPr>
        </p:nvSpPr>
        <p:spPr>
          <a:xfrm>
            <a:off x="11519720" y="6532878"/>
            <a:ext cx="432000" cy="365125"/>
          </a:xfrm>
          <a:prstGeom prst="rect">
            <a:avLst/>
          </a:prstGeom>
        </p:spPr>
        <p:txBody>
          <a:bodyPr vert="horz" lIns="91440" tIns="45720" rIns="91440" bIns="45720" rtlCol="0" anchor="ctr"/>
          <a:lstStyle>
            <a:lvl1pPr algn="l">
              <a:defRPr sz="900">
                <a:solidFill>
                  <a:schemeClr val="bg1"/>
                </a:solidFill>
                <a:latin typeface="+mj-lt"/>
              </a:defRPr>
            </a:lvl1pPr>
          </a:lstStyle>
          <a:p>
            <a:fld id="{44A3E772-BA0E-440B-B6B8-BBE74D104596}" type="slidenum">
              <a:rPr lang="sv-SE" smtClean="0"/>
              <a:pPr/>
              <a:t>‹#›</a:t>
            </a:fld>
            <a:endParaRPr lang="sv-SE" dirty="0"/>
          </a:p>
        </p:txBody>
      </p:sp>
    </p:spTree>
    <p:extLst>
      <p:ext uri="{BB962C8B-B14F-4D97-AF65-F5344CB8AC3E}">
        <p14:creationId xmlns:p14="http://schemas.microsoft.com/office/powerpoint/2010/main" val="1548991592"/>
      </p:ext>
    </p:extLst>
  </p:cSld>
  <p:clrMap bg1="lt1" tx1="dk1" bg2="lt2" tx2="dk2" accent1="accent1" accent2="accent2" accent3="accent3" accent4="accent4" accent5="accent5" accent6="accent6" hlink="hlink" folHlink="folHlink"/>
  <p:sldLayoutIdLst>
    <p:sldLayoutId id="2147483662" r:id="rId1"/>
    <p:sldLayoutId id="2147483677" r:id="rId2"/>
    <p:sldLayoutId id="2147483664" r:id="rId3"/>
    <p:sldLayoutId id="2147483668" r:id="rId4"/>
    <p:sldLayoutId id="2147483669" r:id="rId5"/>
  </p:sldLayoutIdLst>
  <p:timing>
    <p:tnLst>
      <p:par>
        <p:cTn id="1" dur="indefinite" restart="never" nodeType="tmRoot"/>
      </p:par>
    </p:tnLst>
  </p:timing>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2000" indent="-252000" algn="l" defTabSz="914400" rtl="0" eaLnBrk="1" latinLnBrk="0" hangingPunct="1">
        <a:lnSpc>
          <a:spcPct val="110000"/>
        </a:lnSpc>
        <a:spcBef>
          <a:spcPts val="600"/>
        </a:spcBef>
        <a:buClr>
          <a:schemeClr val="accent1"/>
        </a:buClr>
        <a:buFont typeface="Wingdings" panose="05000000000000000000" pitchFamily="2" charset="2"/>
        <a:buChar char="§"/>
        <a:defRPr sz="2200" kern="1200">
          <a:solidFill>
            <a:schemeClr val="tx1"/>
          </a:solidFill>
          <a:latin typeface="+mn-lt"/>
          <a:ea typeface="+mn-ea"/>
          <a:cs typeface="+mn-cs"/>
        </a:defRPr>
      </a:lvl1pPr>
      <a:lvl2pPr marL="504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2pPr>
      <a:lvl3pPr marL="756000" indent="-252000" algn="l" defTabSz="914400" rtl="0" eaLnBrk="1" latinLnBrk="0" hangingPunct="1">
        <a:lnSpc>
          <a:spcPct val="110000"/>
        </a:lnSpc>
        <a:spcBef>
          <a:spcPts val="600"/>
        </a:spcBef>
        <a:buClr>
          <a:schemeClr val="bg1">
            <a:lumMod val="50000"/>
          </a:schemeClr>
        </a:buClr>
        <a:buFont typeface="Wingdings" panose="05000000000000000000" pitchFamily="2" charset="2"/>
        <a:buChar char="§"/>
        <a:defRPr sz="2000" kern="1200">
          <a:solidFill>
            <a:schemeClr val="tx1"/>
          </a:solidFill>
          <a:latin typeface="+mn-lt"/>
          <a:ea typeface="+mn-ea"/>
          <a:cs typeface="+mn-cs"/>
        </a:defRPr>
      </a:lvl3pPr>
      <a:lvl4pPr marL="1008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4pPr>
      <a:lvl5pPr marL="252000" indent="-252000" algn="l" defTabSz="914400" rtl="0" eaLnBrk="1" latinLnBrk="0" hangingPunct="1">
        <a:lnSpc>
          <a:spcPct val="110000"/>
        </a:lnSpc>
        <a:spcBef>
          <a:spcPts val="600"/>
        </a:spcBef>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1076241" y="517289"/>
            <a:ext cx="8690846" cy="6124754"/>
          </a:xfrm>
          <a:prstGeom prst="rect">
            <a:avLst/>
          </a:prstGeom>
        </p:spPr>
        <p:txBody>
          <a:bodyPr wrap="square">
            <a:spAutoFit/>
          </a:bodyPr>
          <a:lstStyle/>
          <a:p>
            <a:r>
              <a:rPr lang="sv-SE" sz="2400" b="1" dirty="0" smtClean="0">
                <a:effectLst/>
              </a:rPr>
              <a:t>Regionens samverkansråd</a:t>
            </a:r>
          </a:p>
          <a:p>
            <a:r>
              <a:rPr lang="sv-SE" sz="1600" dirty="0" smtClean="0">
                <a:effectLst/>
              </a:rPr>
              <a:t>Regionens samverkansråd är ett organ för information, samråd och samverkan mellan Region Jämtlands Härjedalen och Bergs kommun, Bräcke kommun, Härjedalens kommun, Krokoms kommun, Ragunda kommun, Strömsunds kommun, Åre kommun samt Östersunds kommun i frågor som är av gemensamt intresse och som anges nedan.</a:t>
            </a:r>
          </a:p>
          <a:p>
            <a:endParaRPr lang="sv-SE" sz="1600" dirty="0" smtClean="0">
              <a:effectLst/>
            </a:endParaRPr>
          </a:p>
          <a:p>
            <a:r>
              <a:rPr lang="sv-SE" sz="1600" dirty="0" smtClean="0">
                <a:effectLst/>
              </a:rPr>
              <a:t>Samverkansrådets uppgifter är</a:t>
            </a:r>
          </a:p>
          <a:p>
            <a:pPr>
              <a:buFont typeface="Arial" panose="020B0604020202020204" pitchFamily="34" charset="0"/>
              <a:buChar char="•"/>
            </a:pPr>
            <a:r>
              <a:rPr lang="sv-SE" sz="1600" dirty="0" smtClean="0">
                <a:effectLst/>
              </a:rPr>
              <a:t>att samordna de regionala utvecklingsfrågorna med de kommunala frågor som har ett regi­onalt intresse, </a:t>
            </a:r>
          </a:p>
          <a:p>
            <a:pPr>
              <a:buFont typeface="Arial" panose="020B0604020202020204" pitchFamily="34" charset="0"/>
              <a:buChar char="•"/>
            </a:pPr>
            <a:r>
              <a:rPr lang="sv-SE" sz="1600" dirty="0" smtClean="0">
                <a:effectLst/>
              </a:rPr>
              <a:t>att initiera samverkan för att utveckla och effektivisera den regionala utvecklingsverksam­het samt diskutera frågor inom hälso- och sjukvården som inte kan eller ska lösas i andra samverkansorgan och</a:t>
            </a:r>
          </a:p>
          <a:p>
            <a:pPr>
              <a:buFont typeface="Arial" panose="020B0604020202020204" pitchFamily="34" charset="0"/>
              <a:buChar char="•"/>
            </a:pPr>
            <a:r>
              <a:rPr lang="sv-SE" sz="1600" dirty="0" smtClean="0">
                <a:effectLst/>
              </a:rPr>
              <a:t>vara ett forum för omvärlds- och intressebevakning.</a:t>
            </a:r>
          </a:p>
          <a:p>
            <a:endParaRPr lang="sv-SE" sz="1600" dirty="0"/>
          </a:p>
          <a:p>
            <a:r>
              <a:rPr lang="sv-SE" sz="1600" dirty="0" smtClean="0">
                <a:effectLst/>
              </a:rPr>
              <a:t>Samverkansrådet ska behandla frågor om regionalt utvecklingsprogram, länstransport­plan, regi­onalt tillväxtprogram, kollektivtrafik, regional kulturpolitik, folkhälsa och gemensamma EU-frå­gor. Andra frågor kan väckas av regionen eller kommu­nerna.</a:t>
            </a:r>
          </a:p>
          <a:p>
            <a:endParaRPr lang="sv-SE" sz="1600" dirty="0" smtClean="0">
              <a:effectLst/>
            </a:endParaRPr>
          </a:p>
          <a:p>
            <a:r>
              <a:rPr lang="sv-SE" sz="1600" dirty="0" smtClean="0">
                <a:effectLst/>
              </a:rPr>
              <a:t>Samverkansrådet har möjlighet att yttra sig i nämnda frågor och i ärenden om medfinansiering av projekt och prioritering av EU:s fondmedel inför beslut i regionala utvecklingsnämnden eller regionfullmäktige.</a:t>
            </a:r>
          </a:p>
          <a:p>
            <a:endParaRPr lang="sv-SE" sz="1600" dirty="0" smtClean="0">
              <a:effectLst/>
            </a:endParaRPr>
          </a:p>
          <a:p>
            <a:r>
              <a:rPr lang="sv-SE" sz="1600" dirty="0" smtClean="0">
                <a:effectLst/>
              </a:rPr>
              <a:t>Samverkansrådet består av elva ledamöter, tre ledamöter utses av Region Jämtland Härjedalen och en leda­mot ut­ses av vardera kommun</a:t>
            </a:r>
            <a:endParaRPr lang="sv-SE" sz="1600" dirty="0">
              <a:effectLst/>
            </a:endParaRPr>
          </a:p>
        </p:txBody>
      </p:sp>
    </p:spTree>
    <p:extLst>
      <p:ext uri="{BB962C8B-B14F-4D97-AF65-F5344CB8AC3E}">
        <p14:creationId xmlns:p14="http://schemas.microsoft.com/office/powerpoint/2010/main" val="1340538214"/>
      </p:ext>
    </p:extLst>
  </p:cSld>
  <p:clrMapOvr>
    <a:masterClrMapping/>
  </p:clrMapOvr>
  <p:timing>
    <p:tnLst>
      <p:par>
        <p:cTn id="1" dur="indefinite" restart="never" nodeType="tmRoot"/>
      </p:par>
    </p:tnLst>
  </p:timing>
</p:sld>
</file>

<file path=ppt/theme/theme1.xml><?xml version="1.0" encoding="utf-8"?>
<a:theme xmlns:a="http://schemas.openxmlformats.org/drawingml/2006/main" name="RJH">
  <a:themeElements>
    <a:clrScheme name="Region JH-0416">
      <a:dk1>
        <a:srgbClr val="000000"/>
      </a:dk1>
      <a:lt1>
        <a:srgbClr val="FFFFFF"/>
      </a:lt1>
      <a:dk2>
        <a:srgbClr val="A59C94"/>
      </a:dk2>
      <a:lt2>
        <a:srgbClr val="FFFFFF"/>
      </a:lt2>
      <a:accent1>
        <a:srgbClr val="97D700"/>
      </a:accent1>
      <a:accent2>
        <a:srgbClr val="E6F0F9"/>
      </a:accent2>
      <a:accent3>
        <a:srgbClr val="1C1C1C"/>
      </a:accent3>
      <a:accent4>
        <a:srgbClr val="BFB8AF"/>
      </a:accent4>
      <a:accent5>
        <a:srgbClr val="4E801F"/>
      </a:accent5>
      <a:accent6>
        <a:srgbClr val="96C0E6"/>
      </a:accent6>
      <a:hlink>
        <a:srgbClr val="000000"/>
      </a:hlink>
      <a:folHlink>
        <a:srgbClr val="7F746B"/>
      </a:folHlink>
    </a:clrScheme>
    <a:fontScheme name="RJH - Rubrik Arial Narrow -  Bröd Arial">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PT_RJH_mall_anpassade färger.pptx" id="{95C4B7E5-F834-4063-B622-10F4EB466DD8}" vid="{5504849E-FC1A-493C-ADCA-5C793ED58A5E}"/>
    </a:ext>
  </a:extLst>
</a:theme>
</file>

<file path=docProps/app.xml><?xml version="1.0" encoding="utf-8"?>
<Properties xmlns="http://schemas.openxmlformats.org/officeDocument/2006/extended-properties" xmlns:vt="http://schemas.openxmlformats.org/officeDocument/2006/docPropsVTypes">
  <Template>blank</Template>
  <TotalTime>2</TotalTime>
  <Words>188</Words>
  <Application>Microsoft Office PowerPoint</Application>
  <PresentationFormat>Bredbild</PresentationFormat>
  <Paragraphs>13</Paragraphs>
  <Slides>1</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vt:i4>
      </vt:variant>
    </vt:vector>
  </HeadingPairs>
  <TitlesOfParts>
    <vt:vector size="6" baseType="lpstr">
      <vt:lpstr>Arial</vt:lpstr>
      <vt:lpstr>Arial Narrow</vt:lpstr>
      <vt:lpstr>Verdana</vt:lpstr>
      <vt:lpstr>Wingdings</vt:lpstr>
      <vt:lpstr>RJH</vt:lpstr>
      <vt:lpstr>PowerPoint-presentation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Ingela Jönsson</dc:creator>
  <cp:lastModifiedBy>Ingela Jönsson</cp:lastModifiedBy>
  <cp:revision>1</cp:revision>
  <dcterms:created xsi:type="dcterms:W3CDTF">2016-02-25T16:43:44Z</dcterms:created>
  <dcterms:modified xsi:type="dcterms:W3CDTF">2016-02-25T16:45:50Z</dcterms:modified>
</cp:coreProperties>
</file>