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10232" r:id="rId5"/>
    <p:sldId id="274" r:id="rId6"/>
    <p:sldId id="10146" r:id="rId7"/>
    <p:sldId id="10245" r:id="rId8"/>
    <p:sldId id="10246" r:id="rId9"/>
    <p:sldId id="10250" r:id="rId10"/>
    <p:sldId id="10251" r:id="rId11"/>
    <p:sldId id="258" r:id="rId12"/>
    <p:sldId id="10191" r:id="rId13"/>
    <p:sldId id="10249" r:id="rId14"/>
    <p:sldId id="10253" r:id="rId15"/>
    <p:sldId id="10254" r:id="rId16"/>
    <p:sldId id="10255" r:id="rId17"/>
    <p:sldId id="10259" r:id="rId18"/>
    <p:sldId id="10247" r:id="rId19"/>
    <p:sldId id="10260" r:id="rId20"/>
    <p:sldId id="10261" r:id="rId21"/>
    <p:sldId id="10262" r:id="rId22"/>
    <p:sldId id="10263" r:id="rId23"/>
    <p:sldId id="259" r:id="rId24"/>
    <p:sldId id="263" r:id="rId25"/>
    <p:sldId id="264" r:id="rId26"/>
    <p:sldId id="265" r:id="rId27"/>
    <p:sldId id="10264"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6095FE-3C6E-4CE9-81D9-075CA4352458}" v="19" dt="2025-11-18T10:05:58.11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Format med tema 1 - dekorfär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Format med tema 2 - dekorfärg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8" d="100"/>
          <a:sy n="148" d="100"/>
        </p:scale>
        <p:origin x="1362" y="13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Cedervall" userId="fd4944f3-4680-441e-a5b4-0056ee3cd784" providerId="ADAL" clId="{B26095FE-3C6E-4CE9-81D9-075CA4352458}"/>
    <pc:docChg chg="custSel addSld delSld modSld sldOrd">
      <pc:chgData name="Sandra Cedervall" userId="fd4944f3-4680-441e-a5b4-0056ee3cd784" providerId="ADAL" clId="{B26095FE-3C6E-4CE9-81D9-075CA4352458}" dt="2025-11-18T10:05:58.097" v="980"/>
      <pc:docMkLst>
        <pc:docMk/>
      </pc:docMkLst>
      <pc:sldChg chg="modSp add mod">
        <pc:chgData name="Sandra Cedervall" userId="fd4944f3-4680-441e-a5b4-0056ee3cd784" providerId="ADAL" clId="{B26095FE-3C6E-4CE9-81D9-075CA4352458}" dt="2025-11-03T09:29:27.267" v="467" actId="20577"/>
        <pc:sldMkLst>
          <pc:docMk/>
          <pc:sldMk cId="63487679" sldId="258"/>
        </pc:sldMkLst>
        <pc:spChg chg="mod">
          <ac:chgData name="Sandra Cedervall" userId="fd4944f3-4680-441e-a5b4-0056ee3cd784" providerId="ADAL" clId="{B26095FE-3C6E-4CE9-81D9-075CA4352458}" dt="2025-11-03T09:27:56.823" v="431" actId="1076"/>
          <ac:spMkLst>
            <pc:docMk/>
            <pc:sldMk cId="63487679" sldId="258"/>
            <ac:spMk id="2" creationId="{36D52332-24CF-40E0-9627-6B492A8A8142}"/>
          </ac:spMkLst>
        </pc:spChg>
        <pc:spChg chg="mod">
          <ac:chgData name="Sandra Cedervall" userId="fd4944f3-4680-441e-a5b4-0056ee3cd784" providerId="ADAL" clId="{B26095FE-3C6E-4CE9-81D9-075CA4352458}" dt="2025-11-03T09:29:27.267" v="467" actId="20577"/>
          <ac:spMkLst>
            <pc:docMk/>
            <pc:sldMk cId="63487679" sldId="258"/>
            <ac:spMk id="3" creationId="{66125A8C-692B-4568-AADB-01C4C143708D}"/>
          </ac:spMkLst>
        </pc:spChg>
        <pc:picChg chg="mod">
          <ac:chgData name="Sandra Cedervall" userId="fd4944f3-4680-441e-a5b4-0056ee3cd784" providerId="ADAL" clId="{B26095FE-3C6E-4CE9-81D9-075CA4352458}" dt="2025-11-03T09:27:34.534" v="426" actId="1076"/>
          <ac:picMkLst>
            <pc:docMk/>
            <pc:sldMk cId="63487679" sldId="258"/>
            <ac:picMk id="5" creationId="{5C217131-4DFD-FE20-D0BF-8C2A9B22A987}"/>
          </ac:picMkLst>
        </pc:picChg>
      </pc:sldChg>
      <pc:sldChg chg="modSp mod modNotesTx">
        <pc:chgData name="Sandra Cedervall" userId="fd4944f3-4680-441e-a5b4-0056ee3cd784" providerId="ADAL" clId="{B26095FE-3C6E-4CE9-81D9-075CA4352458}" dt="2025-11-03T14:08:14.944" v="951" actId="20577"/>
        <pc:sldMkLst>
          <pc:docMk/>
          <pc:sldMk cId="2987575398" sldId="274"/>
        </pc:sldMkLst>
        <pc:spChg chg="mod">
          <ac:chgData name="Sandra Cedervall" userId="fd4944f3-4680-441e-a5b4-0056ee3cd784" providerId="ADAL" clId="{B26095FE-3C6E-4CE9-81D9-075CA4352458}" dt="2025-11-03T14:08:14.944" v="951" actId="20577"/>
          <ac:spMkLst>
            <pc:docMk/>
            <pc:sldMk cId="2987575398" sldId="274"/>
            <ac:spMk id="2" creationId="{27D05E01-017D-8B9D-7436-7061E5AF124B}"/>
          </ac:spMkLst>
        </pc:spChg>
      </pc:sldChg>
      <pc:sldChg chg="addSp delSp modSp mod modNotesTx">
        <pc:chgData name="Sandra Cedervall" userId="fd4944f3-4680-441e-a5b4-0056ee3cd784" providerId="ADAL" clId="{B26095FE-3C6E-4CE9-81D9-075CA4352458}" dt="2025-11-03T13:43:28.132" v="750" actId="20577"/>
        <pc:sldMkLst>
          <pc:docMk/>
          <pc:sldMk cId="1974555744" sldId="10146"/>
        </pc:sldMkLst>
        <pc:spChg chg="mod">
          <ac:chgData name="Sandra Cedervall" userId="fd4944f3-4680-441e-a5b4-0056ee3cd784" providerId="ADAL" clId="{B26095FE-3C6E-4CE9-81D9-075CA4352458}" dt="2025-10-21T11:49:57.377" v="1" actId="207"/>
          <ac:spMkLst>
            <pc:docMk/>
            <pc:sldMk cId="1974555744" sldId="10146"/>
            <ac:spMk id="2" creationId="{874FCEBC-63B0-11C9-4E2E-15422FCFA68D}"/>
          </ac:spMkLst>
        </pc:spChg>
        <pc:spChg chg="mod">
          <ac:chgData name="Sandra Cedervall" userId="fd4944f3-4680-441e-a5b4-0056ee3cd784" providerId="ADAL" clId="{B26095FE-3C6E-4CE9-81D9-075CA4352458}" dt="2025-11-03T13:43:28.132" v="750" actId="20577"/>
          <ac:spMkLst>
            <pc:docMk/>
            <pc:sldMk cId="1974555744" sldId="10146"/>
            <ac:spMk id="3" creationId="{71BFFE8C-F372-9693-B0C1-C643DE338A51}"/>
          </ac:spMkLst>
        </pc:spChg>
        <pc:picChg chg="add mod">
          <ac:chgData name="Sandra Cedervall" userId="fd4944f3-4680-441e-a5b4-0056ee3cd784" providerId="ADAL" clId="{B26095FE-3C6E-4CE9-81D9-075CA4352458}" dt="2025-10-23T05:32:35.267" v="343" actId="1076"/>
          <ac:picMkLst>
            <pc:docMk/>
            <pc:sldMk cId="1974555744" sldId="10146"/>
            <ac:picMk id="4" creationId="{A8295B45-96D7-1E94-0BC6-C837FB4FAC96}"/>
          </ac:picMkLst>
        </pc:picChg>
        <pc:picChg chg="add mod">
          <ac:chgData name="Sandra Cedervall" userId="fd4944f3-4680-441e-a5b4-0056ee3cd784" providerId="ADAL" clId="{B26095FE-3C6E-4CE9-81D9-075CA4352458}" dt="2025-10-23T05:32:40.072" v="345" actId="1076"/>
          <ac:picMkLst>
            <pc:docMk/>
            <pc:sldMk cId="1974555744" sldId="10146"/>
            <ac:picMk id="7" creationId="{A402C541-C0A8-2F19-818D-A4DD6D95BD79}"/>
          </ac:picMkLst>
        </pc:picChg>
        <pc:picChg chg="add mod">
          <ac:chgData name="Sandra Cedervall" userId="fd4944f3-4680-441e-a5b4-0056ee3cd784" providerId="ADAL" clId="{B26095FE-3C6E-4CE9-81D9-075CA4352458}" dt="2025-10-23T05:31:55.092" v="341" actId="14100"/>
          <ac:picMkLst>
            <pc:docMk/>
            <pc:sldMk cId="1974555744" sldId="10146"/>
            <ac:picMk id="8" creationId="{69E08C7C-8AEA-A2DB-BBE6-363BAFDCA8B0}"/>
          </ac:picMkLst>
        </pc:picChg>
        <pc:picChg chg="add mod">
          <ac:chgData name="Sandra Cedervall" userId="fd4944f3-4680-441e-a5b4-0056ee3cd784" providerId="ADAL" clId="{B26095FE-3C6E-4CE9-81D9-075CA4352458}" dt="2025-10-23T05:32:37.676" v="344" actId="1076"/>
          <ac:picMkLst>
            <pc:docMk/>
            <pc:sldMk cId="1974555744" sldId="10146"/>
            <ac:picMk id="13" creationId="{F6F7EA7A-CB9D-D5C9-0C68-7A13716A5AD4}"/>
          </ac:picMkLst>
        </pc:picChg>
      </pc:sldChg>
      <pc:sldChg chg="ord modNotesTx">
        <pc:chgData name="Sandra Cedervall" userId="fd4944f3-4680-441e-a5b4-0056ee3cd784" providerId="ADAL" clId="{B26095FE-3C6E-4CE9-81D9-075CA4352458}" dt="2025-11-03T13:35:43.839" v="747" actId="6549"/>
        <pc:sldMkLst>
          <pc:docMk/>
          <pc:sldMk cId="3441663810" sldId="10191"/>
        </pc:sldMkLst>
      </pc:sldChg>
      <pc:sldChg chg="modSp del mod modNotesTx">
        <pc:chgData name="Sandra Cedervall" userId="fd4944f3-4680-441e-a5b4-0056ee3cd784" providerId="ADAL" clId="{B26095FE-3C6E-4CE9-81D9-075CA4352458}" dt="2025-11-18T10:04:21.977" v="967" actId="47"/>
        <pc:sldMkLst>
          <pc:docMk/>
          <pc:sldMk cId="1181935574" sldId="10193"/>
        </pc:sldMkLst>
        <pc:spChg chg="mod">
          <ac:chgData name="Sandra Cedervall" userId="fd4944f3-4680-441e-a5b4-0056ee3cd784" providerId="ADAL" clId="{B26095FE-3C6E-4CE9-81D9-075CA4352458}" dt="2025-11-03T14:00:39.315" v="902" actId="20577"/>
          <ac:spMkLst>
            <pc:docMk/>
            <pc:sldMk cId="1181935574" sldId="10193"/>
            <ac:spMk id="2" creationId="{BF74C7BB-8067-C9EC-E83C-A4F322508034}"/>
          </ac:spMkLst>
        </pc:spChg>
      </pc:sldChg>
      <pc:sldChg chg="delSp modSp del mod">
        <pc:chgData name="Sandra Cedervall" userId="fd4944f3-4680-441e-a5b4-0056ee3cd784" providerId="ADAL" clId="{B26095FE-3C6E-4CE9-81D9-075CA4352458}" dt="2025-11-03T13:47:12.720" v="751" actId="2696"/>
        <pc:sldMkLst>
          <pc:docMk/>
          <pc:sldMk cId="1747005998" sldId="10221"/>
        </pc:sldMkLst>
      </pc:sldChg>
      <pc:sldChg chg="addSp modSp del mod">
        <pc:chgData name="Sandra Cedervall" userId="fd4944f3-4680-441e-a5b4-0056ee3cd784" providerId="ADAL" clId="{B26095FE-3C6E-4CE9-81D9-075CA4352458}" dt="2025-11-18T10:05:27.963" v="979" actId="47"/>
        <pc:sldMkLst>
          <pc:docMk/>
          <pc:sldMk cId="893786939" sldId="10230"/>
        </pc:sldMkLst>
        <pc:spChg chg="add mod">
          <ac:chgData name="Sandra Cedervall" userId="fd4944f3-4680-441e-a5b4-0056ee3cd784" providerId="ADAL" clId="{B26095FE-3C6E-4CE9-81D9-075CA4352458}" dt="2025-11-03T14:03:04.368" v="905" actId="1076"/>
          <ac:spMkLst>
            <pc:docMk/>
            <pc:sldMk cId="893786939" sldId="10230"/>
            <ac:spMk id="2" creationId="{482A6141-9FA6-8DA2-E588-759180BD5F7D}"/>
          </ac:spMkLst>
        </pc:spChg>
        <pc:spChg chg="mod">
          <ac:chgData name="Sandra Cedervall" userId="fd4944f3-4680-441e-a5b4-0056ee3cd784" providerId="ADAL" clId="{B26095FE-3C6E-4CE9-81D9-075CA4352458}" dt="2025-11-03T14:02:58.707" v="904" actId="6549"/>
          <ac:spMkLst>
            <pc:docMk/>
            <pc:sldMk cId="893786939" sldId="10230"/>
            <ac:spMk id="5" creationId="{C996CF4A-458B-AB5B-F573-E8896383C47F}"/>
          </ac:spMkLst>
        </pc:spChg>
        <pc:picChg chg="add mod">
          <ac:chgData name="Sandra Cedervall" userId="fd4944f3-4680-441e-a5b4-0056ee3cd784" providerId="ADAL" clId="{B26095FE-3C6E-4CE9-81D9-075CA4352458}" dt="2025-11-03T14:03:07.327" v="906" actId="1076"/>
          <ac:picMkLst>
            <pc:docMk/>
            <pc:sldMk cId="893786939" sldId="10230"/>
            <ac:picMk id="1026" creationId="{EB9A4CB0-D22E-1A58-FD29-30188D19C24D}"/>
          </ac:picMkLst>
        </pc:picChg>
      </pc:sldChg>
      <pc:sldChg chg="ord">
        <pc:chgData name="Sandra Cedervall" userId="fd4944f3-4680-441e-a5b4-0056ee3cd784" providerId="ADAL" clId="{B26095FE-3C6E-4CE9-81D9-075CA4352458}" dt="2025-10-21T12:02:51.763" v="268"/>
        <pc:sldMkLst>
          <pc:docMk/>
          <pc:sldMk cId="2084123043" sldId="10245"/>
        </pc:sldMkLst>
      </pc:sldChg>
      <pc:sldChg chg="addSp modSp mod">
        <pc:chgData name="Sandra Cedervall" userId="fd4944f3-4680-441e-a5b4-0056ee3cd784" providerId="ADAL" clId="{B26095FE-3C6E-4CE9-81D9-075CA4352458}" dt="2025-11-03T09:40:12.891" v="586" actId="113"/>
        <pc:sldMkLst>
          <pc:docMk/>
          <pc:sldMk cId="3460070203" sldId="10247"/>
        </pc:sldMkLst>
        <pc:spChg chg="mod">
          <ac:chgData name="Sandra Cedervall" userId="fd4944f3-4680-441e-a5b4-0056ee3cd784" providerId="ADAL" clId="{B26095FE-3C6E-4CE9-81D9-075CA4352458}" dt="2025-11-03T09:40:12.891" v="586" actId="113"/>
          <ac:spMkLst>
            <pc:docMk/>
            <pc:sldMk cId="3460070203" sldId="10247"/>
            <ac:spMk id="2" creationId="{86A57322-9BE0-9DF5-5CD2-86F9F5F10FB5}"/>
          </ac:spMkLst>
        </pc:spChg>
        <pc:spChg chg="mod">
          <ac:chgData name="Sandra Cedervall" userId="fd4944f3-4680-441e-a5b4-0056ee3cd784" providerId="ADAL" clId="{B26095FE-3C6E-4CE9-81D9-075CA4352458}" dt="2025-11-03T09:38:46.843" v="564" actId="1076"/>
          <ac:spMkLst>
            <pc:docMk/>
            <pc:sldMk cId="3460070203" sldId="10247"/>
            <ac:spMk id="7" creationId="{EFBE3CD0-F919-91ED-19F2-7FC82068BAB4}"/>
          </ac:spMkLst>
        </pc:spChg>
        <pc:picChg chg="add mod">
          <ac:chgData name="Sandra Cedervall" userId="fd4944f3-4680-441e-a5b4-0056ee3cd784" providerId="ADAL" clId="{B26095FE-3C6E-4CE9-81D9-075CA4352458}" dt="2025-11-03T09:38:58.395" v="566" actId="1076"/>
          <ac:picMkLst>
            <pc:docMk/>
            <pc:sldMk cId="3460070203" sldId="10247"/>
            <ac:picMk id="6" creationId="{FCD7ACD7-69DB-BDF0-947D-D0E28C314A9A}"/>
          </ac:picMkLst>
        </pc:picChg>
        <pc:cxnChg chg="add mod">
          <ac:chgData name="Sandra Cedervall" userId="fd4944f3-4680-441e-a5b4-0056ee3cd784" providerId="ADAL" clId="{B26095FE-3C6E-4CE9-81D9-075CA4352458}" dt="2025-11-03T09:39:42.476" v="580" actId="1582"/>
          <ac:cxnSpMkLst>
            <pc:docMk/>
            <pc:sldMk cId="3460070203" sldId="10247"/>
            <ac:cxnSpMk id="9" creationId="{22AA7354-2D9C-B547-153C-DAC4D6CF21D1}"/>
          </ac:cxnSpMkLst>
        </pc:cxnChg>
        <pc:cxnChg chg="add mod">
          <ac:chgData name="Sandra Cedervall" userId="fd4944f3-4680-441e-a5b4-0056ee3cd784" providerId="ADAL" clId="{B26095FE-3C6E-4CE9-81D9-075CA4352458}" dt="2025-11-03T09:40:03.777" v="583" actId="14100"/>
          <ac:cxnSpMkLst>
            <pc:docMk/>
            <pc:sldMk cId="3460070203" sldId="10247"/>
            <ac:cxnSpMk id="10" creationId="{F745C7EB-780F-55F7-8D96-D7C6DC018F24}"/>
          </ac:cxnSpMkLst>
        </pc:cxnChg>
      </pc:sldChg>
      <pc:sldChg chg="addSp modSp del mod">
        <pc:chgData name="Sandra Cedervall" userId="fd4944f3-4680-441e-a5b4-0056ee3cd784" providerId="ADAL" clId="{B26095FE-3C6E-4CE9-81D9-075CA4352458}" dt="2025-11-18T10:04:04.723" v="965" actId="47"/>
        <pc:sldMkLst>
          <pc:docMk/>
          <pc:sldMk cId="3222416774" sldId="10248"/>
        </pc:sldMkLst>
        <pc:spChg chg="mod">
          <ac:chgData name="Sandra Cedervall" userId="fd4944f3-4680-441e-a5b4-0056ee3cd784" providerId="ADAL" clId="{B26095FE-3C6E-4CE9-81D9-075CA4352458}" dt="2025-11-03T09:40:55.464" v="613" actId="255"/>
          <ac:spMkLst>
            <pc:docMk/>
            <pc:sldMk cId="3222416774" sldId="10248"/>
            <ac:spMk id="2" creationId="{72D9C319-E0B2-BFDD-D731-15E64824C236}"/>
          </ac:spMkLst>
        </pc:spChg>
        <pc:spChg chg="mod">
          <ac:chgData name="Sandra Cedervall" userId="fd4944f3-4680-441e-a5b4-0056ee3cd784" providerId="ADAL" clId="{B26095FE-3C6E-4CE9-81D9-075CA4352458}" dt="2025-10-23T05:42:44.269" v="411" actId="1076"/>
          <ac:spMkLst>
            <pc:docMk/>
            <pc:sldMk cId="3222416774" sldId="10248"/>
            <ac:spMk id="5" creationId="{3C11FB39-E13E-649A-4D10-FDE364FF06AC}"/>
          </ac:spMkLst>
        </pc:spChg>
        <pc:spChg chg="add mod">
          <ac:chgData name="Sandra Cedervall" userId="fd4944f3-4680-441e-a5b4-0056ee3cd784" providerId="ADAL" clId="{B26095FE-3C6E-4CE9-81D9-075CA4352458}" dt="2025-11-03T13:52:42.234" v="773" actId="13926"/>
          <ac:spMkLst>
            <pc:docMk/>
            <pc:sldMk cId="3222416774" sldId="10248"/>
            <ac:spMk id="6" creationId="{F7D5E3AD-B415-DAF3-A2B8-2167FD2B7A9F}"/>
          </ac:spMkLst>
        </pc:spChg>
        <pc:picChg chg="add mod">
          <ac:chgData name="Sandra Cedervall" userId="fd4944f3-4680-441e-a5b4-0056ee3cd784" providerId="ADAL" clId="{B26095FE-3C6E-4CE9-81D9-075CA4352458}" dt="2025-11-04T06:31:23.633" v="955" actId="1076"/>
          <ac:picMkLst>
            <pc:docMk/>
            <pc:sldMk cId="3222416774" sldId="10248"/>
            <ac:picMk id="8" creationId="{885FD05A-BEB2-D980-8DF4-E1FF1CADCB2C}"/>
          </ac:picMkLst>
        </pc:picChg>
        <pc:picChg chg="add mod">
          <ac:chgData name="Sandra Cedervall" userId="fd4944f3-4680-441e-a5b4-0056ee3cd784" providerId="ADAL" clId="{B26095FE-3C6E-4CE9-81D9-075CA4352458}" dt="2025-11-04T06:32:06.954" v="957" actId="1076"/>
          <ac:picMkLst>
            <pc:docMk/>
            <pc:sldMk cId="3222416774" sldId="10248"/>
            <ac:picMk id="10" creationId="{70A59730-BF61-1ED3-D31D-DFC6896FDDBE}"/>
          </ac:picMkLst>
        </pc:picChg>
      </pc:sldChg>
      <pc:sldChg chg="addSp delSp modSp new mod">
        <pc:chgData name="Sandra Cedervall" userId="fd4944f3-4680-441e-a5b4-0056ee3cd784" providerId="ADAL" clId="{B26095FE-3C6E-4CE9-81D9-075CA4352458}" dt="2025-10-23T05:40:33.980" v="370" actId="1076"/>
        <pc:sldMkLst>
          <pc:docMk/>
          <pc:sldMk cId="1538519079" sldId="10254"/>
        </pc:sldMkLst>
        <pc:spChg chg="add mod">
          <ac:chgData name="Sandra Cedervall" userId="fd4944f3-4680-441e-a5b4-0056ee3cd784" providerId="ADAL" clId="{B26095FE-3C6E-4CE9-81D9-075CA4352458}" dt="2025-10-23T05:40:33.980" v="370" actId="1076"/>
          <ac:spMkLst>
            <pc:docMk/>
            <pc:sldMk cId="1538519079" sldId="10254"/>
            <ac:spMk id="7" creationId="{51207EB8-0EAA-CA5E-A650-80E3091AB47D}"/>
          </ac:spMkLst>
        </pc:spChg>
        <pc:picChg chg="add mod">
          <ac:chgData name="Sandra Cedervall" userId="fd4944f3-4680-441e-a5b4-0056ee3cd784" providerId="ADAL" clId="{B26095FE-3C6E-4CE9-81D9-075CA4352458}" dt="2025-10-23T05:39:53.538" v="352" actId="1076"/>
          <ac:picMkLst>
            <pc:docMk/>
            <pc:sldMk cId="1538519079" sldId="10254"/>
            <ac:picMk id="5" creationId="{297E4A8A-E3CD-02F5-B773-78F215173F17}"/>
          </ac:picMkLst>
        </pc:picChg>
        <pc:picChg chg="add mod">
          <ac:chgData name="Sandra Cedervall" userId="fd4944f3-4680-441e-a5b4-0056ee3cd784" providerId="ADAL" clId="{B26095FE-3C6E-4CE9-81D9-075CA4352458}" dt="2025-10-23T05:36:20.176" v="347" actId="14100"/>
          <ac:picMkLst>
            <pc:docMk/>
            <pc:sldMk cId="1538519079" sldId="10254"/>
            <ac:picMk id="6" creationId="{A53DA79D-1D58-B7A2-0F79-458588C6727E}"/>
          </ac:picMkLst>
        </pc:picChg>
      </pc:sldChg>
      <pc:sldChg chg="addSp delSp modSp new mod">
        <pc:chgData name="Sandra Cedervall" userId="fd4944f3-4680-441e-a5b4-0056ee3cd784" providerId="ADAL" clId="{B26095FE-3C6E-4CE9-81D9-075CA4352458}" dt="2025-11-03T09:36:15.993" v="542" actId="1076"/>
        <pc:sldMkLst>
          <pc:docMk/>
          <pc:sldMk cId="3805223898" sldId="10255"/>
        </pc:sldMkLst>
        <pc:spChg chg="add mod">
          <ac:chgData name="Sandra Cedervall" userId="fd4944f3-4680-441e-a5b4-0056ee3cd784" providerId="ADAL" clId="{B26095FE-3C6E-4CE9-81D9-075CA4352458}" dt="2025-11-03T09:36:15.993" v="542" actId="1076"/>
          <ac:spMkLst>
            <pc:docMk/>
            <pc:sldMk cId="3805223898" sldId="10255"/>
            <ac:spMk id="7" creationId="{18DFEAE6-9946-5414-C8D9-8A5036E14CDC}"/>
          </ac:spMkLst>
        </pc:spChg>
        <pc:spChg chg="add mod">
          <ac:chgData name="Sandra Cedervall" userId="fd4944f3-4680-441e-a5b4-0056ee3cd784" providerId="ADAL" clId="{B26095FE-3C6E-4CE9-81D9-075CA4352458}" dt="2025-11-03T09:34:25.769" v="524" actId="1076"/>
          <ac:spMkLst>
            <pc:docMk/>
            <pc:sldMk cId="3805223898" sldId="10255"/>
            <ac:spMk id="8" creationId="{857BD7C3-9E13-CBC7-E5AE-8EC17A0E4083}"/>
          </ac:spMkLst>
        </pc:spChg>
        <pc:spChg chg="add mod ord">
          <ac:chgData name="Sandra Cedervall" userId="fd4944f3-4680-441e-a5b4-0056ee3cd784" providerId="ADAL" clId="{B26095FE-3C6E-4CE9-81D9-075CA4352458}" dt="2025-11-03T09:36:07.226" v="540" actId="164"/>
          <ac:spMkLst>
            <pc:docMk/>
            <pc:sldMk cId="3805223898" sldId="10255"/>
            <ac:spMk id="9" creationId="{3115A973-DCAB-72AC-300A-B7A1A5051595}"/>
          </ac:spMkLst>
        </pc:spChg>
        <pc:grpChg chg="add mod">
          <ac:chgData name="Sandra Cedervall" userId="fd4944f3-4680-441e-a5b4-0056ee3cd784" providerId="ADAL" clId="{B26095FE-3C6E-4CE9-81D9-075CA4352458}" dt="2025-11-03T09:36:12.020" v="541" actId="1076"/>
          <ac:grpSpMkLst>
            <pc:docMk/>
            <pc:sldMk cId="3805223898" sldId="10255"/>
            <ac:grpSpMk id="10" creationId="{20F140D3-F04B-F14B-C24C-5C4AE7BA90C2}"/>
          </ac:grpSpMkLst>
        </pc:grpChg>
        <pc:picChg chg="add mod">
          <ac:chgData name="Sandra Cedervall" userId="fd4944f3-4680-441e-a5b4-0056ee3cd784" providerId="ADAL" clId="{B26095FE-3C6E-4CE9-81D9-075CA4352458}" dt="2025-11-03T09:36:07.226" v="540" actId="164"/>
          <ac:picMkLst>
            <pc:docMk/>
            <pc:sldMk cId="3805223898" sldId="10255"/>
            <ac:picMk id="5" creationId="{4BE436FA-0698-1FE1-4EB1-918DFDB0AACC}"/>
          </ac:picMkLst>
        </pc:picChg>
        <pc:picChg chg="add mod">
          <ac:chgData name="Sandra Cedervall" userId="fd4944f3-4680-441e-a5b4-0056ee3cd784" providerId="ADAL" clId="{B26095FE-3C6E-4CE9-81D9-075CA4352458}" dt="2025-10-21T12:01:16.936" v="146" actId="14861"/>
          <ac:picMkLst>
            <pc:docMk/>
            <pc:sldMk cId="3805223898" sldId="10255"/>
            <ac:picMk id="6" creationId="{55435C42-D995-CF32-E245-F8EFBF57C871}"/>
          </ac:picMkLst>
        </pc:picChg>
      </pc:sldChg>
      <pc:sldChg chg="modSp new del mod">
        <pc:chgData name="Sandra Cedervall" userId="fd4944f3-4680-441e-a5b4-0056ee3cd784" providerId="ADAL" clId="{B26095FE-3C6E-4CE9-81D9-075CA4352458}" dt="2025-11-03T14:08:34.404" v="952" actId="47"/>
        <pc:sldMkLst>
          <pc:docMk/>
          <pc:sldMk cId="3366460507" sldId="10256"/>
        </pc:sldMkLst>
      </pc:sldChg>
      <pc:sldChg chg="modSp new del mod">
        <pc:chgData name="Sandra Cedervall" userId="fd4944f3-4680-441e-a5b4-0056ee3cd784" providerId="ADAL" clId="{B26095FE-3C6E-4CE9-81D9-075CA4352458}" dt="2025-11-03T14:08:36.720" v="953" actId="47"/>
        <pc:sldMkLst>
          <pc:docMk/>
          <pc:sldMk cId="1296500420" sldId="10257"/>
        </pc:sldMkLst>
      </pc:sldChg>
      <pc:sldChg chg="addSp delSp modSp new del mod">
        <pc:chgData name="Sandra Cedervall" userId="fd4944f3-4680-441e-a5b4-0056ee3cd784" providerId="ADAL" clId="{B26095FE-3C6E-4CE9-81D9-075CA4352458}" dt="2025-11-18T10:03:40.521" v="962" actId="47"/>
        <pc:sldMkLst>
          <pc:docMk/>
          <pc:sldMk cId="3644453263" sldId="10258"/>
        </pc:sldMkLst>
        <pc:spChg chg="add mod">
          <ac:chgData name="Sandra Cedervall" userId="fd4944f3-4680-441e-a5b4-0056ee3cd784" providerId="ADAL" clId="{B26095FE-3C6E-4CE9-81D9-075CA4352458}" dt="2025-11-03T13:53:38.695" v="801" actId="20577"/>
          <ac:spMkLst>
            <pc:docMk/>
            <pc:sldMk cId="3644453263" sldId="10258"/>
            <ac:spMk id="5" creationId="{B73EAA60-6E35-D90E-D897-2AEACD1D9E3C}"/>
          </ac:spMkLst>
        </pc:spChg>
      </pc:sldChg>
      <pc:sldChg chg="delSp add mod ord delAnim">
        <pc:chgData name="Sandra Cedervall" userId="fd4944f3-4680-441e-a5b4-0056ee3cd784" providerId="ADAL" clId="{B26095FE-3C6E-4CE9-81D9-075CA4352458}" dt="2025-11-18T10:03:27.297" v="961" actId="478"/>
        <pc:sldMkLst>
          <pc:docMk/>
          <pc:sldMk cId="3136958954" sldId="10259"/>
        </pc:sldMkLst>
        <pc:picChg chg="del">
          <ac:chgData name="Sandra Cedervall" userId="fd4944f3-4680-441e-a5b4-0056ee3cd784" providerId="ADAL" clId="{B26095FE-3C6E-4CE9-81D9-075CA4352458}" dt="2025-11-18T10:03:27.297" v="961" actId="478"/>
          <ac:picMkLst>
            <pc:docMk/>
            <pc:sldMk cId="3136958954" sldId="10259"/>
            <ac:picMk id="3" creationId="{6AE81047-8CC7-AC81-9A2F-D102EF5E5C68}"/>
          </ac:picMkLst>
        </pc:picChg>
      </pc:sldChg>
      <pc:sldChg chg="delSp new mod">
        <pc:chgData name="Sandra Cedervall" userId="fd4944f3-4680-441e-a5b4-0056ee3cd784" providerId="ADAL" clId="{B26095FE-3C6E-4CE9-81D9-075CA4352458}" dt="2025-11-03T14:03:15.734" v="908" actId="478"/>
        <pc:sldMkLst>
          <pc:docMk/>
          <pc:sldMk cId="4111069797" sldId="10259"/>
        </pc:sldMkLst>
      </pc:sldChg>
      <pc:sldChg chg="delSp add mod delAnim">
        <pc:chgData name="Sandra Cedervall" userId="fd4944f3-4680-441e-a5b4-0056ee3cd784" providerId="ADAL" clId="{B26095FE-3C6E-4CE9-81D9-075CA4352458}" dt="2025-11-18T10:04:00.964" v="964" actId="478"/>
        <pc:sldMkLst>
          <pc:docMk/>
          <pc:sldMk cId="2722409211" sldId="10260"/>
        </pc:sldMkLst>
        <pc:picChg chg="del">
          <ac:chgData name="Sandra Cedervall" userId="fd4944f3-4680-441e-a5b4-0056ee3cd784" providerId="ADAL" clId="{B26095FE-3C6E-4CE9-81D9-075CA4352458}" dt="2025-11-18T10:04:00.964" v="964" actId="478"/>
          <ac:picMkLst>
            <pc:docMk/>
            <pc:sldMk cId="2722409211" sldId="10260"/>
            <ac:picMk id="4" creationId="{90F75A34-BA65-B852-7090-5061560F3CF5}"/>
          </ac:picMkLst>
        </pc:picChg>
      </pc:sldChg>
      <pc:sldChg chg="delSp add mod delAnim">
        <pc:chgData name="Sandra Cedervall" userId="fd4944f3-4680-441e-a5b4-0056ee3cd784" providerId="ADAL" clId="{B26095FE-3C6E-4CE9-81D9-075CA4352458}" dt="2025-11-18T10:04:24.839" v="968" actId="478"/>
        <pc:sldMkLst>
          <pc:docMk/>
          <pc:sldMk cId="4136725274" sldId="10261"/>
        </pc:sldMkLst>
        <pc:picChg chg="del">
          <ac:chgData name="Sandra Cedervall" userId="fd4944f3-4680-441e-a5b4-0056ee3cd784" providerId="ADAL" clId="{B26095FE-3C6E-4CE9-81D9-075CA4352458}" dt="2025-11-18T10:04:24.839" v="968" actId="478"/>
          <ac:picMkLst>
            <pc:docMk/>
            <pc:sldMk cId="4136725274" sldId="10261"/>
            <ac:picMk id="4" creationId="{5106F767-6EBF-9FC8-75CD-C8951465385F}"/>
          </ac:picMkLst>
        </pc:picChg>
      </pc:sldChg>
      <pc:sldChg chg="delSp add mod ord delAnim">
        <pc:chgData name="Sandra Cedervall" userId="fd4944f3-4680-441e-a5b4-0056ee3cd784" providerId="ADAL" clId="{B26095FE-3C6E-4CE9-81D9-075CA4352458}" dt="2025-11-18T10:05:10.839" v="976"/>
        <pc:sldMkLst>
          <pc:docMk/>
          <pc:sldMk cId="2907658112" sldId="10262"/>
        </pc:sldMkLst>
        <pc:picChg chg="del">
          <ac:chgData name="Sandra Cedervall" userId="fd4944f3-4680-441e-a5b4-0056ee3cd784" providerId="ADAL" clId="{B26095FE-3C6E-4CE9-81D9-075CA4352458}" dt="2025-11-18T10:04:59.736" v="972" actId="478"/>
          <ac:picMkLst>
            <pc:docMk/>
            <pc:sldMk cId="2907658112" sldId="10262"/>
            <ac:picMk id="31" creationId="{E0463044-7F17-2B47-4EDA-3C0AB2A542D4}"/>
          </ac:picMkLst>
        </pc:picChg>
      </pc:sldChg>
      <pc:sldChg chg="delSp add mod delAnim">
        <pc:chgData name="Sandra Cedervall" userId="fd4944f3-4680-441e-a5b4-0056ee3cd784" providerId="ADAL" clId="{B26095FE-3C6E-4CE9-81D9-075CA4352458}" dt="2025-11-18T10:05:26.081" v="978" actId="478"/>
        <pc:sldMkLst>
          <pc:docMk/>
          <pc:sldMk cId="794841795" sldId="10263"/>
        </pc:sldMkLst>
        <pc:picChg chg="del">
          <ac:chgData name="Sandra Cedervall" userId="fd4944f3-4680-441e-a5b4-0056ee3cd784" providerId="ADAL" clId="{B26095FE-3C6E-4CE9-81D9-075CA4352458}" dt="2025-11-18T10:05:26.081" v="978" actId="478"/>
          <ac:picMkLst>
            <pc:docMk/>
            <pc:sldMk cId="794841795" sldId="10263"/>
            <ac:picMk id="34" creationId="{0F5A74D0-5932-1908-15BE-8BEA28C380C7}"/>
          </ac:picMkLst>
        </pc:picChg>
      </pc:sldChg>
      <pc:sldChg chg="add">
        <pc:chgData name="Sandra Cedervall" userId="fd4944f3-4680-441e-a5b4-0056ee3cd784" providerId="ADAL" clId="{B26095FE-3C6E-4CE9-81D9-075CA4352458}" dt="2025-11-18T10:05:58.097" v="980"/>
        <pc:sldMkLst>
          <pc:docMk/>
          <pc:sldMk cId="3167732616" sldId="10264"/>
        </pc:sldMkLst>
      </pc:sldChg>
    </pc:docChg>
  </pc:docChgLst>
  <pc:docChgLst>
    <pc:chgData name="Marike Grinde" userId="9969f324-67b7-430c-927d-9c45e50d5a0c" providerId="ADAL" clId="{60E7144C-1E89-4781-BF23-5EFCDC1D3B22}"/>
    <pc:docChg chg="undo custSel addSld delSld modSld">
      <pc:chgData name="Marike Grinde" userId="9969f324-67b7-430c-927d-9c45e50d5a0c" providerId="ADAL" clId="{60E7144C-1E89-4781-BF23-5EFCDC1D3B22}" dt="2025-11-03T14:14:58.926" v="3037" actId="20577"/>
      <pc:docMkLst>
        <pc:docMk/>
      </pc:docMkLst>
      <pc:sldChg chg="modSp add mod">
        <pc:chgData name="Marike Grinde" userId="9969f324-67b7-430c-927d-9c45e50d5a0c" providerId="ADAL" clId="{60E7144C-1E89-4781-BF23-5EFCDC1D3B22}" dt="2025-11-03T14:14:58.926" v="3037" actId="20577"/>
        <pc:sldMkLst>
          <pc:docMk/>
          <pc:sldMk cId="2615424933" sldId="259"/>
        </pc:sldMkLst>
        <pc:spChg chg="mod">
          <ac:chgData name="Marike Grinde" userId="9969f324-67b7-430c-927d-9c45e50d5a0c" providerId="ADAL" clId="{60E7144C-1E89-4781-BF23-5EFCDC1D3B22}" dt="2025-11-03T14:14:58.926" v="3037" actId="20577"/>
          <ac:spMkLst>
            <pc:docMk/>
            <pc:sldMk cId="2615424933" sldId="259"/>
            <ac:spMk id="2" creationId="{254E6E06-7328-4D4D-A388-7A735F4D8983}"/>
          </ac:spMkLst>
        </pc:spChg>
        <pc:spChg chg="mod">
          <ac:chgData name="Marike Grinde" userId="9969f324-67b7-430c-927d-9c45e50d5a0c" providerId="ADAL" clId="{60E7144C-1E89-4781-BF23-5EFCDC1D3B22}" dt="2025-11-03T14:13:15.947" v="2928" actId="20577"/>
          <ac:spMkLst>
            <pc:docMk/>
            <pc:sldMk cId="2615424933" sldId="259"/>
            <ac:spMk id="4" creationId="{2885CB33-3C3B-453B-A238-B373D3F4E20B}"/>
          </ac:spMkLst>
        </pc:spChg>
        <pc:spChg chg="mod">
          <ac:chgData name="Marike Grinde" userId="9969f324-67b7-430c-927d-9c45e50d5a0c" providerId="ADAL" clId="{60E7144C-1E89-4781-BF23-5EFCDC1D3B22}" dt="2025-11-03T14:13:30.042" v="2929" actId="20577"/>
          <ac:spMkLst>
            <pc:docMk/>
            <pc:sldMk cId="2615424933" sldId="259"/>
            <ac:spMk id="5" creationId="{4176423D-696A-4A4B-A178-5C5069D9F93F}"/>
          </ac:spMkLst>
        </pc:spChg>
      </pc:sldChg>
      <pc:sldChg chg="modSp add mod">
        <pc:chgData name="Marike Grinde" userId="9969f324-67b7-430c-927d-9c45e50d5a0c" providerId="ADAL" clId="{60E7144C-1E89-4781-BF23-5EFCDC1D3B22}" dt="2025-11-03T14:13:34.644" v="2931" actId="20577"/>
        <pc:sldMkLst>
          <pc:docMk/>
          <pc:sldMk cId="3865749118" sldId="263"/>
        </pc:sldMkLst>
        <pc:spChg chg="mod">
          <ac:chgData name="Marike Grinde" userId="9969f324-67b7-430c-927d-9c45e50d5a0c" providerId="ADAL" clId="{60E7144C-1E89-4781-BF23-5EFCDC1D3B22}" dt="2025-11-03T14:13:33.219" v="2930" actId="20577"/>
          <ac:spMkLst>
            <pc:docMk/>
            <pc:sldMk cId="3865749118" sldId="263"/>
            <ac:spMk id="4" creationId="{CD917074-C691-9482-D431-35ACC36A3BC5}"/>
          </ac:spMkLst>
        </pc:spChg>
        <pc:spChg chg="mod">
          <ac:chgData name="Marike Grinde" userId="9969f324-67b7-430c-927d-9c45e50d5a0c" providerId="ADAL" clId="{60E7144C-1E89-4781-BF23-5EFCDC1D3B22}" dt="2025-11-03T14:13:34.644" v="2931" actId="20577"/>
          <ac:spMkLst>
            <pc:docMk/>
            <pc:sldMk cId="3865749118" sldId="263"/>
            <ac:spMk id="5" creationId="{C0506D98-D144-69BE-7499-7DBD4ABC212F}"/>
          </ac:spMkLst>
        </pc:spChg>
      </pc:sldChg>
      <pc:sldChg chg="modSp add mod">
        <pc:chgData name="Marike Grinde" userId="9969f324-67b7-430c-927d-9c45e50d5a0c" providerId="ADAL" clId="{60E7144C-1E89-4781-BF23-5EFCDC1D3B22}" dt="2025-11-03T14:13:38.708" v="2933" actId="20577"/>
        <pc:sldMkLst>
          <pc:docMk/>
          <pc:sldMk cId="1530207003" sldId="264"/>
        </pc:sldMkLst>
        <pc:spChg chg="mod">
          <ac:chgData name="Marike Grinde" userId="9969f324-67b7-430c-927d-9c45e50d5a0c" providerId="ADAL" clId="{60E7144C-1E89-4781-BF23-5EFCDC1D3B22}" dt="2025-11-03T14:13:38.708" v="2933" actId="20577"/>
          <ac:spMkLst>
            <pc:docMk/>
            <pc:sldMk cId="1530207003" sldId="264"/>
            <ac:spMk id="4" creationId="{F7D413DB-B0F0-ED7A-BCFB-41316608F0FB}"/>
          </ac:spMkLst>
        </pc:spChg>
        <pc:spChg chg="mod">
          <ac:chgData name="Marike Grinde" userId="9969f324-67b7-430c-927d-9c45e50d5a0c" providerId="ADAL" clId="{60E7144C-1E89-4781-BF23-5EFCDC1D3B22}" dt="2025-11-03T14:13:37.507" v="2932" actId="20577"/>
          <ac:spMkLst>
            <pc:docMk/>
            <pc:sldMk cId="1530207003" sldId="264"/>
            <ac:spMk id="5" creationId="{EAEC715F-2B75-D051-47AE-F3BD8EBEAC4C}"/>
          </ac:spMkLst>
        </pc:spChg>
      </pc:sldChg>
      <pc:sldChg chg="modSp add mod">
        <pc:chgData name="Marike Grinde" userId="9969f324-67b7-430c-927d-9c45e50d5a0c" providerId="ADAL" clId="{60E7144C-1E89-4781-BF23-5EFCDC1D3B22}" dt="2025-11-03T14:13:45.852" v="2935" actId="20577"/>
        <pc:sldMkLst>
          <pc:docMk/>
          <pc:sldMk cId="1720580567" sldId="265"/>
        </pc:sldMkLst>
        <pc:spChg chg="mod">
          <ac:chgData name="Marike Grinde" userId="9969f324-67b7-430c-927d-9c45e50d5a0c" providerId="ADAL" clId="{60E7144C-1E89-4781-BF23-5EFCDC1D3B22}" dt="2025-11-03T14:13:44.667" v="2934" actId="20577"/>
          <ac:spMkLst>
            <pc:docMk/>
            <pc:sldMk cId="1720580567" sldId="265"/>
            <ac:spMk id="4" creationId="{F7EDB950-A39E-FBB9-AF0D-B15452FFBB39}"/>
          </ac:spMkLst>
        </pc:spChg>
        <pc:spChg chg="mod">
          <ac:chgData name="Marike Grinde" userId="9969f324-67b7-430c-927d-9c45e50d5a0c" providerId="ADAL" clId="{60E7144C-1E89-4781-BF23-5EFCDC1D3B22}" dt="2025-11-03T14:13:45.852" v="2935" actId="20577"/>
          <ac:spMkLst>
            <pc:docMk/>
            <pc:sldMk cId="1720580567" sldId="265"/>
            <ac:spMk id="5" creationId="{EF82F505-B5C4-4438-41BD-DF08D3D78AC8}"/>
          </ac:spMkLst>
        </pc:spChg>
      </pc:sldChg>
      <pc:sldChg chg="modSp mod">
        <pc:chgData name="Marike Grinde" userId="9969f324-67b7-430c-927d-9c45e50d5a0c" providerId="ADAL" clId="{60E7144C-1E89-4781-BF23-5EFCDC1D3B22}" dt="2025-10-20T08:04:58.705" v="14" actId="20577"/>
        <pc:sldMkLst>
          <pc:docMk/>
          <pc:sldMk cId="2987575398" sldId="274"/>
        </pc:sldMkLst>
        <pc:spChg chg="mod">
          <ac:chgData name="Marike Grinde" userId="9969f324-67b7-430c-927d-9c45e50d5a0c" providerId="ADAL" clId="{60E7144C-1E89-4781-BF23-5EFCDC1D3B22}" dt="2025-10-20T08:04:58.705" v="14" actId="20577"/>
          <ac:spMkLst>
            <pc:docMk/>
            <pc:sldMk cId="2987575398" sldId="274"/>
            <ac:spMk id="2" creationId="{27D05E01-017D-8B9D-7436-7061E5AF124B}"/>
          </ac:spMkLst>
        </pc:spChg>
      </pc:sldChg>
      <pc:sldChg chg="modSp mod">
        <pc:chgData name="Marike Grinde" userId="9969f324-67b7-430c-927d-9c45e50d5a0c" providerId="ADAL" clId="{60E7144C-1E89-4781-BF23-5EFCDC1D3B22}" dt="2025-10-20T08:36:05.808" v="351" actId="20577"/>
        <pc:sldMkLst>
          <pc:docMk/>
          <pc:sldMk cId="893786939" sldId="10230"/>
        </pc:sldMkLst>
        <pc:spChg chg="mod">
          <ac:chgData name="Marike Grinde" userId="9969f324-67b7-430c-927d-9c45e50d5a0c" providerId="ADAL" clId="{60E7144C-1E89-4781-BF23-5EFCDC1D3B22}" dt="2025-10-20T08:36:05.808" v="351" actId="20577"/>
          <ac:spMkLst>
            <pc:docMk/>
            <pc:sldMk cId="893786939" sldId="10230"/>
            <ac:spMk id="5" creationId="{C996CF4A-458B-AB5B-F573-E8896383C47F}"/>
          </ac:spMkLst>
        </pc:spChg>
      </pc:sldChg>
      <pc:sldChg chg="addSp delSp modSp mod">
        <pc:chgData name="Marike Grinde" userId="9969f324-67b7-430c-927d-9c45e50d5a0c" providerId="ADAL" clId="{60E7144C-1E89-4781-BF23-5EFCDC1D3B22}" dt="2025-10-20T14:41:47.999" v="1455" actId="113"/>
        <pc:sldMkLst>
          <pc:docMk/>
          <pc:sldMk cId="2974578402" sldId="10246"/>
        </pc:sldMkLst>
        <pc:spChg chg="mod">
          <ac:chgData name="Marike Grinde" userId="9969f324-67b7-430c-927d-9c45e50d5a0c" providerId="ADAL" clId="{60E7144C-1E89-4781-BF23-5EFCDC1D3B22}" dt="2025-10-20T14:41:47.999" v="1455" actId="113"/>
          <ac:spMkLst>
            <pc:docMk/>
            <pc:sldMk cId="2974578402" sldId="10246"/>
            <ac:spMk id="5" creationId="{3D4F33E6-CE7E-5B9D-5746-63F5098A40FF}"/>
          </ac:spMkLst>
        </pc:spChg>
        <pc:spChg chg="add mod">
          <ac:chgData name="Marike Grinde" userId="9969f324-67b7-430c-927d-9c45e50d5a0c" providerId="ADAL" clId="{60E7144C-1E89-4781-BF23-5EFCDC1D3B22}" dt="2025-10-20T08:20:40.488" v="277" actId="20577"/>
          <ac:spMkLst>
            <pc:docMk/>
            <pc:sldMk cId="2974578402" sldId="10246"/>
            <ac:spMk id="12" creationId="{9390EB48-8533-3A03-B01A-C0347E207053}"/>
          </ac:spMkLst>
        </pc:spChg>
        <pc:picChg chg="add mod ord">
          <ac:chgData name="Marike Grinde" userId="9969f324-67b7-430c-927d-9c45e50d5a0c" providerId="ADAL" clId="{60E7144C-1E89-4781-BF23-5EFCDC1D3B22}" dt="2025-10-20T08:17:28.411" v="211" actId="1076"/>
          <ac:picMkLst>
            <pc:docMk/>
            <pc:sldMk cId="2974578402" sldId="10246"/>
            <ac:picMk id="7" creationId="{A16E861B-132D-0DAD-EF86-B01937076D84}"/>
          </ac:picMkLst>
        </pc:picChg>
        <pc:picChg chg="add mod">
          <ac:chgData name="Marike Grinde" userId="9969f324-67b7-430c-927d-9c45e50d5a0c" providerId="ADAL" clId="{60E7144C-1E89-4781-BF23-5EFCDC1D3B22}" dt="2025-10-20T08:16:23.371" v="194" actId="1076"/>
          <ac:picMkLst>
            <pc:docMk/>
            <pc:sldMk cId="2974578402" sldId="10246"/>
            <ac:picMk id="11" creationId="{B5B2ED9A-7C18-D0C5-D339-1845213C78D4}"/>
          </ac:picMkLst>
        </pc:picChg>
      </pc:sldChg>
      <pc:sldChg chg="addSp delSp modSp add mod">
        <pc:chgData name="Marike Grinde" userId="9969f324-67b7-430c-927d-9c45e50d5a0c" providerId="ADAL" clId="{60E7144C-1E89-4781-BF23-5EFCDC1D3B22}" dt="2025-10-21T07:31:09.703" v="2885" actId="115"/>
        <pc:sldMkLst>
          <pc:docMk/>
          <pc:sldMk cId="285582830" sldId="10249"/>
        </pc:sldMkLst>
        <pc:spChg chg="mod">
          <ac:chgData name="Marike Grinde" userId="9969f324-67b7-430c-927d-9c45e50d5a0c" providerId="ADAL" clId="{60E7144C-1E89-4781-BF23-5EFCDC1D3B22}" dt="2025-10-21T07:17:02.396" v="2342" actId="20577"/>
          <ac:spMkLst>
            <pc:docMk/>
            <pc:sldMk cId="285582830" sldId="10249"/>
            <ac:spMk id="5" creationId="{B90A91BB-E51C-17FA-12DB-F470B48410A7}"/>
          </ac:spMkLst>
        </pc:spChg>
        <pc:spChg chg="add mod">
          <ac:chgData name="Marike Grinde" userId="9969f324-67b7-430c-927d-9c45e50d5a0c" providerId="ADAL" clId="{60E7144C-1E89-4781-BF23-5EFCDC1D3B22}" dt="2025-10-21T07:31:09.703" v="2885" actId="115"/>
          <ac:spMkLst>
            <pc:docMk/>
            <pc:sldMk cId="285582830" sldId="10249"/>
            <ac:spMk id="10" creationId="{8FAB6ADF-7C34-F20D-1939-D6C14BD78370}"/>
          </ac:spMkLst>
        </pc:spChg>
        <pc:spChg chg="add mod">
          <ac:chgData name="Marike Grinde" userId="9969f324-67b7-430c-927d-9c45e50d5a0c" providerId="ADAL" clId="{60E7144C-1E89-4781-BF23-5EFCDC1D3B22}" dt="2025-10-20T15:02:44.205" v="2005" actId="14100"/>
          <ac:spMkLst>
            <pc:docMk/>
            <pc:sldMk cId="285582830" sldId="10249"/>
            <ac:spMk id="11" creationId="{792B4409-F47F-3FD0-820F-479E75DEB66C}"/>
          </ac:spMkLst>
        </pc:spChg>
        <pc:picChg chg="add mod">
          <ac:chgData name="Marike Grinde" userId="9969f324-67b7-430c-927d-9c45e50d5a0c" providerId="ADAL" clId="{60E7144C-1E89-4781-BF23-5EFCDC1D3B22}" dt="2025-10-21T07:23:12.925" v="2621" actId="1076"/>
          <ac:picMkLst>
            <pc:docMk/>
            <pc:sldMk cId="285582830" sldId="10249"/>
            <ac:picMk id="1028" creationId="{50D8726E-C3FC-3F74-2F3C-D2351A64A2B7}"/>
          </ac:picMkLst>
        </pc:picChg>
        <pc:picChg chg="add mod">
          <ac:chgData name="Marike Grinde" userId="9969f324-67b7-430c-927d-9c45e50d5a0c" providerId="ADAL" clId="{60E7144C-1E89-4781-BF23-5EFCDC1D3B22}" dt="2025-10-21T07:23:04.024" v="2616" actId="688"/>
          <ac:picMkLst>
            <pc:docMk/>
            <pc:sldMk cId="285582830" sldId="10249"/>
            <ac:picMk id="1029" creationId="{0FCF235A-41B6-BB5E-6269-FC99CAB6A1D9}"/>
          </ac:picMkLst>
        </pc:picChg>
        <pc:picChg chg="add mod">
          <ac:chgData name="Marike Grinde" userId="9969f324-67b7-430c-927d-9c45e50d5a0c" providerId="ADAL" clId="{60E7144C-1E89-4781-BF23-5EFCDC1D3B22}" dt="2025-10-21T07:23:16.918" v="2622" actId="1076"/>
          <ac:picMkLst>
            <pc:docMk/>
            <pc:sldMk cId="285582830" sldId="10249"/>
            <ac:picMk id="1030" creationId="{2142E863-4B46-5BC1-4BF4-78577F943249}"/>
          </ac:picMkLst>
        </pc:picChg>
        <pc:picChg chg="add mod">
          <ac:chgData name="Marike Grinde" userId="9969f324-67b7-430c-927d-9c45e50d5a0c" providerId="ADAL" clId="{60E7144C-1E89-4781-BF23-5EFCDC1D3B22}" dt="2025-10-21T07:23:04.024" v="2616" actId="688"/>
          <ac:picMkLst>
            <pc:docMk/>
            <pc:sldMk cId="285582830" sldId="10249"/>
            <ac:picMk id="1031" creationId="{97F1720E-2014-3E90-9F81-F17E5D02CDFD}"/>
          </ac:picMkLst>
        </pc:picChg>
        <pc:picChg chg="add mod">
          <ac:chgData name="Marike Grinde" userId="9969f324-67b7-430c-927d-9c45e50d5a0c" providerId="ADAL" clId="{60E7144C-1E89-4781-BF23-5EFCDC1D3B22}" dt="2025-10-21T07:23:04.024" v="2616" actId="688"/>
          <ac:picMkLst>
            <pc:docMk/>
            <pc:sldMk cId="285582830" sldId="10249"/>
            <ac:picMk id="1032" creationId="{C912194C-A968-B6DE-414E-27FBE885E326}"/>
          </ac:picMkLst>
        </pc:picChg>
        <pc:picChg chg="add mod">
          <ac:chgData name="Marike Grinde" userId="9969f324-67b7-430c-927d-9c45e50d5a0c" providerId="ADAL" clId="{60E7144C-1E89-4781-BF23-5EFCDC1D3B22}" dt="2025-10-21T07:23:04.024" v="2616" actId="688"/>
          <ac:picMkLst>
            <pc:docMk/>
            <pc:sldMk cId="285582830" sldId="10249"/>
            <ac:picMk id="1033" creationId="{1472C18C-8B36-B852-7CC3-1E5266A0E230}"/>
          </ac:picMkLst>
        </pc:picChg>
        <pc:picChg chg="add mod">
          <ac:chgData name="Marike Grinde" userId="9969f324-67b7-430c-927d-9c45e50d5a0c" providerId="ADAL" clId="{60E7144C-1E89-4781-BF23-5EFCDC1D3B22}" dt="2025-10-21T07:23:04.024" v="2616" actId="688"/>
          <ac:picMkLst>
            <pc:docMk/>
            <pc:sldMk cId="285582830" sldId="10249"/>
            <ac:picMk id="1035" creationId="{1235E6AC-2926-32D0-C014-6A8216FD6636}"/>
          </ac:picMkLst>
        </pc:picChg>
        <pc:picChg chg="add mod">
          <ac:chgData name="Marike Grinde" userId="9969f324-67b7-430c-927d-9c45e50d5a0c" providerId="ADAL" clId="{60E7144C-1E89-4781-BF23-5EFCDC1D3B22}" dt="2025-10-21T07:23:04.024" v="2616" actId="688"/>
          <ac:picMkLst>
            <pc:docMk/>
            <pc:sldMk cId="285582830" sldId="10249"/>
            <ac:picMk id="1037" creationId="{A9F18A5D-3361-F0CC-4CCB-C8B052FBA4B4}"/>
          </ac:picMkLst>
        </pc:picChg>
        <pc:picChg chg="add mod">
          <ac:chgData name="Marike Grinde" userId="9969f324-67b7-430c-927d-9c45e50d5a0c" providerId="ADAL" clId="{60E7144C-1E89-4781-BF23-5EFCDC1D3B22}" dt="2025-10-21T07:23:04.024" v="2616" actId="688"/>
          <ac:picMkLst>
            <pc:docMk/>
            <pc:sldMk cId="285582830" sldId="10249"/>
            <ac:picMk id="1039" creationId="{2F9E8BA1-943F-F2E0-AF14-284C7219B948}"/>
          </ac:picMkLst>
        </pc:picChg>
      </pc:sldChg>
      <pc:sldChg chg="addSp delSp modSp add mod">
        <pc:chgData name="Marike Grinde" userId="9969f324-67b7-430c-927d-9c45e50d5a0c" providerId="ADAL" clId="{60E7144C-1E89-4781-BF23-5EFCDC1D3B22}" dt="2025-10-20T15:01:53.780" v="1999"/>
        <pc:sldMkLst>
          <pc:docMk/>
          <pc:sldMk cId="3978883643" sldId="10250"/>
        </pc:sldMkLst>
        <pc:spChg chg="mod">
          <ac:chgData name="Marike Grinde" userId="9969f324-67b7-430c-927d-9c45e50d5a0c" providerId="ADAL" clId="{60E7144C-1E89-4781-BF23-5EFCDC1D3B22}" dt="2025-10-20T14:41:44.770" v="1454" actId="113"/>
          <ac:spMkLst>
            <pc:docMk/>
            <pc:sldMk cId="3978883643" sldId="10250"/>
            <ac:spMk id="5" creationId="{BCC27753-8205-7FE4-D5D2-C21AA0E76972}"/>
          </ac:spMkLst>
        </pc:spChg>
        <pc:spChg chg="add mod">
          <ac:chgData name="Marike Grinde" userId="9969f324-67b7-430c-927d-9c45e50d5a0c" providerId="ADAL" clId="{60E7144C-1E89-4781-BF23-5EFCDC1D3B22}" dt="2025-10-20T14:50:04.283" v="1548" actId="1076"/>
          <ac:spMkLst>
            <pc:docMk/>
            <pc:sldMk cId="3978883643" sldId="10250"/>
            <ac:spMk id="6" creationId="{96AD74E8-EC94-BB47-9F44-EA967F657E08}"/>
          </ac:spMkLst>
        </pc:spChg>
        <pc:spChg chg="mod">
          <ac:chgData name="Marike Grinde" userId="9969f324-67b7-430c-927d-9c45e50d5a0c" providerId="ADAL" clId="{60E7144C-1E89-4781-BF23-5EFCDC1D3B22}" dt="2025-10-20T14:49:35.704" v="1543" actId="20577"/>
          <ac:spMkLst>
            <pc:docMk/>
            <pc:sldMk cId="3978883643" sldId="10250"/>
            <ac:spMk id="12" creationId="{514D7C3E-8DD3-FD3D-9961-DEE0319A73B3}"/>
          </ac:spMkLst>
        </pc:spChg>
        <pc:picChg chg="add mod">
          <ac:chgData name="Marike Grinde" userId="9969f324-67b7-430c-927d-9c45e50d5a0c" providerId="ADAL" clId="{60E7144C-1E89-4781-BF23-5EFCDC1D3B22}" dt="2025-10-20T08:34:25.911" v="299" actId="14861"/>
          <ac:picMkLst>
            <pc:docMk/>
            <pc:sldMk cId="3978883643" sldId="10250"/>
            <ac:picMk id="10" creationId="{0F42B90A-56A0-7FA9-ADD2-910A86C8E4FD}"/>
          </ac:picMkLst>
        </pc:picChg>
      </pc:sldChg>
      <pc:sldChg chg="addSp delSp modSp add mod">
        <pc:chgData name="Marike Grinde" userId="9969f324-67b7-430c-927d-9c45e50d5a0c" providerId="ADAL" clId="{60E7144C-1E89-4781-BF23-5EFCDC1D3B22}" dt="2025-10-21T07:28:30.265" v="2871" actId="1076"/>
        <pc:sldMkLst>
          <pc:docMk/>
          <pc:sldMk cId="2368985698" sldId="10251"/>
        </pc:sldMkLst>
        <pc:spChg chg="add mod">
          <ac:chgData name="Marike Grinde" userId="9969f324-67b7-430c-927d-9c45e50d5a0c" providerId="ADAL" clId="{60E7144C-1E89-4781-BF23-5EFCDC1D3B22}" dt="2025-10-21T07:28:30.265" v="2871" actId="1076"/>
          <ac:spMkLst>
            <pc:docMk/>
            <pc:sldMk cId="2368985698" sldId="10251"/>
            <ac:spMk id="2" creationId="{A8DEC07F-B74D-A0F2-CB96-40C28A77BAAA}"/>
          </ac:spMkLst>
        </pc:spChg>
        <pc:spChg chg="mod">
          <ac:chgData name="Marike Grinde" userId="9969f324-67b7-430c-927d-9c45e50d5a0c" providerId="ADAL" clId="{60E7144C-1E89-4781-BF23-5EFCDC1D3B22}" dt="2025-10-21T07:26:16.394" v="2837" actId="1076"/>
          <ac:spMkLst>
            <pc:docMk/>
            <pc:sldMk cId="2368985698" sldId="10251"/>
            <ac:spMk id="12" creationId="{890347FF-DFEA-6816-905A-4E4D1B721B95}"/>
          </ac:spMkLst>
        </pc:spChg>
        <pc:spChg chg="mod">
          <ac:chgData name="Marike Grinde" userId="9969f324-67b7-430c-927d-9c45e50d5a0c" providerId="ADAL" clId="{60E7144C-1E89-4781-BF23-5EFCDC1D3B22}" dt="2025-10-21T07:27:54.635" v="2865" actId="1036"/>
          <ac:spMkLst>
            <pc:docMk/>
            <pc:sldMk cId="2368985698" sldId="10251"/>
            <ac:spMk id="14" creationId="{0E18695F-18FB-FD45-5A18-35207065DE71}"/>
          </ac:spMkLst>
        </pc:spChg>
        <pc:spChg chg="mod">
          <ac:chgData name="Marike Grinde" userId="9969f324-67b7-430c-927d-9c45e50d5a0c" providerId="ADAL" clId="{60E7144C-1E89-4781-BF23-5EFCDC1D3B22}" dt="2025-10-21T07:27:54.635" v="2865" actId="1036"/>
          <ac:spMkLst>
            <pc:docMk/>
            <pc:sldMk cId="2368985698" sldId="10251"/>
            <ac:spMk id="15" creationId="{CCD07322-09DD-292C-FA5F-1033FBABD57E}"/>
          </ac:spMkLst>
        </pc:spChg>
        <pc:picChg chg="mod">
          <ac:chgData name="Marike Grinde" userId="9969f324-67b7-430c-927d-9c45e50d5a0c" providerId="ADAL" clId="{60E7144C-1E89-4781-BF23-5EFCDC1D3B22}" dt="2025-10-21T07:26:54.476" v="2839" actId="167"/>
          <ac:picMkLst>
            <pc:docMk/>
            <pc:sldMk cId="2368985698" sldId="10251"/>
            <ac:picMk id="2050" creationId="{3A50963C-51FF-4AAD-E112-07BD500003A3}"/>
          </ac:picMkLst>
        </pc:picChg>
      </pc:sldChg>
      <pc:sldChg chg="new del">
        <pc:chgData name="Marike Grinde" userId="9969f324-67b7-430c-927d-9c45e50d5a0c" providerId="ADAL" clId="{60E7144C-1E89-4781-BF23-5EFCDC1D3B22}" dt="2025-10-20T08:27:24.578" v="288" actId="680"/>
        <pc:sldMkLst>
          <pc:docMk/>
          <pc:sldMk cId="2664747138" sldId="10251"/>
        </pc:sldMkLst>
      </pc:sldChg>
      <pc:sldChg chg="modSp add del mod">
        <pc:chgData name="Marike Grinde" userId="9969f324-67b7-430c-927d-9c45e50d5a0c" providerId="ADAL" clId="{60E7144C-1E89-4781-BF23-5EFCDC1D3B22}" dt="2025-10-21T07:34:15.814" v="2913" actId="2696"/>
        <pc:sldMkLst>
          <pc:docMk/>
          <pc:sldMk cId="2778748627" sldId="10252"/>
        </pc:sldMkLst>
      </pc:sldChg>
      <pc:sldChg chg="delSp modSp add del mod">
        <pc:chgData name="Marike Grinde" userId="9969f324-67b7-430c-927d-9c45e50d5a0c" providerId="ADAL" clId="{60E7144C-1E89-4781-BF23-5EFCDC1D3B22}" dt="2025-10-20T14:58:45.886" v="1954" actId="2696"/>
        <pc:sldMkLst>
          <pc:docMk/>
          <pc:sldMk cId="4032459940" sldId="10252"/>
        </pc:sldMkLst>
      </pc:sldChg>
      <pc:sldChg chg="addSp delSp modSp add mod">
        <pc:chgData name="Marike Grinde" userId="9969f324-67b7-430c-927d-9c45e50d5a0c" providerId="ADAL" clId="{60E7144C-1E89-4781-BF23-5EFCDC1D3B22}" dt="2025-10-21T07:36:50.534" v="2925" actId="1076"/>
        <pc:sldMkLst>
          <pc:docMk/>
          <pc:sldMk cId="3521880230" sldId="10253"/>
        </pc:sldMkLst>
        <pc:spChg chg="mod">
          <ac:chgData name="Marike Grinde" userId="9969f324-67b7-430c-927d-9c45e50d5a0c" providerId="ADAL" clId="{60E7144C-1E89-4781-BF23-5EFCDC1D3B22}" dt="2025-10-21T07:33:32.645" v="2910" actId="20577"/>
          <ac:spMkLst>
            <pc:docMk/>
            <pc:sldMk cId="3521880230" sldId="10253"/>
            <ac:spMk id="10" creationId="{71D4587C-10B0-BC1B-07DA-0AF88E5CB65F}"/>
          </ac:spMkLst>
        </pc:spChg>
        <pc:picChg chg="add mod">
          <ac:chgData name="Marike Grinde" userId="9969f324-67b7-430c-927d-9c45e50d5a0c" providerId="ADAL" clId="{60E7144C-1E89-4781-BF23-5EFCDC1D3B22}" dt="2025-10-21T07:33:00.207" v="2909" actId="1076"/>
          <ac:picMkLst>
            <pc:docMk/>
            <pc:sldMk cId="3521880230" sldId="10253"/>
            <ac:picMk id="2" creationId="{3E88BE8D-FBD6-A6DF-2BE5-1120CF4321DF}"/>
          </ac:picMkLst>
        </pc:picChg>
        <pc:picChg chg="add mod">
          <ac:chgData name="Marike Grinde" userId="9969f324-67b7-430c-927d-9c45e50d5a0c" providerId="ADAL" clId="{60E7144C-1E89-4781-BF23-5EFCDC1D3B22}" dt="2025-10-21T07:33:00.207" v="2909" actId="1076"/>
          <ac:picMkLst>
            <pc:docMk/>
            <pc:sldMk cId="3521880230" sldId="10253"/>
            <ac:picMk id="6" creationId="{933B6BB4-2648-72BD-C160-31D5379C6ACF}"/>
          </ac:picMkLst>
        </pc:picChg>
        <pc:picChg chg="add mod">
          <ac:chgData name="Marike Grinde" userId="9969f324-67b7-430c-927d-9c45e50d5a0c" providerId="ADAL" clId="{60E7144C-1E89-4781-BF23-5EFCDC1D3B22}" dt="2025-10-21T07:36:12.932" v="2921" actId="1076"/>
          <ac:picMkLst>
            <pc:docMk/>
            <pc:sldMk cId="3521880230" sldId="10253"/>
            <ac:picMk id="7" creationId="{DD4B36A2-A557-3266-3CE8-85D152AF3DF1}"/>
          </ac:picMkLst>
        </pc:picChg>
        <pc:picChg chg="add mod">
          <ac:chgData name="Marike Grinde" userId="9969f324-67b7-430c-927d-9c45e50d5a0c" providerId="ADAL" clId="{60E7144C-1E89-4781-BF23-5EFCDC1D3B22}" dt="2025-10-21T07:33:54.355" v="2912" actId="1076"/>
          <ac:picMkLst>
            <pc:docMk/>
            <pc:sldMk cId="3521880230" sldId="10253"/>
            <ac:picMk id="8" creationId="{1F250DFE-9140-F7D4-056A-F73FEA1EA66E}"/>
          </ac:picMkLst>
        </pc:picChg>
        <pc:picChg chg="add mod">
          <ac:chgData name="Marike Grinde" userId="9969f324-67b7-430c-927d-9c45e50d5a0c" providerId="ADAL" clId="{60E7144C-1E89-4781-BF23-5EFCDC1D3B22}" dt="2025-10-21T07:36:50.534" v="2925" actId="1076"/>
          <ac:picMkLst>
            <pc:docMk/>
            <pc:sldMk cId="3521880230" sldId="10253"/>
            <ac:picMk id="12" creationId="{1E4640AA-3254-357E-0E38-33E3F35712D3}"/>
          </ac:picMkLst>
        </pc:picChg>
      </pc:sldChg>
      <pc:sldChg chg="del">
        <pc:chgData name="Marike Grinde" userId="9969f324-67b7-430c-927d-9c45e50d5a0c" providerId="ADAL" clId="{60E7144C-1E89-4781-BF23-5EFCDC1D3B22}" dt="2025-11-03T14:12:58.447" v="2927" actId="2696"/>
        <pc:sldMkLst>
          <pc:docMk/>
          <pc:sldMk cId="4111069797" sldId="10259"/>
        </pc:sldMkLst>
      </pc:sldChg>
    </pc:docChg>
  </pc:docChgLst>
  <pc:docChgLst>
    <pc:chgData name="Sandra Cedervall" userId="S::sandra.cedervall@regionjh.se::fd4944f3-4680-441e-a5b4-0056ee3cd784" providerId="AD" clId="Web-{9766FFF4-4BF0-29DC-C268-2B25A88D31C3}"/>
    <pc:docChg chg="modSld">
      <pc:chgData name="Sandra Cedervall" userId="S::sandra.cedervall@regionjh.se::fd4944f3-4680-441e-a5b4-0056ee3cd784" providerId="AD" clId="Web-{9766FFF4-4BF0-29DC-C268-2B25A88D31C3}" dt="2025-10-21T11:48:04.047" v="325" actId="20577"/>
      <pc:docMkLst>
        <pc:docMk/>
      </pc:docMkLst>
      <pc:sldChg chg="addSp modSp">
        <pc:chgData name="Sandra Cedervall" userId="S::sandra.cedervall@regionjh.se::fd4944f3-4680-441e-a5b4-0056ee3cd784" providerId="AD" clId="Web-{9766FFF4-4BF0-29DC-C268-2B25A88D31C3}" dt="2025-10-21T11:48:04.047" v="325" actId="20577"/>
        <pc:sldMkLst>
          <pc:docMk/>
          <pc:sldMk cId="1974555744" sldId="10146"/>
        </pc:sldMkLst>
        <pc:spChg chg="add mod">
          <ac:chgData name="Sandra Cedervall" userId="S::sandra.cedervall@regionjh.se::fd4944f3-4680-441e-a5b4-0056ee3cd784" providerId="AD" clId="Web-{9766FFF4-4BF0-29DC-C268-2B25A88D31C3}" dt="2025-10-21T11:48:04.047" v="325" actId="20577"/>
          <ac:spMkLst>
            <pc:docMk/>
            <pc:sldMk cId="1974555744" sldId="10146"/>
            <ac:spMk id="3" creationId="{71BFFE8C-F372-9693-B0C1-C643DE338A51}"/>
          </ac:spMkLst>
        </pc:spChg>
      </pc:sldChg>
      <pc:sldChg chg="modSp">
        <pc:chgData name="Sandra Cedervall" userId="S::sandra.cedervall@regionjh.se::fd4944f3-4680-441e-a5b4-0056ee3cd784" providerId="AD" clId="Web-{9766FFF4-4BF0-29DC-C268-2B25A88D31C3}" dt="2025-10-21T11:38:17.880" v="13" actId="20577"/>
        <pc:sldMkLst>
          <pc:docMk/>
          <pc:sldMk cId="1181935574" sldId="10193"/>
        </pc:sldMkLst>
        <pc:spChg chg="mod">
          <ac:chgData name="Sandra Cedervall" userId="S::sandra.cedervall@regionjh.se::fd4944f3-4680-441e-a5b4-0056ee3cd784" providerId="AD" clId="Web-{9766FFF4-4BF0-29DC-C268-2B25A88D31C3}" dt="2025-10-21T11:38:17.880" v="13" actId="20577"/>
          <ac:spMkLst>
            <pc:docMk/>
            <pc:sldMk cId="1181935574" sldId="10193"/>
            <ac:spMk id="2" creationId="{BF74C7BB-8067-C9EC-E83C-A4F322508034}"/>
          </ac:spMkLst>
        </pc:spChg>
      </pc:sldChg>
      <pc:sldChg chg="addSp modSp">
        <pc:chgData name="Sandra Cedervall" userId="S::sandra.cedervall@regionjh.se::fd4944f3-4680-441e-a5b4-0056ee3cd784" providerId="AD" clId="Web-{9766FFF4-4BF0-29DC-C268-2B25A88D31C3}" dt="2025-10-21T11:40:02.145" v="79" actId="20577"/>
        <pc:sldMkLst>
          <pc:docMk/>
          <pc:sldMk cId="3460070203" sldId="10247"/>
        </pc:sldMkLst>
        <pc:spChg chg="add mod">
          <ac:chgData name="Sandra Cedervall" userId="S::sandra.cedervall@regionjh.se::fd4944f3-4680-441e-a5b4-0056ee3cd784" providerId="AD" clId="Web-{9766FFF4-4BF0-29DC-C268-2B25A88D31C3}" dt="2025-10-21T11:40:02.145" v="79" actId="20577"/>
          <ac:spMkLst>
            <pc:docMk/>
            <pc:sldMk cId="3460070203" sldId="10247"/>
            <ac:spMk id="2" creationId="{86A57322-9BE0-9DF5-5CD2-86F9F5F10FB5}"/>
          </ac:spMkLst>
        </pc:spChg>
        <pc:spChg chg="mod">
          <ac:chgData name="Sandra Cedervall" userId="S::sandra.cedervall@regionjh.se::fd4944f3-4680-441e-a5b4-0056ee3cd784" providerId="AD" clId="Web-{9766FFF4-4BF0-29DC-C268-2B25A88D31C3}" dt="2025-10-21T11:38:48.864" v="22" actId="20577"/>
          <ac:spMkLst>
            <pc:docMk/>
            <pc:sldMk cId="3460070203" sldId="10247"/>
            <ac:spMk id="7" creationId="{EFBE3CD0-F919-91ED-19F2-7FC82068BAB4}"/>
          </ac:spMkLst>
        </pc:spChg>
      </pc:sldChg>
      <pc:sldChg chg="addSp modSp">
        <pc:chgData name="Sandra Cedervall" userId="S::sandra.cedervall@regionjh.se::fd4944f3-4680-441e-a5b4-0056ee3cd784" providerId="AD" clId="Web-{9766FFF4-4BF0-29DC-C268-2B25A88D31C3}" dt="2025-10-21T11:41:02.097" v="139" actId="20577"/>
        <pc:sldMkLst>
          <pc:docMk/>
          <pc:sldMk cId="3222416774" sldId="10248"/>
        </pc:sldMkLst>
        <pc:spChg chg="add mod">
          <ac:chgData name="Sandra Cedervall" userId="S::sandra.cedervall@regionjh.se::fd4944f3-4680-441e-a5b4-0056ee3cd784" providerId="AD" clId="Web-{9766FFF4-4BF0-29DC-C268-2B25A88D31C3}" dt="2025-10-21T11:41:02.097" v="139" actId="20577"/>
          <ac:spMkLst>
            <pc:docMk/>
            <pc:sldMk cId="3222416774" sldId="10248"/>
            <ac:spMk id="2" creationId="{72D9C319-E0B2-BFDD-D731-15E64824C236}"/>
          </ac:spMkLst>
        </pc:spChg>
      </pc:sldChg>
      <pc:sldChg chg="modSp">
        <pc:chgData name="Sandra Cedervall" userId="S::sandra.cedervall@regionjh.se::fd4944f3-4680-441e-a5b4-0056ee3cd784" providerId="AD" clId="Web-{9766FFF4-4BF0-29DC-C268-2B25A88D31C3}" dt="2025-10-21T11:35:28.507" v="1" actId="20577"/>
        <pc:sldMkLst>
          <pc:docMk/>
          <pc:sldMk cId="3978883643" sldId="10250"/>
        </pc:sldMkLst>
        <pc:spChg chg="mod">
          <ac:chgData name="Sandra Cedervall" userId="S::sandra.cedervall@regionjh.se::fd4944f3-4680-441e-a5b4-0056ee3cd784" providerId="AD" clId="Web-{9766FFF4-4BF0-29DC-C268-2B25A88D31C3}" dt="2025-10-21T11:35:28.507" v="1" actId="20577"/>
          <ac:spMkLst>
            <pc:docMk/>
            <pc:sldMk cId="3978883643" sldId="10250"/>
            <ac:spMk id="12" creationId="{514D7C3E-8DD3-FD3D-9961-DEE0319A73B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DEAF8ADE-DFB0-6344-91AF-C2340D4A73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02F8833-CBDB-8E44-991E-7719DBE5D6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AD629D-E35B-0940-BCF8-E9D569AAAE2E}" type="datetimeFigureOut">
              <a:rPr lang="sv-SE" smtClean="0"/>
              <a:t>2025-11-25</a:t>
            </a:fld>
            <a:endParaRPr lang="sv-SE"/>
          </a:p>
        </p:txBody>
      </p:sp>
      <p:sp>
        <p:nvSpPr>
          <p:cNvPr id="4" name="Platshållare för sidfot 3">
            <a:extLst>
              <a:ext uri="{FF2B5EF4-FFF2-40B4-BE49-F238E27FC236}">
                <a16:creationId xmlns:a16="http://schemas.microsoft.com/office/drawing/2014/main" id="{C3D6739B-AC65-D24B-AC64-71E56FA32A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8D3F9890-91E1-FA43-9F16-0BBCFAAAAB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9680A0-A5E7-3B49-AD2F-70CF6E629945}" type="slidenum">
              <a:rPr lang="sv-SE" smtClean="0"/>
              <a:t>‹#›</a:t>
            </a:fld>
            <a:endParaRPr lang="sv-SE"/>
          </a:p>
        </p:txBody>
      </p:sp>
    </p:spTree>
    <p:extLst>
      <p:ext uri="{BB962C8B-B14F-4D97-AF65-F5344CB8AC3E}">
        <p14:creationId xmlns:p14="http://schemas.microsoft.com/office/powerpoint/2010/main" val="3191180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23D13-F35E-4529-B3F7-0633FF5C8FD7}" type="datetimeFigureOut">
              <a:rPr lang="sv-SE" smtClean="0"/>
              <a:t>2025-11-25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EDCF4-EC53-45ED-9657-3068B2115E42}" type="slidenum">
              <a:rPr lang="sv-SE" smtClean="0"/>
              <a:t>‹#›</a:t>
            </a:fld>
            <a:endParaRPr lang="sv-SE"/>
          </a:p>
        </p:txBody>
      </p:sp>
    </p:spTree>
    <p:extLst>
      <p:ext uri="{BB962C8B-B14F-4D97-AF65-F5344CB8AC3E}">
        <p14:creationId xmlns:p14="http://schemas.microsoft.com/office/powerpoint/2010/main" val="204878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6DEDCF4-EC53-45ED-9657-3068B2115E42}" type="slidenum">
              <a:rPr lang="sv-SE" smtClean="0"/>
              <a:t>2</a:t>
            </a:fld>
            <a:endParaRPr lang="sv-SE"/>
          </a:p>
        </p:txBody>
      </p:sp>
    </p:spTree>
    <p:extLst>
      <p:ext uri="{BB962C8B-B14F-4D97-AF65-F5344CB8AC3E}">
        <p14:creationId xmlns:p14="http://schemas.microsoft.com/office/powerpoint/2010/main" val="90233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6DEDCF4-EC53-45ED-9657-3068B2115E42}" type="slidenum">
              <a:rPr lang="sv-SE" smtClean="0"/>
              <a:t>3</a:t>
            </a:fld>
            <a:endParaRPr lang="sv-SE"/>
          </a:p>
        </p:txBody>
      </p:sp>
    </p:spTree>
    <p:extLst>
      <p:ext uri="{BB962C8B-B14F-4D97-AF65-F5344CB8AC3E}">
        <p14:creationId xmlns:p14="http://schemas.microsoft.com/office/powerpoint/2010/main" val="905053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6DEDCF4-EC53-45ED-9657-3068B2115E42}" type="slidenum">
              <a:rPr lang="sv-SE" smtClean="0"/>
              <a:t>9</a:t>
            </a:fld>
            <a:endParaRPr lang="sv-SE"/>
          </a:p>
        </p:txBody>
      </p:sp>
    </p:spTree>
    <p:extLst>
      <p:ext uri="{BB962C8B-B14F-4D97-AF65-F5344CB8AC3E}">
        <p14:creationId xmlns:p14="http://schemas.microsoft.com/office/powerpoint/2010/main" val="1975990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6DEDCF4-EC53-45ED-9657-3068B2115E42}" type="slidenum">
              <a:rPr lang="sv-SE" smtClean="0"/>
              <a:t>17</a:t>
            </a:fld>
            <a:endParaRPr lang="sv-SE"/>
          </a:p>
        </p:txBody>
      </p:sp>
    </p:spTree>
    <p:extLst>
      <p:ext uri="{BB962C8B-B14F-4D97-AF65-F5344CB8AC3E}">
        <p14:creationId xmlns:p14="http://schemas.microsoft.com/office/powerpoint/2010/main" val="1782603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6DEDCF4-EC53-45ED-9657-3068B2115E42}" type="slidenum">
              <a:rPr lang="sv-SE" smtClean="0"/>
              <a:t>24</a:t>
            </a:fld>
            <a:endParaRPr lang="sv-SE"/>
          </a:p>
        </p:txBody>
      </p:sp>
    </p:spTree>
    <p:extLst>
      <p:ext uri="{BB962C8B-B14F-4D97-AF65-F5344CB8AC3E}">
        <p14:creationId xmlns:p14="http://schemas.microsoft.com/office/powerpoint/2010/main" val="1975990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sida utan bild ROSA">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F6D261CD-7475-462D-96A6-570AC61F5569}"/>
              </a:ext>
            </a:extLst>
          </p:cNvPr>
          <p:cNvSpPr/>
          <p:nvPr userDrawn="1"/>
        </p:nvSpPr>
        <p:spPr>
          <a:xfrm>
            <a:off x="0" y="0"/>
            <a:ext cx="12192000" cy="5644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0C5D4EC2-9FA8-4FE8-96F7-29DCCDEDDB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78728"/>
            <a:ext cx="12202510" cy="2200292"/>
          </a:xfrm>
          <a:prstGeom prst="rect">
            <a:avLst/>
          </a:prstGeom>
        </p:spPr>
      </p:pic>
      <p:sp>
        <p:nvSpPr>
          <p:cNvPr id="2" name="Rubrik 1">
            <a:extLst>
              <a:ext uri="{FF2B5EF4-FFF2-40B4-BE49-F238E27FC236}">
                <a16:creationId xmlns:a16="http://schemas.microsoft.com/office/drawing/2014/main" id="{C4679F00-E121-4F6A-8D29-D9E7E550A99B}"/>
              </a:ext>
            </a:extLst>
          </p:cNvPr>
          <p:cNvSpPr>
            <a:spLocks noGrp="1"/>
          </p:cNvSpPr>
          <p:nvPr>
            <p:ph type="ctrTitle" hasCustomPrompt="1"/>
          </p:nvPr>
        </p:nvSpPr>
        <p:spPr>
          <a:xfrm>
            <a:off x="1524000" y="1952672"/>
            <a:ext cx="9144000" cy="2387600"/>
          </a:xfrm>
        </p:spPr>
        <p:txBody>
          <a:bodyPr anchor="t"/>
          <a:lstStyle>
            <a:lvl1pPr algn="ctr">
              <a:defRPr sz="5400" spc="0"/>
            </a:lvl1pPr>
          </a:lstStyle>
          <a:p>
            <a:r>
              <a:rPr lang="sv-SE"/>
              <a:t>En rubrik kommer</a:t>
            </a:r>
            <a:br>
              <a:rPr lang="sv-SE"/>
            </a:br>
            <a:r>
              <a:rPr lang="sv-SE"/>
              <a:t>att stå här och kan</a:t>
            </a:r>
            <a:br>
              <a:rPr lang="sv-SE"/>
            </a:br>
            <a:r>
              <a:rPr lang="sv-SE"/>
              <a:t>vara på tre rader</a:t>
            </a:r>
          </a:p>
        </p:txBody>
      </p:sp>
      <p:sp>
        <p:nvSpPr>
          <p:cNvPr id="3" name="Underrubrik 2">
            <a:extLst>
              <a:ext uri="{FF2B5EF4-FFF2-40B4-BE49-F238E27FC236}">
                <a16:creationId xmlns:a16="http://schemas.microsoft.com/office/drawing/2014/main" id="{F9F3B956-728F-4271-9E5F-A466177507C6}"/>
              </a:ext>
            </a:extLst>
          </p:cNvPr>
          <p:cNvSpPr>
            <a:spLocks noGrp="1"/>
          </p:cNvSpPr>
          <p:nvPr>
            <p:ph type="subTitle" idx="1" hasCustomPrompt="1"/>
          </p:nvPr>
        </p:nvSpPr>
        <p:spPr>
          <a:xfrm>
            <a:off x="1524000" y="1176772"/>
            <a:ext cx="9144000" cy="410286"/>
          </a:xfrm>
        </p:spPr>
        <p:txBody>
          <a:bodyPr anchor="b"/>
          <a:lstStyle>
            <a:lvl1pPr marL="0" indent="0" algn="ctr">
              <a:buNone/>
              <a:defRPr sz="14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Ämne/titel/namn/datum</a:t>
            </a:r>
          </a:p>
        </p:txBody>
      </p:sp>
      <p:sp>
        <p:nvSpPr>
          <p:cNvPr id="9" name="Rektangel 8">
            <a:extLst>
              <a:ext uri="{FF2B5EF4-FFF2-40B4-BE49-F238E27FC236}">
                <a16:creationId xmlns:a16="http://schemas.microsoft.com/office/drawing/2014/main" id="{25C65CF8-0829-4AB6-891A-190544AC3286}"/>
              </a:ext>
            </a:extLst>
          </p:cNvPr>
          <p:cNvSpPr/>
          <p:nvPr userDrawn="1"/>
        </p:nvSpPr>
        <p:spPr>
          <a:xfrm>
            <a:off x="-2575249" y="841599"/>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2" name="Bildobjekt 11">
            <a:extLst>
              <a:ext uri="{FF2B5EF4-FFF2-40B4-BE49-F238E27FC236}">
                <a16:creationId xmlns:a16="http://schemas.microsoft.com/office/drawing/2014/main" id="{EBE118A1-F797-4EAF-B63F-697D3863BC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40767" y="1808804"/>
            <a:ext cx="1685925" cy="628650"/>
          </a:xfrm>
          <a:prstGeom prst="rect">
            <a:avLst/>
          </a:prstGeom>
        </p:spPr>
      </p:pic>
      <p:pic>
        <p:nvPicPr>
          <p:cNvPr id="4" name="Bildobjekt 3" descr="En bild som visar text, Teckensnitt, Grafik, grafisk design&#10;&#10;AI-genererat innehåll kan vara felaktigt.">
            <a:extLst>
              <a:ext uri="{FF2B5EF4-FFF2-40B4-BE49-F238E27FC236}">
                <a16:creationId xmlns:a16="http://schemas.microsoft.com/office/drawing/2014/main" id="{D97718CC-F949-3EF3-469B-5B356D6962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80000" y="5760000"/>
            <a:ext cx="2880056" cy="733269"/>
          </a:xfrm>
          <a:prstGeom prst="rect">
            <a:avLst/>
          </a:prstGeom>
        </p:spPr>
      </p:pic>
    </p:spTree>
    <p:extLst>
      <p:ext uri="{BB962C8B-B14F-4D97-AF65-F5344CB8AC3E}">
        <p14:creationId xmlns:p14="http://schemas.microsoft.com/office/powerpoint/2010/main" val="222801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sida bild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p:txBody>
          <a:bodyPr/>
          <a:lstStyle>
            <a:lvl1pPr>
              <a:defRPr spc="0"/>
            </a:lvl1pPr>
          </a:lstStyle>
          <a:p>
            <a:r>
              <a:rPr lang="sv-SE">
                <a:solidFill>
                  <a:schemeClr val="accent1"/>
                </a:solidFill>
              </a:rPr>
              <a:t>Rubrik</a:t>
            </a:r>
            <a:r>
              <a:rPr lang="sv-SE"/>
              <a:t> på en rad</a:t>
            </a:r>
          </a:p>
        </p:txBody>
      </p:sp>
      <p:sp>
        <p:nvSpPr>
          <p:cNvPr id="3" name="Platshållare för innehåll 2">
            <a:extLst>
              <a:ext uri="{FF2B5EF4-FFF2-40B4-BE49-F238E27FC236}">
                <a16:creationId xmlns:a16="http://schemas.microsoft.com/office/drawing/2014/main" id="{C591B10F-9AE3-44F1-83B7-0D36638C58B2}"/>
              </a:ext>
            </a:extLst>
          </p:cNvPr>
          <p:cNvSpPr>
            <a:spLocks noGrp="1"/>
          </p:cNvSpPr>
          <p:nvPr>
            <p:ph idx="1"/>
          </p:nvPr>
        </p:nvSpPr>
        <p:spPr>
          <a:xfrm>
            <a:off x="5423338" y="1693273"/>
            <a:ext cx="5958536" cy="3564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7C8D24B6-D2A2-49C9-BA42-DB7B32029E0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7E05EC-B5C7-4E5C-99AF-DAA72183B66D}"/>
              </a:ext>
            </a:extLst>
          </p:cNvPr>
          <p:cNvSpPr>
            <a:spLocks noGrp="1"/>
          </p:cNvSpPr>
          <p:nvPr>
            <p:ph type="sldNum" sz="quarter" idx="12"/>
          </p:nvPr>
        </p:nvSpPr>
        <p:spPr/>
        <p:txBody>
          <a:bodyPr/>
          <a:lstStyle/>
          <a:p>
            <a:fld id="{7FF155A8-5C6D-4241-95DF-81E4F2B16EE5}" type="slidenum">
              <a:rPr lang="sv-SE" smtClean="0"/>
              <a:t>‹#›</a:t>
            </a:fld>
            <a:endParaRPr lang="sv-SE"/>
          </a:p>
        </p:txBody>
      </p:sp>
      <p:sp>
        <p:nvSpPr>
          <p:cNvPr id="10" name="Platshållare för bild 9">
            <a:extLst>
              <a:ext uri="{FF2B5EF4-FFF2-40B4-BE49-F238E27FC236}">
                <a16:creationId xmlns:a16="http://schemas.microsoft.com/office/drawing/2014/main" id="{E79EAE5D-FEC0-4EF7-BBA5-3270B4215AD3}"/>
              </a:ext>
            </a:extLst>
          </p:cNvPr>
          <p:cNvSpPr>
            <a:spLocks noGrp="1"/>
          </p:cNvSpPr>
          <p:nvPr>
            <p:ph type="pic" sz="quarter" idx="13"/>
          </p:nvPr>
        </p:nvSpPr>
        <p:spPr>
          <a:xfrm>
            <a:off x="935038" y="1619250"/>
            <a:ext cx="4110037" cy="3709988"/>
          </a:xfrm>
          <a:prstGeom prst="roundRect">
            <a:avLst>
              <a:gd name="adj" fmla="val 1369"/>
            </a:avLst>
          </a:prstGeom>
          <a:noFill/>
        </p:spPr>
        <p:txBody>
          <a:bodyPr tIns="576000"/>
          <a:lstStyle>
            <a:lvl1pPr marL="0" indent="0" algn="ctr">
              <a:buNone/>
              <a:defRPr/>
            </a:lvl1pPr>
          </a:lstStyle>
          <a:p>
            <a:r>
              <a:rPr lang="sv-SE"/>
              <a:t>Klicka på ikonen för att lägga till en bild</a:t>
            </a:r>
          </a:p>
        </p:txBody>
      </p:sp>
    </p:spTree>
    <p:extLst>
      <p:ext uri="{BB962C8B-B14F-4D97-AF65-F5344CB8AC3E}">
        <p14:creationId xmlns:p14="http://schemas.microsoft.com/office/powerpoint/2010/main" val="5795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sida bild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74296" y="84221"/>
            <a:ext cx="10567736" cy="1149264"/>
          </a:xfrm>
        </p:spPr>
        <p:txBody>
          <a:bodyPr/>
          <a:lstStyle>
            <a:lvl1pPr>
              <a:defRPr spc="0"/>
            </a:lvl1pPr>
          </a:lstStyle>
          <a:p>
            <a:r>
              <a:rPr lang="sv-SE">
                <a:solidFill>
                  <a:schemeClr val="accent1"/>
                </a:solidFill>
              </a:rPr>
              <a:t>Rubrik</a:t>
            </a:r>
            <a:r>
              <a:rPr lang="sv-SE"/>
              <a:t> på en rad</a:t>
            </a:r>
          </a:p>
        </p:txBody>
      </p:sp>
      <p:sp>
        <p:nvSpPr>
          <p:cNvPr id="3" name="Platshållare för innehåll 2">
            <a:extLst>
              <a:ext uri="{FF2B5EF4-FFF2-40B4-BE49-F238E27FC236}">
                <a16:creationId xmlns:a16="http://schemas.microsoft.com/office/drawing/2014/main" id="{C591B10F-9AE3-44F1-83B7-0D36638C58B2}"/>
              </a:ext>
            </a:extLst>
          </p:cNvPr>
          <p:cNvSpPr>
            <a:spLocks noGrp="1"/>
          </p:cNvSpPr>
          <p:nvPr>
            <p:ph idx="1"/>
          </p:nvPr>
        </p:nvSpPr>
        <p:spPr>
          <a:xfrm>
            <a:off x="922424" y="1693273"/>
            <a:ext cx="5919810" cy="3564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7C8D24B6-D2A2-49C9-BA42-DB7B32029E0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7E05EC-B5C7-4E5C-99AF-DAA72183B66D}"/>
              </a:ext>
            </a:extLst>
          </p:cNvPr>
          <p:cNvSpPr>
            <a:spLocks noGrp="1"/>
          </p:cNvSpPr>
          <p:nvPr>
            <p:ph type="sldNum" sz="quarter" idx="12"/>
          </p:nvPr>
        </p:nvSpPr>
        <p:spPr/>
        <p:txBody>
          <a:bodyPr/>
          <a:lstStyle/>
          <a:p>
            <a:fld id="{7FF155A8-5C6D-4241-95DF-81E4F2B16EE5}" type="slidenum">
              <a:rPr lang="sv-SE" smtClean="0"/>
              <a:t>‹#›</a:t>
            </a:fld>
            <a:endParaRPr lang="sv-SE"/>
          </a:p>
        </p:txBody>
      </p:sp>
      <p:sp>
        <p:nvSpPr>
          <p:cNvPr id="7" name="Platshållare för bild 9">
            <a:extLst>
              <a:ext uri="{FF2B5EF4-FFF2-40B4-BE49-F238E27FC236}">
                <a16:creationId xmlns:a16="http://schemas.microsoft.com/office/drawing/2014/main" id="{DCD0C5FE-126D-416C-9A5B-02C9EAD42FBB}"/>
              </a:ext>
            </a:extLst>
          </p:cNvPr>
          <p:cNvSpPr>
            <a:spLocks noGrp="1"/>
          </p:cNvSpPr>
          <p:nvPr>
            <p:ph type="pic" sz="quarter" idx="13"/>
          </p:nvPr>
        </p:nvSpPr>
        <p:spPr>
          <a:xfrm>
            <a:off x="7346348" y="1619250"/>
            <a:ext cx="4110037" cy="3709988"/>
          </a:xfrm>
          <a:prstGeom prst="roundRect">
            <a:avLst>
              <a:gd name="adj" fmla="val 1369"/>
            </a:avLst>
          </a:prstGeom>
          <a:noFill/>
        </p:spPr>
        <p:txBody>
          <a:bodyPr tIns="576000"/>
          <a:lstStyle>
            <a:lvl1pPr marL="0" indent="0" algn="ctr">
              <a:buNone/>
              <a:defRPr/>
            </a:lvl1pPr>
          </a:lstStyle>
          <a:p>
            <a:r>
              <a:rPr lang="sv-SE"/>
              <a:t>Klicka på ikonen för att lägga till en bild</a:t>
            </a:r>
          </a:p>
        </p:txBody>
      </p:sp>
    </p:spTree>
    <p:extLst>
      <p:ext uri="{BB962C8B-B14F-4D97-AF65-F5344CB8AC3E}">
        <p14:creationId xmlns:p14="http://schemas.microsoft.com/office/powerpoint/2010/main" val="419791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utsid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D5545B1-EC61-4586-B3F7-6354B25D50F5}"/>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descr="En bild som visar text, Teckensnitt, Grafik, grafisk design&#10;&#10;AI-genererat innehåll kan vara felaktigt.">
            <a:extLst>
              <a:ext uri="{FF2B5EF4-FFF2-40B4-BE49-F238E27FC236}">
                <a16:creationId xmlns:a16="http://schemas.microsoft.com/office/drawing/2014/main" id="{3B326034-8C65-7F1D-24BB-17D037EE10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0896" y="2819079"/>
            <a:ext cx="5570204" cy="1418186"/>
          </a:xfrm>
          <a:prstGeom prst="rect">
            <a:avLst/>
          </a:prstGeom>
        </p:spPr>
      </p:pic>
    </p:spTree>
    <p:extLst>
      <p:ext uri="{BB962C8B-B14F-4D97-AF65-F5344CB8AC3E}">
        <p14:creationId xmlns:p14="http://schemas.microsoft.com/office/powerpoint/2010/main" val="138984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Rubrik på en rad och innehå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B03EBA8-6059-4F62-9E6A-E043A4C22E81}"/>
              </a:ext>
            </a:extLst>
          </p:cNvPr>
          <p:cNvSpPr/>
          <p:nvPr userDrawn="1"/>
        </p:nvSpPr>
        <p:spPr>
          <a:xfrm>
            <a:off x="0" y="6532510"/>
            <a:ext cx="12192000" cy="342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63999" y="1569719"/>
            <a:ext cx="10465200" cy="386070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datum 3"/>
          <p:cNvSpPr>
            <a:spLocks noGrp="1"/>
          </p:cNvSpPr>
          <p:nvPr>
            <p:ph type="dt" sz="half" idx="10"/>
          </p:nvPr>
        </p:nvSpPr>
        <p:spPr/>
        <p:txBody>
          <a:bodyPr/>
          <a:lstStyle/>
          <a:p>
            <a:fld id="{93979412-D361-406D-A194-319B192BD2D7}" type="datetimeFigureOut">
              <a:rPr lang="sv-SE" smtClean="0">
                <a:solidFill>
                  <a:srgbClr val="FFFFFF"/>
                </a:solidFill>
              </a:rPr>
              <a:pPr/>
              <a:t>2025-11-25</a:t>
            </a:fld>
            <a:endParaRPr lang="sv-SE">
              <a:solidFill>
                <a:srgbClr val="FFFFFF"/>
              </a:solidFill>
            </a:endParaRPr>
          </a:p>
        </p:txBody>
      </p:sp>
      <p:sp>
        <p:nvSpPr>
          <p:cNvPr id="5" name="Platshållare för sidfot 4"/>
          <p:cNvSpPr>
            <a:spLocks noGrp="1"/>
          </p:cNvSpPr>
          <p:nvPr>
            <p:ph type="ftr" sz="quarter" idx="11"/>
          </p:nvPr>
        </p:nvSpPr>
        <p:spPr/>
        <p:txBody>
          <a:bodyPr/>
          <a:lstStyle/>
          <a:p>
            <a:endParaRPr lang="sv-SE">
              <a:solidFill>
                <a:srgbClr val="FFFFFF"/>
              </a:solidFill>
            </a:endParaRPr>
          </a:p>
        </p:txBody>
      </p:sp>
      <p:sp>
        <p:nvSpPr>
          <p:cNvPr id="6" name="Platshållare för bildnummer 5"/>
          <p:cNvSpPr>
            <a:spLocks noGrp="1"/>
          </p:cNvSpPr>
          <p:nvPr>
            <p:ph type="sldNum" sz="quarter" idx="12"/>
          </p:nvPr>
        </p:nvSpPr>
        <p:spPr/>
        <p:txBody>
          <a:bodyPr/>
          <a:lstStyle/>
          <a:p>
            <a:fld id="{44A3E772-BA0E-440B-B6B8-BBE74D104596}" type="slidenum">
              <a:rPr lang="sv-SE" smtClean="0">
                <a:solidFill>
                  <a:srgbClr val="FFFFFF"/>
                </a:solidFill>
              </a:rPr>
              <a:pPr/>
              <a:t>‹#›</a:t>
            </a:fld>
            <a:endParaRPr lang="sv-SE">
              <a:solidFill>
                <a:srgbClr val="FFFFFF"/>
              </a:solidFill>
            </a:endParaRPr>
          </a:p>
        </p:txBody>
      </p:sp>
      <p:pic>
        <p:nvPicPr>
          <p:cNvPr id="7" name="Bildobjekt 6" descr="Logotyp för Region Jämtland Härjedalen med två kvadratiska symboler som symboliserar fjälltoppar och vattendrag.">
            <a:extLst>
              <a:ext uri="{FF2B5EF4-FFF2-40B4-BE49-F238E27FC236}">
                <a16:creationId xmlns:a16="http://schemas.microsoft.com/office/drawing/2014/main" id="{0811AC96-E525-4952-B941-2A563D0EC4BB}"/>
              </a:ext>
            </a:extLst>
          </p:cNvPr>
          <p:cNvPicPr/>
          <p:nvPr userDrawn="1"/>
        </p:nvPicPr>
        <p:blipFill>
          <a:blip r:embed="rId2">
            <a:extLst>
              <a:ext uri="{96DAC541-7B7A-43D3-8B79-37D633B846F1}">
                <asvg:svgBlip xmlns:asvg="http://schemas.microsoft.com/office/drawing/2016/SVG/main" r:embed="rId3"/>
              </a:ext>
            </a:extLst>
          </a:blip>
          <a:srcRect/>
          <a:stretch/>
        </p:blipFill>
        <p:spPr>
          <a:xfrm>
            <a:off x="10009570" y="5608565"/>
            <a:ext cx="1941570" cy="746172"/>
          </a:xfrm>
          <a:prstGeom prst="rect">
            <a:avLst/>
          </a:prstGeom>
        </p:spPr>
      </p:pic>
    </p:spTree>
    <p:extLst>
      <p:ext uri="{BB962C8B-B14F-4D97-AF65-F5344CB8AC3E}">
        <p14:creationId xmlns:p14="http://schemas.microsoft.com/office/powerpoint/2010/main" val="1109060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tartsida utan bild VI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0C5D4EC2-9FA8-4FE8-96F7-29DCCDEDDB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78728"/>
            <a:ext cx="12202510" cy="2200292"/>
          </a:xfrm>
          <a:prstGeom prst="rect">
            <a:avLst/>
          </a:prstGeom>
        </p:spPr>
      </p:pic>
      <p:sp>
        <p:nvSpPr>
          <p:cNvPr id="2" name="Rubrik 1">
            <a:extLst>
              <a:ext uri="{FF2B5EF4-FFF2-40B4-BE49-F238E27FC236}">
                <a16:creationId xmlns:a16="http://schemas.microsoft.com/office/drawing/2014/main" id="{C4679F00-E121-4F6A-8D29-D9E7E550A99B}"/>
              </a:ext>
            </a:extLst>
          </p:cNvPr>
          <p:cNvSpPr>
            <a:spLocks noGrp="1"/>
          </p:cNvSpPr>
          <p:nvPr>
            <p:ph type="ctrTitle" hasCustomPrompt="1"/>
          </p:nvPr>
        </p:nvSpPr>
        <p:spPr>
          <a:xfrm>
            <a:off x="1524000" y="1952672"/>
            <a:ext cx="9144000" cy="2387600"/>
          </a:xfrm>
        </p:spPr>
        <p:txBody>
          <a:bodyPr anchor="t"/>
          <a:lstStyle>
            <a:lvl1pPr algn="ctr">
              <a:defRPr sz="5400"/>
            </a:lvl1pPr>
          </a:lstStyle>
          <a:p>
            <a:r>
              <a:rPr lang="sv-SE"/>
              <a:t>En rubrik kommer</a:t>
            </a:r>
            <a:br>
              <a:rPr lang="sv-SE"/>
            </a:br>
            <a:r>
              <a:rPr lang="sv-SE"/>
              <a:t>att stå här och kan</a:t>
            </a:r>
            <a:br>
              <a:rPr lang="sv-SE"/>
            </a:br>
            <a:r>
              <a:rPr lang="sv-SE"/>
              <a:t>vara på tre rader</a:t>
            </a:r>
          </a:p>
        </p:txBody>
      </p:sp>
      <p:sp>
        <p:nvSpPr>
          <p:cNvPr id="3" name="Underrubrik 2">
            <a:extLst>
              <a:ext uri="{FF2B5EF4-FFF2-40B4-BE49-F238E27FC236}">
                <a16:creationId xmlns:a16="http://schemas.microsoft.com/office/drawing/2014/main" id="{F9F3B956-728F-4271-9E5F-A466177507C6}"/>
              </a:ext>
            </a:extLst>
          </p:cNvPr>
          <p:cNvSpPr>
            <a:spLocks noGrp="1"/>
          </p:cNvSpPr>
          <p:nvPr>
            <p:ph type="subTitle" idx="1" hasCustomPrompt="1"/>
          </p:nvPr>
        </p:nvSpPr>
        <p:spPr>
          <a:xfrm>
            <a:off x="1524000" y="1176772"/>
            <a:ext cx="9144000" cy="410286"/>
          </a:xfrm>
        </p:spPr>
        <p:txBody>
          <a:bodyPr anchor="b"/>
          <a:lstStyle>
            <a:lvl1pPr marL="0" indent="0" algn="ctr">
              <a:buNone/>
              <a:defRPr sz="14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Ämne/titel/namn/datum</a:t>
            </a:r>
          </a:p>
        </p:txBody>
      </p:sp>
      <p:sp>
        <p:nvSpPr>
          <p:cNvPr id="9" name="Rektangel 8">
            <a:extLst>
              <a:ext uri="{FF2B5EF4-FFF2-40B4-BE49-F238E27FC236}">
                <a16:creationId xmlns:a16="http://schemas.microsoft.com/office/drawing/2014/main" id="{25C65CF8-0829-4AB6-891A-190544AC3286}"/>
              </a:ext>
            </a:extLst>
          </p:cNvPr>
          <p:cNvSpPr/>
          <p:nvPr userDrawn="1"/>
        </p:nvSpPr>
        <p:spPr>
          <a:xfrm>
            <a:off x="-2575249" y="841599"/>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2" name="Bildobjekt 11">
            <a:extLst>
              <a:ext uri="{FF2B5EF4-FFF2-40B4-BE49-F238E27FC236}">
                <a16:creationId xmlns:a16="http://schemas.microsoft.com/office/drawing/2014/main" id="{EBE118A1-F797-4EAF-B63F-697D3863BC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40767" y="1808804"/>
            <a:ext cx="1685925" cy="628650"/>
          </a:xfrm>
          <a:prstGeom prst="rect">
            <a:avLst/>
          </a:prstGeom>
        </p:spPr>
      </p:pic>
      <p:pic>
        <p:nvPicPr>
          <p:cNvPr id="5" name="Bildobjekt 4" descr="En bild som visar text, Teckensnitt, Grafik, grafisk design&#10;&#10;AI-genererat innehåll kan vara felaktigt.">
            <a:extLst>
              <a:ext uri="{FF2B5EF4-FFF2-40B4-BE49-F238E27FC236}">
                <a16:creationId xmlns:a16="http://schemas.microsoft.com/office/drawing/2014/main" id="{28A28E25-9534-94F5-655A-6C91BE5659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80000" y="5760000"/>
            <a:ext cx="2880056" cy="733269"/>
          </a:xfrm>
          <a:prstGeom prst="rect">
            <a:avLst/>
          </a:prstGeom>
        </p:spPr>
      </p:pic>
    </p:spTree>
    <p:extLst>
      <p:ext uri="{BB962C8B-B14F-4D97-AF65-F5344CB8AC3E}">
        <p14:creationId xmlns:p14="http://schemas.microsoft.com/office/powerpoint/2010/main" val="51664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tsida med bild ROSA">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198FF978-7AC6-4A7A-943A-D6BAC9303385}"/>
              </a:ext>
            </a:extLst>
          </p:cNvPr>
          <p:cNvSpPr/>
          <p:nvPr userDrawn="1"/>
        </p:nvSpPr>
        <p:spPr>
          <a:xfrm>
            <a:off x="0" y="6120545"/>
            <a:ext cx="12196800" cy="7459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6">
            <a:extLst>
              <a:ext uri="{FF2B5EF4-FFF2-40B4-BE49-F238E27FC236}">
                <a16:creationId xmlns:a16="http://schemas.microsoft.com/office/drawing/2014/main" id="{733B926C-A7EB-4393-AE91-4468A5CB554A}"/>
              </a:ext>
            </a:extLst>
          </p:cNvPr>
          <p:cNvSpPr>
            <a:spLocks noGrp="1"/>
          </p:cNvSpPr>
          <p:nvPr>
            <p:ph type="pic" sz="quarter" idx="13"/>
          </p:nvPr>
        </p:nvSpPr>
        <p:spPr>
          <a:xfrm>
            <a:off x="-10510" y="0"/>
            <a:ext cx="12202510" cy="4781496"/>
          </a:xfrm>
          <a:custGeom>
            <a:avLst/>
            <a:gdLst>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18234"/>
              <a:gd name="connsiteX1" fmla="*/ 12192000 w 12192000"/>
              <a:gd name="connsiteY1" fmla="*/ 0 h 5318234"/>
              <a:gd name="connsiteX2" fmla="*/ 12192000 w 12192000"/>
              <a:gd name="connsiteY2" fmla="*/ 5307013 h 5318234"/>
              <a:gd name="connsiteX3" fmla="*/ 6243145 w 12192000"/>
              <a:gd name="connsiteY3" fmla="*/ 5318234 h 5318234"/>
              <a:gd name="connsiteX4" fmla="*/ 0 w 12192000"/>
              <a:gd name="connsiteY4" fmla="*/ 5307013 h 5318234"/>
              <a:gd name="connsiteX5" fmla="*/ 0 w 12192000"/>
              <a:gd name="connsiteY5" fmla="*/ 0 h 5318234"/>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21021 w 12192000"/>
              <a:gd name="connsiteY3" fmla="*/ 468690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21021 w 12192000"/>
              <a:gd name="connsiteY3" fmla="*/ 4686903 h 5307013"/>
              <a:gd name="connsiteX4" fmla="*/ 0 w 12192000"/>
              <a:gd name="connsiteY4" fmla="*/ 0 h 5307013"/>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10510 w 12202510"/>
              <a:gd name="connsiteY0" fmla="*/ 0 h 4781496"/>
              <a:gd name="connsiteX1" fmla="*/ 12202510 w 12202510"/>
              <a:gd name="connsiteY1" fmla="*/ 0 h 4781496"/>
              <a:gd name="connsiteX2" fmla="*/ 12202510 w 12202510"/>
              <a:gd name="connsiteY2" fmla="*/ 4781496 h 4781496"/>
              <a:gd name="connsiteX3" fmla="*/ 0 w 12202510"/>
              <a:gd name="connsiteY3" fmla="*/ 4686903 h 4781496"/>
              <a:gd name="connsiteX4" fmla="*/ 10510 w 12202510"/>
              <a:gd name="connsiteY4" fmla="*/ 0 h 4781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510" h="4781496">
                <a:moveTo>
                  <a:pt x="10510" y="0"/>
                </a:moveTo>
                <a:lnTo>
                  <a:pt x="12202510" y="0"/>
                </a:lnTo>
                <a:lnTo>
                  <a:pt x="12202510" y="4781496"/>
                </a:lnTo>
                <a:cubicBezTo>
                  <a:pt x="10755586" y="4140365"/>
                  <a:pt x="5598509" y="2490241"/>
                  <a:pt x="0" y="4686903"/>
                </a:cubicBezTo>
                <a:cubicBezTo>
                  <a:pt x="3503" y="3124602"/>
                  <a:pt x="7007" y="1562301"/>
                  <a:pt x="10510" y="0"/>
                </a:cubicBezTo>
                <a:close/>
              </a:path>
            </a:pathLst>
          </a:custGeom>
          <a:solidFill>
            <a:schemeClr val="accent3"/>
          </a:solidFill>
        </p:spPr>
        <p:txBody>
          <a:bodyPr tIns="1332000"/>
          <a:lstStyle>
            <a:lvl1pPr marL="0" indent="0" algn="ctr">
              <a:buNone/>
              <a:defRPr/>
            </a:lvl1pPr>
          </a:lstStyle>
          <a:p>
            <a:r>
              <a:rPr lang="sv-SE"/>
              <a:t>Klicka på ikonen för att lägga till en bild</a:t>
            </a:r>
          </a:p>
        </p:txBody>
      </p:sp>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38200" y="4435504"/>
            <a:ext cx="10515600" cy="1149264"/>
          </a:xfrm>
        </p:spPr>
        <p:txBody>
          <a:bodyPr/>
          <a:lstStyle>
            <a:lvl1pPr algn="ctr">
              <a:defRPr sz="4600"/>
            </a:lvl1pPr>
          </a:lstStyle>
          <a:p>
            <a:r>
              <a:rPr lang="sv-SE"/>
              <a:t>En rubrik kommer</a:t>
            </a:r>
            <a:br>
              <a:rPr lang="sv-SE"/>
            </a:br>
            <a:r>
              <a:rPr lang="sv-SE"/>
              <a:t>att stå här och vara på två rader</a:t>
            </a:r>
          </a:p>
        </p:txBody>
      </p:sp>
      <p:sp>
        <p:nvSpPr>
          <p:cNvPr id="10" name="Underrubrik 2">
            <a:extLst>
              <a:ext uri="{FF2B5EF4-FFF2-40B4-BE49-F238E27FC236}">
                <a16:creationId xmlns:a16="http://schemas.microsoft.com/office/drawing/2014/main" id="{A1446BD1-50A4-40FE-9679-6F29CE291357}"/>
              </a:ext>
            </a:extLst>
          </p:cNvPr>
          <p:cNvSpPr>
            <a:spLocks noGrp="1"/>
          </p:cNvSpPr>
          <p:nvPr>
            <p:ph type="subTitle" idx="1" hasCustomPrompt="1"/>
          </p:nvPr>
        </p:nvSpPr>
        <p:spPr>
          <a:xfrm>
            <a:off x="385840" y="6302727"/>
            <a:ext cx="5717628" cy="410286"/>
          </a:xfrm>
        </p:spPr>
        <p:txBody>
          <a:bodyPr anchor="ctr"/>
          <a:lstStyle>
            <a:lvl1pPr marL="0" indent="0" algn="l">
              <a:buNone/>
              <a:defRPr sz="1100" b="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Ämne/titel/namn/datum</a:t>
            </a:r>
          </a:p>
        </p:txBody>
      </p:sp>
      <p:sp>
        <p:nvSpPr>
          <p:cNvPr id="13" name="Rektangel 12">
            <a:extLst>
              <a:ext uri="{FF2B5EF4-FFF2-40B4-BE49-F238E27FC236}">
                <a16:creationId xmlns:a16="http://schemas.microsoft.com/office/drawing/2014/main" id="{F6D4D3BE-D90B-473D-BD5E-AE8A9BD8150E}"/>
              </a:ext>
            </a:extLst>
          </p:cNvPr>
          <p:cNvSpPr/>
          <p:nvPr userDrawn="1"/>
        </p:nvSpPr>
        <p:spPr>
          <a:xfrm>
            <a:off x="-2575249" y="4294662"/>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4" name="Bildobjekt 13">
            <a:extLst>
              <a:ext uri="{FF2B5EF4-FFF2-40B4-BE49-F238E27FC236}">
                <a16:creationId xmlns:a16="http://schemas.microsoft.com/office/drawing/2014/main" id="{F559ADBB-AE9C-4433-8521-A9B004D10A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0767" y="5261867"/>
            <a:ext cx="1685925" cy="628650"/>
          </a:xfrm>
          <a:prstGeom prst="rect">
            <a:avLst/>
          </a:prstGeom>
        </p:spPr>
      </p:pic>
      <p:pic>
        <p:nvPicPr>
          <p:cNvPr id="4" name="Bildobjekt 3" descr="En bild som visar text, Teckensnitt, Grafik, grafisk design&#10;&#10;AI-genererat innehåll kan vara felaktigt.">
            <a:extLst>
              <a:ext uri="{FF2B5EF4-FFF2-40B4-BE49-F238E27FC236}">
                <a16:creationId xmlns:a16="http://schemas.microsoft.com/office/drawing/2014/main" id="{5518F845-6EEB-CA99-819A-AF61D80B99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16000" y="6298133"/>
            <a:ext cx="1820294" cy="463451"/>
          </a:xfrm>
          <a:prstGeom prst="rect">
            <a:avLst/>
          </a:prstGeom>
        </p:spPr>
      </p:pic>
    </p:spTree>
    <p:extLst>
      <p:ext uri="{BB962C8B-B14F-4D97-AF65-F5344CB8AC3E}">
        <p14:creationId xmlns:p14="http://schemas.microsoft.com/office/powerpoint/2010/main" val="308513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tartsida med bild VI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198FF978-7AC6-4A7A-943A-D6BAC9303385}"/>
              </a:ext>
            </a:extLst>
          </p:cNvPr>
          <p:cNvSpPr/>
          <p:nvPr userDrawn="1"/>
        </p:nvSpPr>
        <p:spPr>
          <a:xfrm>
            <a:off x="0" y="6120545"/>
            <a:ext cx="12193200" cy="7459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6">
            <a:extLst>
              <a:ext uri="{FF2B5EF4-FFF2-40B4-BE49-F238E27FC236}">
                <a16:creationId xmlns:a16="http://schemas.microsoft.com/office/drawing/2014/main" id="{733B926C-A7EB-4393-AE91-4468A5CB554A}"/>
              </a:ext>
            </a:extLst>
          </p:cNvPr>
          <p:cNvSpPr>
            <a:spLocks noGrp="1"/>
          </p:cNvSpPr>
          <p:nvPr>
            <p:ph type="pic" sz="quarter" idx="13"/>
          </p:nvPr>
        </p:nvSpPr>
        <p:spPr>
          <a:xfrm>
            <a:off x="-10510" y="0"/>
            <a:ext cx="12202510" cy="4781496"/>
          </a:xfrm>
          <a:custGeom>
            <a:avLst/>
            <a:gdLst>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18234"/>
              <a:gd name="connsiteX1" fmla="*/ 12192000 w 12192000"/>
              <a:gd name="connsiteY1" fmla="*/ 0 h 5318234"/>
              <a:gd name="connsiteX2" fmla="*/ 12192000 w 12192000"/>
              <a:gd name="connsiteY2" fmla="*/ 5307013 h 5318234"/>
              <a:gd name="connsiteX3" fmla="*/ 6243145 w 12192000"/>
              <a:gd name="connsiteY3" fmla="*/ 5318234 h 5318234"/>
              <a:gd name="connsiteX4" fmla="*/ 0 w 12192000"/>
              <a:gd name="connsiteY4" fmla="*/ 5307013 h 5318234"/>
              <a:gd name="connsiteX5" fmla="*/ 0 w 12192000"/>
              <a:gd name="connsiteY5" fmla="*/ 0 h 5318234"/>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21021 w 12192000"/>
              <a:gd name="connsiteY3" fmla="*/ 468690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21021 w 12192000"/>
              <a:gd name="connsiteY3" fmla="*/ 4686903 h 5307013"/>
              <a:gd name="connsiteX4" fmla="*/ 0 w 12192000"/>
              <a:gd name="connsiteY4" fmla="*/ 0 h 5307013"/>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10510 w 12202510"/>
              <a:gd name="connsiteY0" fmla="*/ 0 h 4781496"/>
              <a:gd name="connsiteX1" fmla="*/ 12202510 w 12202510"/>
              <a:gd name="connsiteY1" fmla="*/ 0 h 4781496"/>
              <a:gd name="connsiteX2" fmla="*/ 12202510 w 12202510"/>
              <a:gd name="connsiteY2" fmla="*/ 4781496 h 4781496"/>
              <a:gd name="connsiteX3" fmla="*/ 0 w 12202510"/>
              <a:gd name="connsiteY3" fmla="*/ 4686903 h 4781496"/>
              <a:gd name="connsiteX4" fmla="*/ 10510 w 12202510"/>
              <a:gd name="connsiteY4" fmla="*/ 0 h 4781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510" h="4781496">
                <a:moveTo>
                  <a:pt x="10510" y="0"/>
                </a:moveTo>
                <a:lnTo>
                  <a:pt x="12202510" y="0"/>
                </a:lnTo>
                <a:lnTo>
                  <a:pt x="12202510" y="4781496"/>
                </a:lnTo>
                <a:cubicBezTo>
                  <a:pt x="10755586" y="4140365"/>
                  <a:pt x="5598509" y="2490241"/>
                  <a:pt x="0" y="4686903"/>
                </a:cubicBezTo>
                <a:cubicBezTo>
                  <a:pt x="3503" y="3124602"/>
                  <a:pt x="7007" y="1562301"/>
                  <a:pt x="10510" y="0"/>
                </a:cubicBezTo>
                <a:close/>
              </a:path>
            </a:pathLst>
          </a:custGeom>
          <a:solidFill>
            <a:schemeClr val="bg1"/>
          </a:solidFill>
        </p:spPr>
        <p:txBody>
          <a:bodyPr tIns="1332000"/>
          <a:lstStyle>
            <a:lvl1pPr marL="0" indent="0" algn="ctr">
              <a:buNone/>
              <a:defRPr/>
            </a:lvl1pPr>
          </a:lstStyle>
          <a:p>
            <a:r>
              <a:rPr lang="sv-SE"/>
              <a:t>Klicka på ikonen för att lägga till en bild</a:t>
            </a:r>
          </a:p>
        </p:txBody>
      </p:sp>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38200" y="4435504"/>
            <a:ext cx="10515600" cy="1149264"/>
          </a:xfrm>
        </p:spPr>
        <p:txBody>
          <a:bodyPr/>
          <a:lstStyle>
            <a:lvl1pPr algn="ctr">
              <a:defRPr sz="4600"/>
            </a:lvl1pPr>
          </a:lstStyle>
          <a:p>
            <a:r>
              <a:rPr lang="sv-SE"/>
              <a:t>En rubrik kommer</a:t>
            </a:r>
            <a:br>
              <a:rPr lang="sv-SE"/>
            </a:br>
            <a:r>
              <a:rPr lang="sv-SE"/>
              <a:t>att stå här och vara på två rader</a:t>
            </a:r>
          </a:p>
        </p:txBody>
      </p:sp>
      <p:sp>
        <p:nvSpPr>
          <p:cNvPr id="10" name="Underrubrik 2">
            <a:extLst>
              <a:ext uri="{FF2B5EF4-FFF2-40B4-BE49-F238E27FC236}">
                <a16:creationId xmlns:a16="http://schemas.microsoft.com/office/drawing/2014/main" id="{A1446BD1-50A4-40FE-9679-6F29CE291357}"/>
              </a:ext>
            </a:extLst>
          </p:cNvPr>
          <p:cNvSpPr>
            <a:spLocks noGrp="1"/>
          </p:cNvSpPr>
          <p:nvPr>
            <p:ph type="subTitle" idx="1" hasCustomPrompt="1"/>
          </p:nvPr>
        </p:nvSpPr>
        <p:spPr>
          <a:xfrm>
            <a:off x="385840" y="6302727"/>
            <a:ext cx="5717628" cy="410286"/>
          </a:xfrm>
        </p:spPr>
        <p:txBody>
          <a:bodyPr anchor="ctr"/>
          <a:lstStyle>
            <a:lvl1pPr marL="0" indent="0" algn="l">
              <a:buNone/>
              <a:defRPr sz="1100" b="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Ämne/titel/namn/datum</a:t>
            </a:r>
          </a:p>
        </p:txBody>
      </p:sp>
      <p:sp>
        <p:nvSpPr>
          <p:cNvPr id="13" name="Rektangel 12">
            <a:extLst>
              <a:ext uri="{FF2B5EF4-FFF2-40B4-BE49-F238E27FC236}">
                <a16:creationId xmlns:a16="http://schemas.microsoft.com/office/drawing/2014/main" id="{F6D4D3BE-D90B-473D-BD5E-AE8A9BD8150E}"/>
              </a:ext>
            </a:extLst>
          </p:cNvPr>
          <p:cNvSpPr/>
          <p:nvPr userDrawn="1"/>
        </p:nvSpPr>
        <p:spPr>
          <a:xfrm>
            <a:off x="-2575249" y="4294662"/>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4" name="Bildobjekt 13">
            <a:extLst>
              <a:ext uri="{FF2B5EF4-FFF2-40B4-BE49-F238E27FC236}">
                <a16:creationId xmlns:a16="http://schemas.microsoft.com/office/drawing/2014/main" id="{F559ADBB-AE9C-4433-8521-A9B004D10A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0767" y="5261867"/>
            <a:ext cx="1685925" cy="628650"/>
          </a:xfrm>
          <a:prstGeom prst="rect">
            <a:avLst/>
          </a:prstGeom>
        </p:spPr>
      </p:pic>
      <p:pic>
        <p:nvPicPr>
          <p:cNvPr id="4" name="Bildobjekt 3" descr="En bild som visar text, Teckensnitt, Grafik, grafisk design&#10;&#10;AI-genererat innehåll kan vara felaktigt.">
            <a:extLst>
              <a:ext uri="{FF2B5EF4-FFF2-40B4-BE49-F238E27FC236}">
                <a16:creationId xmlns:a16="http://schemas.microsoft.com/office/drawing/2014/main" id="{3702D7FB-9CC4-F0C2-2F4C-E47313937D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16000" y="6300000"/>
            <a:ext cx="1820294" cy="463451"/>
          </a:xfrm>
          <a:prstGeom prst="rect">
            <a:avLst/>
          </a:prstGeom>
        </p:spPr>
      </p:pic>
    </p:spTree>
    <p:extLst>
      <p:ext uri="{BB962C8B-B14F-4D97-AF65-F5344CB8AC3E}">
        <p14:creationId xmlns:p14="http://schemas.microsoft.com/office/powerpoint/2010/main" val="176132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artsida med bild, stående ROS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B9B1E09-5306-4C10-87AB-2A88B20FDCA3}"/>
              </a:ext>
            </a:extLst>
          </p:cNvPr>
          <p:cNvSpPr/>
          <p:nvPr userDrawn="1"/>
        </p:nvSpPr>
        <p:spPr>
          <a:xfrm>
            <a:off x="4534293" y="0"/>
            <a:ext cx="765770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bild 3">
            <a:extLst>
              <a:ext uri="{FF2B5EF4-FFF2-40B4-BE49-F238E27FC236}">
                <a16:creationId xmlns:a16="http://schemas.microsoft.com/office/drawing/2014/main" id="{A6D5D8B6-D25B-4C93-B295-E27694AD218D}"/>
              </a:ext>
            </a:extLst>
          </p:cNvPr>
          <p:cNvSpPr>
            <a:spLocks noGrp="1"/>
          </p:cNvSpPr>
          <p:nvPr>
            <p:ph type="pic" sz="quarter" idx="10"/>
          </p:nvPr>
        </p:nvSpPr>
        <p:spPr>
          <a:xfrm>
            <a:off x="0" y="0"/>
            <a:ext cx="5409044" cy="6124575"/>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9044" h="6858000">
                <a:moveTo>
                  <a:pt x="0" y="0"/>
                </a:moveTo>
                <a:lnTo>
                  <a:pt x="4724633" y="0"/>
                </a:lnTo>
                <a:cubicBezTo>
                  <a:pt x="5544943" y="1510553"/>
                  <a:pt x="5691367" y="5015753"/>
                  <a:pt x="4814281" y="6858000"/>
                </a:cubicBezTo>
                <a:lnTo>
                  <a:pt x="0" y="6858000"/>
                </a:lnTo>
                <a:lnTo>
                  <a:pt x="0" y="0"/>
                </a:lnTo>
                <a:close/>
              </a:path>
            </a:pathLst>
          </a:custGeom>
          <a:solidFill>
            <a:schemeClr val="bg1"/>
          </a:solidFill>
          <a:ln>
            <a:noFill/>
          </a:ln>
        </p:spPr>
        <p:txBody>
          <a:bodyPr tIns="612000"/>
          <a:lstStyle>
            <a:lvl1pPr marL="0" indent="0" algn="ctr">
              <a:buNone/>
              <a:defRPr/>
            </a:lvl1pPr>
          </a:lstStyle>
          <a:p>
            <a:r>
              <a:rPr lang="sv-SE"/>
              <a:t>Klicka på ikonen för att lägga till en bild</a:t>
            </a:r>
          </a:p>
        </p:txBody>
      </p:sp>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6113929" y="2438399"/>
            <a:ext cx="5732929" cy="2518839"/>
          </a:xfrm>
        </p:spPr>
        <p:txBody>
          <a:bodyPr anchor="t"/>
          <a:lstStyle>
            <a:lvl1pPr algn="l">
              <a:defRPr sz="4600"/>
            </a:lvl1pPr>
          </a:lstStyle>
          <a:p>
            <a:r>
              <a:rPr lang="sv-SE"/>
              <a:t>En rubrik kommer</a:t>
            </a:r>
            <a:br>
              <a:rPr lang="sv-SE"/>
            </a:br>
            <a:r>
              <a:rPr lang="sv-SE"/>
              <a:t>att stå här och vara på tre rader</a:t>
            </a:r>
          </a:p>
        </p:txBody>
      </p:sp>
      <p:pic>
        <p:nvPicPr>
          <p:cNvPr id="9" name="Bildobjekt 8">
            <a:extLst>
              <a:ext uri="{FF2B5EF4-FFF2-40B4-BE49-F238E27FC236}">
                <a16:creationId xmlns:a16="http://schemas.microsoft.com/office/drawing/2014/main" id="{25B9738A-C3E8-4B02-8BAA-0C250B908C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9317" y="6316726"/>
            <a:ext cx="811630" cy="329318"/>
          </a:xfrm>
          <a:prstGeom prst="rect">
            <a:avLst/>
          </a:prstGeom>
        </p:spPr>
      </p:pic>
      <p:sp>
        <p:nvSpPr>
          <p:cNvPr id="13" name="Rektangel 12">
            <a:extLst>
              <a:ext uri="{FF2B5EF4-FFF2-40B4-BE49-F238E27FC236}">
                <a16:creationId xmlns:a16="http://schemas.microsoft.com/office/drawing/2014/main" id="{F6D4D3BE-D90B-473D-BD5E-AE8A9BD8150E}"/>
              </a:ext>
            </a:extLst>
          </p:cNvPr>
          <p:cNvSpPr/>
          <p:nvPr userDrawn="1"/>
        </p:nvSpPr>
        <p:spPr>
          <a:xfrm>
            <a:off x="-2575249" y="4294662"/>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4" name="Bildobjekt 13">
            <a:extLst>
              <a:ext uri="{FF2B5EF4-FFF2-40B4-BE49-F238E27FC236}">
                <a16:creationId xmlns:a16="http://schemas.microsoft.com/office/drawing/2014/main" id="{F559ADBB-AE9C-4433-8521-A9B004D10A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40767" y="5261867"/>
            <a:ext cx="1685925" cy="628650"/>
          </a:xfrm>
          <a:prstGeom prst="rect">
            <a:avLst/>
          </a:prstGeom>
        </p:spPr>
      </p:pic>
      <p:sp>
        <p:nvSpPr>
          <p:cNvPr id="32" name="Rektangel 31">
            <a:extLst>
              <a:ext uri="{FF2B5EF4-FFF2-40B4-BE49-F238E27FC236}">
                <a16:creationId xmlns:a16="http://schemas.microsoft.com/office/drawing/2014/main" id="{813EFC0E-885A-43B5-9260-07804A71EAA3}"/>
              </a:ext>
            </a:extLst>
          </p:cNvPr>
          <p:cNvSpPr/>
          <p:nvPr userDrawn="1"/>
        </p:nvSpPr>
        <p:spPr>
          <a:xfrm>
            <a:off x="0" y="6112042"/>
            <a:ext cx="12193200" cy="7459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Underrubrik 2">
            <a:extLst>
              <a:ext uri="{FF2B5EF4-FFF2-40B4-BE49-F238E27FC236}">
                <a16:creationId xmlns:a16="http://schemas.microsoft.com/office/drawing/2014/main" id="{B8308509-CDE4-4C50-93DD-8185D4032388}"/>
              </a:ext>
            </a:extLst>
          </p:cNvPr>
          <p:cNvSpPr>
            <a:spLocks noGrp="1"/>
          </p:cNvSpPr>
          <p:nvPr>
            <p:ph type="subTitle" idx="1" hasCustomPrompt="1"/>
          </p:nvPr>
        </p:nvSpPr>
        <p:spPr>
          <a:xfrm>
            <a:off x="385840" y="6284797"/>
            <a:ext cx="5717628" cy="410286"/>
          </a:xfrm>
        </p:spPr>
        <p:txBody>
          <a:bodyPr anchor="ctr"/>
          <a:lstStyle>
            <a:lvl1pPr marL="0" indent="0" algn="l">
              <a:buNone/>
              <a:defRPr sz="1100" b="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Ämne/titel/namn/datum</a:t>
            </a:r>
          </a:p>
        </p:txBody>
      </p:sp>
      <p:pic>
        <p:nvPicPr>
          <p:cNvPr id="6" name="Bildobjekt 5" descr="En bild som visar text, Teckensnitt, Grafik, grafisk design&#10;&#10;AI-genererat innehåll kan vara felaktigt.">
            <a:extLst>
              <a:ext uri="{FF2B5EF4-FFF2-40B4-BE49-F238E27FC236}">
                <a16:creationId xmlns:a16="http://schemas.microsoft.com/office/drawing/2014/main" id="{8998D2FA-55F6-90BA-2B54-CEFCD61CEAF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16000" y="6300000"/>
            <a:ext cx="1820294" cy="463451"/>
          </a:xfrm>
          <a:prstGeom prst="rect">
            <a:avLst/>
          </a:prstGeom>
        </p:spPr>
      </p:pic>
    </p:spTree>
    <p:extLst>
      <p:ext uri="{BB962C8B-B14F-4D97-AF65-F5344CB8AC3E}">
        <p14:creationId xmlns:p14="http://schemas.microsoft.com/office/powerpoint/2010/main" val="300922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tartsida med bild, stående VI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B9B1E09-5306-4C10-87AB-2A88B20FDCA3}"/>
              </a:ext>
            </a:extLst>
          </p:cNvPr>
          <p:cNvSpPr/>
          <p:nvPr userDrawn="1"/>
        </p:nvSpPr>
        <p:spPr>
          <a:xfrm>
            <a:off x="4534293" y="0"/>
            <a:ext cx="765770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bild 3">
            <a:extLst>
              <a:ext uri="{FF2B5EF4-FFF2-40B4-BE49-F238E27FC236}">
                <a16:creationId xmlns:a16="http://schemas.microsoft.com/office/drawing/2014/main" id="{A6D5D8B6-D25B-4C93-B295-E27694AD218D}"/>
              </a:ext>
            </a:extLst>
          </p:cNvPr>
          <p:cNvSpPr>
            <a:spLocks noGrp="1"/>
          </p:cNvSpPr>
          <p:nvPr>
            <p:ph type="pic" sz="quarter" idx="10"/>
          </p:nvPr>
        </p:nvSpPr>
        <p:spPr>
          <a:xfrm>
            <a:off x="0" y="0"/>
            <a:ext cx="5409044" cy="6115050"/>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9044" h="6858000">
                <a:moveTo>
                  <a:pt x="0" y="0"/>
                </a:moveTo>
                <a:lnTo>
                  <a:pt x="4724633" y="0"/>
                </a:lnTo>
                <a:cubicBezTo>
                  <a:pt x="5544943" y="1510553"/>
                  <a:pt x="5691367" y="5015753"/>
                  <a:pt x="4814281" y="6858000"/>
                </a:cubicBezTo>
                <a:lnTo>
                  <a:pt x="0" y="6858000"/>
                </a:lnTo>
                <a:lnTo>
                  <a:pt x="0" y="0"/>
                </a:lnTo>
                <a:close/>
              </a:path>
            </a:pathLst>
          </a:custGeom>
          <a:solidFill>
            <a:schemeClr val="bg1"/>
          </a:solidFill>
          <a:ln>
            <a:noFill/>
          </a:ln>
        </p:spPr>
        <p:txBody>
          <a:bodyPr tIns="612000"/>
          <a:lstStyle>
            <a:lvl1pPr marL="0" indent="0" algn="ctr">
              <a:buNone/>
              <a:defRPr/>
            </a:lvl1pPr>
          </a:lstStyle>
          <a:p>
            <a:r>
              <a:rPr lang="sv-SE"/>
              <a:t>Klicka på ikonen för att lägga till en bild</a:t>
            </a:r>
          </a:p>
        </p:txBody>
      </p:sp>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6113929" y="2438399"/>
            <a:ext cx="5732929" cy="2518839"/>
          </a:xfrm>
        </p:spPr>
        <p:txBody>
          <a:bodyPr anchor="t"/>
          <a:lstStyle>
            <a:lvl1pPr algn="l">
              <a:defRPr sz="4600"/>
            </a:lvl1pPr>
          </a:lstStyle>
          <a:p>
            <a:r>
              <a:rPr lang="sv-SE"/>
              <a:t>En rubrik kommer</a:t>
            </a:r>
            <a:br>
              <a:rPr lang="sv-SE"/>
            </a:br>
            <a:r>
              <a:rPr lang="sv-SE"/>
              <a:t>att stå här och vara på tre rader</a:t>
            </a:r>
          </a:p>
        </p:txBody>
      </p:sp>
      <p:pic>
        <p:nvPicPr>
          <p:cNvPr id="9" name="Bildobjekt 8">
            <a:extLst>
              <a:ext uri="{FF2B5EF4-FFF2-40B4-BE49-F238E27FC236}">
                <a16:creationId xmlns:a16="http://schemas.microsoft.com/office/drawing/2014/main" id="{25B9738A-C3E8-4B02-8BAA-0C250B908C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9317" y="6316726"/>
            <a:ext cx="811630" cy="329318"/>
          </a:xfrm>
          <a:prstGeom prst="rect">
            <a:avLst/>
          </a:prstGeom>
        </p:spPr>
      </p:pic>
      <p:sp>
        <p:nvSpPr>
          <p:cNvPr id="13" name="Rektangel 12">
            <a:extLst>
              <a:ext uri="{FF2B5EF4-FFF2-40B4-BE49-F238E27FC236}">
                <a16:creationId xmlns:a16="http://schemas.microsoft.com/office/drawing/2014/main" id="{F6D4D3BE-D90B-473D-BD5E-AE8A9BD8150E}"/>
              </a:ext>
            </a:extLst>
          </p:cNvPr>
          <p:cNvSpPr/>
          <p:nvPr userDrawn="1"/>
        </p:nvSpPr>
        <p:spPr>
          <a:xfrm>
            <a:off x="-2575249" y="4294662"/>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4" name="Bildobjekt 13">
            <a:extLst>
              <a:ext uri="{FF2B5EF4-FFF2-40B4-BE49-F238E27FC236}">
                <a16:creationId xmlns:a16="http://schemas.microsoft.com/office/drawing/2014/main" id="{F559ADBB-AE9C-4433-8521-A9B004D10A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40767" y="5261867"/>
            <a:ext cx="1685925" cy="628650"/>
          </a:xfrm>
          <a:prstGeom prst="rect">
            <a:avLst/>
          </a:prstGeom>
        </p:spPr>
      </p:pic>
      <p:sp>
        <p:nvSpPr>
          <p:cNvPr id="32" name="Rektangel 31">
            <a:extLst>
              <a:ext uri="{FF2B5EF4-FFF2-40B4-BE49-F238E27FC236}">
                <a16:creationId xmlns:a16="http://schemas.microsoft.com/office/drawing/2014/main" id="{D7C6379A-E5B9-4DBE-87E3-D8A0F4B3241B}"/>
              </a:ext>
            </a:extLst>
          </p:cNvPr>
          <p:cNvSpPr/>
          <p:nvPr userDrawn="1"/>
        </p:nvSpPr>
        <p:spPr>
          <a:xfrm>
            <a:off x="0" y="6112042"/>
            <a:ext cx="12192000" cy="7459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Underrubrik 2">
            <a:extLst>
              <a:ext uri="{FF2B5EF4-FFF2-40B4-BE49-F238E27FC236}">
                <a16:creationId xmlns:a16="http://schemas.microsoft.com/office/drawing/2014/main" id="{98DE3D41-C2B5-4D95-91B2-B0834D588D45}"/>
              </a:ext>
            </a:extLst>
          </p:cNvPr>
          <p:cNvSpPr>
            <a:spLocks noGrp="1"/>
          </p:cNvSpPr>
          <p:nvPr>
            <p:ph type="subTitle" idx="1" hasCustomPrompt="1"/>
          </p:nvPr>
        </p:nvSpPr>
        <p:spPr>
          <a:xfrm>
            <a:off x="385840" y="6284797"/>
            <a:ext cx="5717628" cy="410286"/>
          </a:xfrm>
        </p:spPr>
        <p:txBody>
          <a:bodyPr anchor="ctr"/>
          <a:lstStyle>
            <a:lvl1pPr marL="0" indent="0" algn="l">
              <a:buNone/>
              <a:defRPr sz="1100" b="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Ämne/titel/namn/datum</a:t>
            </a:r>
          </a:p>
        </p:txBody>
      </p:sp>
      <p:pic>
        <p:nvPicPr>
          <p:cNvPr id="6" name="Bildobjekt 5" descr="En bild som visar text, Teckensnitt, Grafik, grafisk design&#10;&#10;AI-genererat innehåll kan vara felaktigt.">
            <a:extLst>
              <a:ext uri="{FF2B5EF4-FFF2-40B4-BE49-F238E27FC236}">
                <a16:creationId xmlns:a16="http://schemas.microsoft.com/office/drawing/2014/main" id="{1E8C296B-9FC3-B074-385B-D680D4CB289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16000" y="6300000"/>
            <a:ext cx="1820294" cy="463451"/>
          </a:xfrm>
          <a:prstGeom prst="rect">
            <a:avLst/>
          </a:prstGeom>
        </p:spPr>
      </p:pic>
    </p:spTree>
    <p:extLst>
      <p:ext uri="{BB962C8B-B14F-4D97-AF65-F5344CB8AC3E}">
        <p14:creationId xmlns:p14="http://schemas.microsoft.com/office/powerpoint/2010/main" val="180268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Kapitelsida ROS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980B2C3-6720-4B17-BCEF-D058EE6EA5EF}"/>
              </a:ext>
            </a:extLst>
          </p:cNvPr>
          <p:cNvSpPr/>
          <p:nvPr userDrawn="1"/>
        </p:nvSpPr>
        <p:spPr>
          <a:xfrm>
            <a:off x="0" y="0"/>
            <a:ext cx="12192000" cy="6117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38200" y="1540043"/>
            <a:ext cx="10515600" cy="2679331"/>
          </a:xfrm>
        </p:spPr>
        <p:txBody>
          <a:bodyPr anchor="ctr"/>
          <a:lstStyle>
            <a:lvl1pPr algn="ctr">
              <a:defRPr sz="4600"/>
            </a:lvl1pPr>
          </a:lstStyle>
          <a:p>
            <a:r>
              <a:rPr lang="sv-SE">
                <a:solidFill>
                  <a:schemeClr val="accent1"/>
                </a:solidFill>
              </a:rPr>
              <a:t>Vi finns på</a:t>
            </a:r>
            <a:br>
              <a:rPr lang="sv-SE"/>
            </a:br>
            <a:r>
              <a:rPr lang="sv-SE"/>
              <a:t>webb och telefon och</a:t>
            </a:r>
            <a:br>
              <a:rPr lang="sv-SE"/>
            </a:br>
            <a:r>
              <a:rPr lang="sv-SE"/>
              <a:t>har öppet dygnet runt</a:t>
            </a:r>
          </a:p>
        </p:txBody>
      </p:sp>
      <p:sp>
        <p:nvSpPr>
          <p:cNvPr id="6" name="Platshållare för sidfot 4">
            <a:extLst>
              <a:ext uri="{FF2B5EF4-FFF2-40B4-BE49-F238E27FC236}">
                <a16:creationId xmlns:a16="http://schemas.microsoft.com/office/drawing/2014/main" id="{E744CDB5-661C-4791-9896-07C2BE0466E4}"/>
              </a:ext>
            </a:extLst>
          </p:cNvPr>
          <p:cNvSpPr>
            <a:spLocks noGrp="1"/>
          </p:cNvSpPr>
          <p:nvPr>
            <p:ph type="ftr" sz="quarter" idx="3"/>
          </p:nvPr>
        </p:nvSpPr>
        <p:spPr>
          <a:xfrm>
            <a:off x="711722" y="6311973"/>
            <a:ext cx="4114800" cy="365125"/>
          </a:xfrm>
          <a:prstGeom prst="rect">
            <a:avLst/>
          </a:prstGeom>
        </p:spPr>
        <p:txBody>
          <a:bodyPr vert="horz" lIns="0" tIns="0" rIns="0" bIns="0" rtlCol="0" anchor="ctr"/>
          <a:lstStyle>
            <a:lvl1pPr algn="l">
              <a:defRPr sz="1050" b="0">
                <a:solidFill>
                  <a:schemeClr val="bg1"/>
                </a:solidFill>
              </a:defRPr>
            </a:lvl1pPr>
          </a:lstStyle>
          <a:p>
            <a:endParaRPr lang="sv-SE"/>
          </a:p>
        </p:txBody>
      </p:sp>
      <p:sp>
        <p:nvSpPr>
          <p:cNvPr id="7" name="Platshållare för bildnummer 5">
            <a:extLst>
              <a:ext uri="{FF2B5EF4-FFF2-40B4-BE49-F238E27FC236}">
                <a16:creationId xmlns:a16="http://schemas.microsoft.com/office/drawing/2014/main" id="{B7223757-76B0-47E7-AE0D-6C3F025C0278}"/>
              </a:ext>
            </a:extLst>
          </p:cNvPr>
          <p:cNvSpPr>
            <a:spLocks noGrp="1"/>
          </p:cNvSpPr>
          <p:nvPr>
            <p:ph type="sldNum" sz="quarter" idx="4"/>
          </p:nvPr>
        </p:nvSpPr>
        <p:spPr>
          <a:xfrm>
            <a:off x="276721" y="6311994"/>
            <a:ext cx="390055" cy="365125"/>
          </a:xfrm>
          <a:prstGeom prst="rect">
            <a:avLst/>
          </a:prstGeom>
        </p:spPr>
        <p:txBody>
          <a:bodyPr vert="horz" lIns="91440" tIns="45720" rIns="91440" bIns="45720" rtlCol="0" anchor="ctr"/>
          <a:lstStyle>
            <a:lvl1pPr algn="r">
              <a:defRPr sz="1050">
                <a:solidFill>
                  <a:schemeClr val="bg1"/>
                </a:solidFill>
              </a:defRPr>
            </a:lvl1pPr>
          </a:lstStyle>
          <a:p>
            <a:fld id="{7FF155A8-5C6D-4241-95DF-81E4F2B16EE5}" type="slidenum">
              <a:rPr lang="sv-SE" smtClean="0"/>
              <a:pPr/>
              <a:t>‹#›</a:t>
            </a:fld>
            <a:endParaRPr lang="sv-SE"/>
          </a:p>
        </p:txBody>
      </p:sp>
    </p:spTree>
    <p:extLst>
      <p:ext uri="{BB962C8B-B14F-4D97-AF65-F5344CB8AC3E}">
        <p14:creationId xmlns:p14="http://schemas.microsoft.com/office/powerpoint/2010/main" val="96184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38200" y="1540043"/>
            <a:ext cx="10515600" cy="2679331"/>
          </a:xfrm>
        </p:spPr>
        <p:txBody>
          <a:bodyPr anchor="ctr"/>
          <a:lstStyle>
            <a:lvl1pPr algn="ctr">
              <a:defRPr sz="4600"/>
            </a:lvl1pPr>
          </a:lstStyle>
          <a:p>
            <a:r>
              <a:rPr lang="sv-SE">
                <a:solidFill>
                  <a:schemeClr val="accent1"/>
                </a:solidFill>
              </a:rPr>
              <a:t>Vi finns på</a:t>
            </a:r>
            <a:br>
              <a:rPr lang="sv-SE"/>
            </a:br>
            <a:r>
              <a:rPr lang="sv-SE"/>
              <a:t>webb och telefon och</a:t>
            </a:r>
            <a:br>
              <a:rPr lang="sv-SE"/>
            </a:br>
            <a:r>
              <a:rPr lang="sv-SE"/>
              <a:t>har öppet dygnet runt</a:t>
            </a:r>
          </a:p>
        </p:txBody>
      </p:sp>
      <p:sp>
        <p:nvSpPr>
          <p:cNvPr id="6" name="Platshållare för sidfot 4">
            <a:extLst>
              <a:ext uri="{FF2B5EF4-FFF2-40B4-BE49-F238E27FC236}">
                <a16:creationId xmlns:a16="http://schemas.microsoft.com/office/drawing/2014/main" id="{E744CDB5-661C-4791-9896-07C2BE0466E4}"/>
              </a:ext>
            </a:extLst>
          </p:cNvPr>
          <p:cNvSpPr>
            <a:spLocks noGrp="1"/>
          </p:cNvSpPr>
          <p:nvPr>
            <p:ph type="ftr" sz="quarter" idx="3"/>
          </p:nvPr>
        </p:nvSpPr>
        <p:spPr>
          <a:xfrm>
            <a:off x="711722" y="6311973"/>
            <a:ext cx="4114800" cy="365125"/>
          </a:xfrm>
          <a:prstGeom prst="rect">
            <a:avLst/>
          </a:prstGeom>
        </p:spPr>
        <p:txBody>
          <a:bodyPr vert="horz" lIns="0" tIns="0" rIns="0" bIns="0" rtlCol="0" anchor="ctr"/>
          <a:lstStyle>
            <a:lvl1pPr algn="l">
              <a:defRPr sz="1050" b="0">
                <a:solidFill>
                  <a:schemeClr val="bg1"/>
                </a:solidFill>
              </a:defRPr>
            </a:lvl1pPr>
          </a:lstStyle>
          <a:p>
            <a:endParaRPr lang="sv-SE"/>
          </a:p>
        </p:txBody>
      </p:sp>
      <p:sp>
        <p:nvSpPr>
          <p:cNvPr id="7" name="Platshållare för bildnummer 5">
            <a:extLst>
              <a:ext uri="{FF2B5EF4-FFF2-40B4-BE49-F238E27FC236}">
                <a16:creationId xmlns:a16="http://schemas.microsoft.com/office/drawing/2014/main" id="{B7223757-76B0-47E7-AE0D-6C3F025C0278}"/>
              </a:ext>
            </a:extLst>
          </p:cNvPr>
          <p:cNvSpPr>
            <a:spLocks noGrp="1"/>
          </p:cNvSpPr>
          <p:nvPr>
            <p:ph type="sldNum" sz="quarter" idx="4"/>
          </p:nvPr>
        </p:nvSpPr>
        <p:spPr>
          <a:xfrm>
            <a:off x="276721" y="6311994"/>
            <a:ext cx="390055" cy="365125"/>
          </a:xfrm>
          <a:prstGeom prst="rect">
            <a:avLst/>
          </a:prstGeom>
        </p:spPr>
        <p:txBody>
          <a:bodyPr vert="horz" lIns="91440" tIns="45720" rIns="91440" bIns="45720" rtlCol="0" anchor="ctr"/>
          <a:lstStyle>
            <a:lvl1pPr algn="r">
              <a:defRPr sz="1050">
                <a:solidFill>
                  <a:schemeClr val="bg1"/>
                </a:solidFill>
              </a:defRPr>
            </a:lvl1pPr>
          </a:lstStyle>
          <a:p>
            <a:fld id="{7FF155A8-5C6D-4241-95DF-81E4F2B16EE5}" type="slidenum">
              <a:rPr lang="sv-SE" smtClean="0"/>
              <a:pPr/>
              <a:t>‹#›</a:t>
            </a:fld>
            <a:endParaRPr lang="sv-SE"/>
          </a:p>
        </p:txBody>
      </p:sp>
    </p:spTree>
    <p:extLst>
      <p:ext uri="{BB962C8B-B14F-4D97-AF65-F5344CB8AC3E}">
        <p14:creationId xmlns:p14="http://schemas.microsoft.com/office/powerpoint/2010/main" val="48423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74296" y="84221"/>
            <a:ext cx="10072630" cy="1149264"/>
          </a:xfrm>
        </p:spPr>
        <p:txBody>
          <a:bodyPr/>
          <a:lstStyle>
            <a:lvl1pPr>
              <a:defRPr spc="0"/>
            </a:lvl1pPr>
          </a:lstStyle>
          <a:p>
            <a:r>
              <a:rPr lang="sv-SE"/>
              <a:t>Rubrik på en rad</a:t>
            </a:r>
          </a:p>
        </p:txBody>
      </p:sp>
      <p:sp>
        <p:nvSpPr>
          <p:cNvPr id="3" name="Platshållare för innehåll 2">
            <a:extLst>
              <a:ext uri="{FF2B5EF4-FFF2-40B4-BE49-F238E27FC236}">
                <a16:creationId xmlns:a16="http://schemas.microsoft.com/office/drawing/2014/main" id="{C591B10F-9AE3-44F1-83B7-0D36638C58B2}"/>
              </a:ext>
            </a:extLst>
          </p:cNvPr>
          <p:cNvSpPr>
            <a:spLocks noGrp="1"/>
          </p:cNvSpPr>
          <p:nvPr>
            <p:ph idx="1"/>
          </p:nvPr>
        </p:nvSpPr>
        <p:spPr>
          <a:xfrm>
            <a:off x="922423" y="1693273"/>
            <a:ext cx="10018845" cy="3564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7C8D24B6-D2A2-49C9-BA42-DB7B32029E0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7E05EC-B5C7-4E5C-99AF-DAA72183B66D}"/>
              </a:ext>
            </a:extLst>
          </p:cNvPr>
          <p:cNvSpPr>
            <a:spLocks noGrp="1"/>
          </p:cNvSpPr>
          <p:nvPr>
            <p:ph type="sldNum" sz="quarter" idx="12"/>
          </p:nvPr>
        </p:nvSpPr>
        <p:spPr/>
        <p:txBody>
          <a:bodyPr/>
          <a:lstStyle/>
          <a:p>
            <a:fld id="{7FF155A8-5C6D-4241-95DF-81E4F2B16EE5}" type="slidenum">
              <a:rPr lang="sv-SE" smtClean="0"/>
              <a:t>‹#›</a:t>
            </a:fld>
            <a:endParaRPr lang="sv-SE"/>
          </a:p>
        </p:txBody>
      </p:sp>
    </p:spTree>
    <p:extLst>
      <p:ext uri="{BB962C8B-B14F-4D97-AF65-F5344CB8AC3E}">
        <p14:creationId xmlns:p14="http://schemas.microsoft.com/office/powerpoint/2010/main" val="374365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13D54B3-3F29-493D-B9C7-8FF2C8DE3569}"/>
              </a:ext>
            </a:extLst>
          </p:cNvPr>
          <p:cNvSpPr/>
          <p:nvPr userDrawn="1"/>
        </p:nvSpPr>
        <p:spPr>
          <a:xfrm>
            <a:off x="0" y="6112042"/>
            <a:ext cx="12193200" cy="7459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DC7C7845-42F2-47E4-96D5-7F5977D34261}"/>
              </a:ext>
            </a:extLst>
          </p:cNvPr>
          <p:cNvSpPr>
            <a:spLocks noGrp="1"/>
          </p:cNvSpPr>
          <p:nvPr>
            <p:ph type="title"/>
          </p:nvPr>
        </p:nvSpPr>
        <p:spPr>
          <a:xfrm>
            <a:off x="874296" y="84221"/>
            <a:ext cx="10515600" cy="1149264"/>
          </a:xfrm>
          <a:prstGeom prst="rect">
            <a:avLst/>
          </a:prstGeom>
        </p:spPr>
        <p:txBody>
          <a:bodyPr vert="horz" lIns="0" tIns="0" rIns="0" bIns="0" rtlCol="0" anchor="b" anchorCtr="0">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2B6E503-A6AE-440E-9524-D5848DBA3FED}"/>
              </a:ext>
            </a:extLst>
          </p:cNvPr>
          <p:cNvSpPr>
            <a:spLocks noGrp="1"/>
          </p:cNvSpPr>
          <p:nvPr>
            <p:ph type="body" idx="1"/>
          </p:nvPr>
        </p:nvSpPr>
        <p:spPr>
          <a:xfrm>
            <a:off x="922424" y="1693273"/>
            <a:ext cx="10459450" cy="3564527"/>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683F6A5D-1C51-4365-ABBC-26E2E26DE459}"/>
              </a:ext>
            </a:extLst>
          </p:cNvPr>
          <p:cNvSpPr>
            <a:spLocks noGrp="1"/>
          </p:cNvSpPr>
          <p:nvPr>
            <p:ph type="ftr" sz="quarter" idx="3"/>
          </p:nvPr>
        </p:nvSpPr>
        <p:spPr>
          <a:xfrm>
            <a:off x="711722" y="6311973"/>
            <a:ext cx="4114800" cy="365125"/>
          </a:xfrm>
          <a:prstGeom prst="rect">
            <a:avLst/>
          </a:prstGeom>
        </p:spPr>
        <p:txBody>
          <a:bodyPr vert="horz" lIns="0" tIns="0" rIns="0" bIns="0" rtlCol="0" anchor="ctr"/>
          <a:lstStyle>
            <a:lvl1pPr algn="l">
              <a:defRPr sz="1050" b="0">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CE1800B5-0CC4-499E-AD85-61BE4A07F5EB}"/>
              </a:ext>
            </a:extLst>
          </p:cNvPr>
          <p:cNvSpPr>
            <a:spLocks noGrp="1"/>
          </p:cNvSpPr>
          <p:nvPr>
            <p:ph type="sldNum" sz="quarter" idx="4"/>
          </p:nvPr>
        </p:nvSpPr>
        <p:spPr>
          <a:xfrm>
            <a:off x="276721" y="6311994"/>
            <a:ext cx="390055" cy="365125"/>
          </a:xfrm>
          <a:prstGeom prst="rect">
            <a:avLst/>
          </a:prstGeom>
        </p:spPr>
        <p:txBody>
          <a:bodyPr vert="horz" lIns="91440" tIns="45720" rIns="91440" bIns="45720" rtlCol="0" anchor="ctr"/>
          <a:lstStyle>
            <a:lvl1pPr algn="r">
              <a:defRPr sz="1050">
                <a:solidFill>
                  <a:schemeClr val="bg1"/>
                </a:solidFill>
              </a:defRPr>
            </a:lvl1pPr>
          </a:lstStyle>
          <a:p>
            <a:fld id="{7FF155A8-5C6D-4241-95DF-81E4F2B16EE5}" type="slidenum">
              <a:rPr lang="sv-SE" smtClean="0"/>
              <a:pPr/>
              <a:t>‹#›</a:t>
            </a:fld>
            <a:endParaRPr lang="sv-SE"/>
          </a:p>
        </p:txBody>
      </p:sp>
      <p:cxnSp>
        <p:nvCxnSpPr>
          <p:cNvPr id="16" name="Rak koppling 15">
            <a:extLst>
              <a:ext uri="{FF2B5EF4-FFF2-40B4-BE49-F238E27FC236}">
                <a16:creationId xmlns:a16="http://schemas.microsoft.com/office/drawing/2014/main" id="{FB36DCB9-B0BC-4692-9E94-7E0F650AAE02}"/>
              </a:ext>
            </a:extLst>
          </p:cNvPr>
          <p:cNvCxnSpPr>
            <a:cxnSpLocks/>
          </p:cNvCxnSpPr>
          <p:nvPr userDrawn="1"/>
        </p:nvCxnSpPr>
        <p:spPr>
          <a:xfrm flipH="1">
            <a:off x="642809" y="6450806"/>
            <a:ext cx="16637" cy="813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ktangel 3">
            <a:extLst>
              <a:ext uri="{FF2B5EF4-FFF2-40B4-BE49-F238E27FC236}">
                <a16:creationId xmlns:a16="http://schemas.microsoft.com/office/drawing/2014/main" id="{EB9E73E2-B998-4067-931F-01E9716BB421}"/>
              </a:ext>
            </a:extLst>
          </p:cNvPr>
          <p:cNvSpPr/>
          <p:nvPr userDrawn="1"/>
        </p:nvSpPr>
        <p:spPr>
          <a:xfrm>
            <a:off x="-2575249" y="841599"/>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0" name="Bildobjekt 9">
            <a:extLst>
              <a:ext uri="{FF2B5EF4-FFF2-40B4-BE49-F238E27FC236}">
                <a16:creationId xmlns:a16="http://schemas.microsoft.com/office/drawing/2014/main" id="{4857C6E5-A5AF-4290-829D-C981D052ABE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40767" y="1808804"/>
            <a:ext cx="1685925" cy="628650"/>
          </a:xfrm>
          <a:prstGeom prst="rect">
            <a:avLst/>
          </a:prstGeom>
        </p:spPr>
      </p:pic>
      <p:pic>
        <p:nvPicPr>
          <p:cNvPr id="7" name="Bildobjekt 6" descr="En bild som visar text, Teckensnitt, Grafik, grafisk design&#10;&#10;AI-genererat innehåll kan vara felaktigt.">
            <a:extLst>
              <a:ext uri="{FF2B5EF4-FFF2-40B4-BE49-F238E27FC236}">
                <a16:creationId xmlns:a16="http://schemas.microsoft.com/office/drawing/2014/main" id="{66559F2F-9CE5-AB08-3764-D0E517072C9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116000" y="6300000"/>
            <a:ext cx="1820294" cy="463451"/>
          </a:xfrm>
          <a:prstGeom prst="rect">
            <a:avLst/>
          </a:prstGeom>
        </p:spPr>
      </p:pic>
    </p:spTree>
    <p:extLst>
      <p:ext uri="{BB962C8B-B14F-4D97-AF65-F5344CB8AC3E}">
        <p14:creationId xmlns:p14="http://schemas.microsoft.com/office/powerpoint/2010/main" val="235858411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9" r:id="rId4"/>
    <p:sldLayoutId id="2147483656" r:id="rId5"/>
    <p:sldLayoutId id="2147483657" r:id="rId6"/>
    <p:sldLayoutId id="2147483660" r:id="rId7"/>
    <p:sldLayoutId id="2147483653" r:id="rId8"/>
    <p:sldLayoutId id="2147483654" r:id="rId9"/>
    <p:sldLayoutId id="2147483650" r:id="rId10"/>
    <p:sldLayoutId id="2147483652" r:id="rId11"/>
    <p:sldLayoutId id="2147483655"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400" b="1" kern="1200" spc="0">
          <a:solidFill>
            <a:schemeClr val="accent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accent1"/>
        </a:buClr>
        <a:buFont typeface="Arial" panose="020B0604020202020204" pitchFamily="34" charset="0"/>
        <a:buChar char="•"/>
        <a:defRPr sz="2000" kern="1200">
          <a:solidFill>
            <a:schemeClr val="accent2"/>
          </a:solidFill>
          <a:latin typeface="+mn-lt"/>
          <a:ea typeface="+mn-ea"/>
          <a:cs typeface="+mn-cs"/>
        </a:defRPr>
      </a:lvl1pPr>
      <a:lvl2pPr marL="685800" indent="-228600" algn="l" defTabSz="914400" rtl="0" eaLnBrk="1" latinLnBrk="0" hangingPunct="1">
        <a:lnSpc>
          <a:spcPct val="150000"/>
        </a:lnSpc>
        <a:spcBef>
          <a:spcPts val="5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lnSpc>
          <a:spcPct val="150000"/>
        </a:lnSpc>
        <a:spcBef>
          <a:spcPts val="500"/>
        </a:spcBef>
        <a:buClr>
          <a:schemeClr val="accent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15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lnSpc>
          <a:spcPct val="15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vardgivarwebb.regionjh.se/rest-api/centuri/document/022c818b-3624-4034-9af5-45a18c2673a1/41979" TargetMode="External"/><Relationship Id="rId1" Type="http://schemas.openxmlformats.org/officeDocument/2006/relationships/slideLayout" Target="../slideLayouts/slideLayout8.xml"/><Relationship Id="rId5" Type="http://schemas.openxmlformats.org/officeDocument/2006/relationships/image" Target="../media/image20.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vardgivarwebb.regionjh.se/rest-api/centuri/document/734d1f24-0aee-569b-8fbb-808098011aa9/60724?srcformat=true" TargetMode="External"/><Relationship Id="rId7" Type="http://schemas.openxmlformats.org/officeDocument/2006/relationships/image" Target="../media/image24.svg"/><Relationship Id="rId2" Type="http://schemas.openxmlformats.org/officeDocument/2006/relationships/hyperlink" Target="https://vardgivarwebb.regionjh.se/rest-api/centuri/document/022c818b-3624-4034-9af5-45a18c2673a1/41979" TargetMode="Externa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jpeg"/><Relationship Id="rId10" Type="http://schemas.openxmlformats.org/officeDocument/2006/relationships/image" Target="../media/image20.svg"/><Relationship Id="rId4" Type="http://schemas.openxmlformats.org/officeDocument/2006/relationships/image" Target="../media/image21.jpe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www.inera.se/utveckling/rapporter-och-resultat/2022/nya-aldersgranser-for-tjanster-pa-1177.se/" TargetMode="External"/><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 Id="rId4" Type="http://schemas.openxmlformats.org/officeDocument/2006/relationships/image" Target="../media/image42.sv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vardgivarwebb.regionjh.se/arkiv/nyheter/nyhetsarkiv/nyheter---cosmic/cosmic/2025-10-15-se-patienters-1177-aviseringsinstallning-i-cosmic" TargetMode="External"/><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BF4E79-E44B-AB3E-8A12-B326DCA83C55}"/>
              </a:ext>
            </a:extLst>
          </p:cNvPr>
          <p:cNvSpPr>
            <a:spLocks noGrp="1"/>
          </p:cNvSpPr>
          <p:nvPr>
            <p:ph type="ctrTitle"/>
          </p:nvPr>
        </p:nvSpPr>
        <p:spPr>
          <a:xfrm>
            <a:off x="1299411" y="2607824"/>
            <a:ext cx="9144000" cy="1007055"/>
          </a:xfrm>
        </p:spPr>
        <p:txBody>
          <a:bodyPr/>
          <a:lstStyle/>
          <a:p>
            <a:r>
              <a:rPr lang="sv-SE"/>
              <a:t>Användarforum 1177 e-tjänster</a:t>
            </a:r>
          </a:p>
        </p:txBody>
      </p:sp>
      <p:sp>
        <p:nvSpPr>
          <p:cNvPr id="3" name="Underrubrik 2">
            <a:extLst>
              <a:ext uri="{FF2B5EF4-FFF2-40B4-BE49-F238E27FC236}">
                <a16:creationId xmlns:a16="http://schemas.microsoft.com/office/drawing/2014/main" id="{8390D155-E6B1-89B3-B5EB-7390BAB6AD4B}"/>
              </a:ext>
            </a:extLst>
          </p:cNvPr>
          <p:cNvSpPr>
            <a:spLocks noGrp="1"/>
          </p:cNvSpPr>
          <p:nvPr>
            <p:ph type="subTitle" idx="1"/>
          </p:nvPr>
        </p:nvSpPr>
        <p:spPr>
          <a:xfrm>
            <a:off x="1299411" y="1452976"/>
            <a:ext cx="9144000" cy="410286"/>
          </a:xfrm>
        </p:spPr>
        <p:txBody>
          <a:bodyPr/>
          <a:lstStyle/>
          <a:p>
            <a:r>
              <a:rPr lang="sv-SE" sz="2800"/>
              <a:t>NOVEMBER 2025</a:t>
            </a:r>
          </a:p>
        </p:txBody>
      </p:sp>
    </p:spTree>
    <p:extLst>
      <p:ext uri="{BB962C8B-B14F-4D97-AF65-F5344CB8AC3E}">
        <p14:creationId xmlns:p14="http://schemas.microsoft.com/office/powerpoint/2010/main" val="1245217567"/>
      </p:ext>
    </p:extLst>
  </p:cSld>
  <p:clrMapOvr>
    <a:masterClrMapping/>
  </p:clrMapOvr>
  <mc:AlternateContent xmlns:mc="http://schemas.openxmlformats.org/markup-compatibility/2006" xmlns:p14="http://schemas.microsoft.com/office/powerpoint/2010/main">
    <mc:Choice Requires="p14">
      <p:transition spd="med" p14:dur="700" advTm="43894">
        <p:fade/>
      </p:transition>
    </mc:Choice>
    <mc:Fallback xmlns="">
      <p:transition spd="med" advTm="43894">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5CE65-6292-7B19-8DB1-DF6DD8E001DA}"/>
            </a:ext>
          </a:extLst>
        </p:cNvPr>
        <p:cNvGrpSpPr/>
        <p:nvPr/>
      </p:nvGrpSpPr>
      <p:grpSpPr>
        <a:xfrm>
          <a:off x="0" y="0"/>
          <a:ext cx="0" cy="0"/>
          <a:chOff x="0" y="0"/>
          <a:chExt cx="0" cy="0"/>
        </a:xfrm>
      </p:grpSpPr>
      <p:sp>
        <p:nvSpPr>
          <p:cNvPr id="3" name="Platshållare för sidfot 2">
            <a:extLst>
              <a:ext uri="{FF2B5EF4-FFF2-40B4-BE49-F238E27FC236}">
                <a16:creationId xmlns:a16="http://schemas.microsoft.com/office/drawing/2014/main" id="{C7F0CFE5-52D5-AC68-D73C-9D43528C61B6}"/>
              </a:ext>
            </a:extLst>
          </p:cNvPr>
          <p:cNvSpPr>
            <a:spLocks noGrp="1"/>
          </p:cNvSpPr>
          <p:nvPr>
            <p:ph type="ftr" sz="quarter" idx="3"/>
          </p:nvPr>
        </p:nvSpPr>
        <p:spPr/>
        <p:txBody>
          <a:bodyPr/>
          <a:lstStyle/>
          <a:p>
            <a:endParaRPr lang="sv-SE"/>
          </a:p>
        </p:txBody>
      </p:sp>
      <p:sp>
        <p:nvSpPr>
          <p:cNvPr id="4" name="Platshållare för bildnummer 3">
            <a:extLst>
              <a:ext uri="{FF2B5EF4-FFF2-40B4-BE49-F238E27FC236}">
                <a16:creationId xmlns:a16="http://schemas.microsoft.com/office/drawing/2014/main" id="{88FB811A-E994-D440-CC7D-F35F50E5E422}"/>
              </a:ext>
            </a:extLst>
          </p:cNvPr>
          <p:cNvSpPr>
            <a:spLocks noGrp="1"/>
          </p:cNvSpPr>
          <p:nvPr>
            <p:ph type="sldNum" sz="quarter" idx="4"/>
          </p:nvPr>
        </p:nvSpPr>
        <p:spPr/>
        <p:txBody>
          <a:bodyPr/>
          <a:lstStyle/>
          <a:p>
            <a:fld id="{7FF155A8-5C6D-4241-95DF-81E4F2B16EE5}" type="slidenum">
              <a:rPr lang="sv-SE" smtClean="0"/>
              <a:pPr/>
              <a:t>10</a:t>
            </a:fld>
            <a:endParaRPr lang="sv-SE"/>
          </a:p>
        </p:txBody>
      </p:sp>
      <p:sp>
        <p:nvSpPr>
          <p:cNvPr id="5" name="textruta 4">
            <a:extLst>
              <a:ext uri="{FF2B5EF4-FFF2-40B4-BE49-F238E27FC236}">
                <a16:creationId xmlns:a16="http://schemas.microsoft.com/office/drawing/2014/main" id="{B90A91BB-E51C-17FA-12DB-F470B48410A7}"/>
              </a:ext>
            </a:extLst>
          </p:cNvPr>
          <p:cNvSpPr txBox="1"/>
          <p:nvPr/>
        </p:nvSpPr>
        <p:spPr>
          <a:xfrm>
            <a:off x="323850" y="482600"/>
            <a:ext cx="9690100" cy="70869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3400" b="1">
                <a:solidFill>
                  <a:srgbClr val="6A0032"/>
                </a:solidFill>
                <a:latin typeface="Open Sans"/>
              </a:rPr>
              <a:t>F</a:t>
            </a:r>
            <a:r>
              <a:rPr kumimoji="0" lang="sv-SE" sz="3400" b="1" i="0" u="none" strike="noStrike" kern="1200" cap="none" spc="0" normalizeH="0" baseline="0" noProof="0">
                <a:ln>
                  <a:noFill/>
                </a:ln>
                <a:solidFill>
                  <a:srgbClr val="6A0032"/>
                </a:solidFill>
                <a:effectLst/>
                <a:uLnTx/>
                <a:uFillTx/>
                <a:latin typeface="Open Sans"/>
                <a:ea typeface="+mn-ea"/>
                <a:cs typeface="+mn-cs"/>
              </a:rPr>
              <a:t>örsegling, blockering, låsning och spärr</a:t>
            </a:r>
          </a:p>
        </p:txBody>
      </p:sp>
      <p:sp>
        <p:nvSpPr>
          <p:cNvPr id="10" name="textruta 9">
            <a:extLst>
              <a:ext uri="{FF2B5EF4-FFF2-40B4-BE49-F238E27FC236}">
                <a16:creationId xmlns:a16="http://schemas.microsoft.com/office/drawing/2014/main" id="{8FAB6ADF-7C34-F20D-1939-D6C14BD78370}"/>
              </a:ext>
            </a:extLst>
          </p:cNvPr>
          <p:cNvSpPr txBox="1"/>
          <p:nvPr/>
        </p:nvSpPr>
        <p:spPr>
          <a:xfrm>
            <a:off x="323851" y="1604682"/>
            <a:ext cx="7707188" cy="4154984"/>
          </a:xfrm>
          <a:prstGeom prst="rect">
            <a:avLst/>
          </a:prstGeom>
          <a:noFill/>
        </p:spPr>
        <p:txBody>
          <a:bodyPr wrap="square">
            <a:spAutoFit/>
          </a:bodyPr>
          <a:lstStyle/>
          <a:p>
            <a:pPr algn="l">
              <a:spcAft>
                <a:spcPts val="1800"/>
              </a:spcAft>
              <a:buFont typeface="Arial" panose="020B0604020202020204" pitchFamily="34" charset="0"/>
              <a:buChar char="•"/>
            </a:pPr>
            <a:r>
              <a:rPr lang="sv-SE" b="1" i="0">
                <a:solidFill>
                  <a:schemeClr val="accent2"/>
                </a:solidFill>
                <a:effectLst/>
              </a:rPr>
              <a:t> Försegling </a:t>
            </a:r>
            <a:r>
              <a:rPr lang="sv-SE" b="0" i="0">
                <a:solidFill>
                  <a:schemeClr val="accent2"/>
                </a:solidFill>
                <a:effectLst/>
              </a:rPr>
              <a:t>avser enbart 1177 journal, och innebär att man döljer hela eller delar av journalen för invånaren själv i 1177 journal. Försegling kan göras på invånarens egna begäran eller enligt beslut av vården. </a:t>
            </a:r>
            <a:r>
              <a:rPr lang="sv-SE">
                <a:solidFill>
                  <a:schemeClr val="accent2"/>
                </a:solidFill>
                <a:hlinkClick r:id="rId2"/>
              </a:rPr>
              <a:t>Läs mer om försegling i Centuri dokument 41979 - Rutin åtkomst till journalen </a:t>
            </a:r>
            <a:r>
              <a:rPr lang="sv-SE">
                <a:solidFill>
                  <a:srgbClr val="6A0032"/>
                </a:solidFill>
                <a:hlinkClick r:id="rId2"/>
              </a:rPr>
              <a:t>via</a:t>
            </a:r>
            <a:r>
              <a:rPr lang="sv-SE">
                <a:solidFill>
                  <a:schemeClr val="accent2"/>
                </a:solidFill>
                <a:hlinkClick r:id="rId2"/>
              </a:rPr>
              <a:t> 1177 vårdguidens e-tjänster</a:t>
            </a:r>
            <a:endParaRPr lang="sv-SE">
              <a:solidFill>
                <a:schemeClr val="accent2"/>
              </a:solidFill>
            </a:endParaRPr>
          </a:p>
          <a:p>
            <a:pPr algn="l">
              <a:spcAft>
                <a:spcPts val="1800"/>
              </a:spcAft>
            </a:pPr>
            <a:endParaRPr lang="sv-SE" u="sng">
              <a:solidFill>
                <a:schemeClr val="accent2"/>
              </a:solidFill>
            </a:endParaRPr>
          </a:p>
          <a:p>
            <a:pPr algn="l">
              <a:spcAft>
                <a:spcPts val="1800"/>
              </a:spcAft>
              <a:buFont typeface="Arial" panose="020B0604020202020204" pitchFamily="34" charset="0"/>
              <a:buChar char="•"/>
            </a:pPr>
            <a:r>
              <a:rPr lang="sv-SE" b="1" i="0">
                <a:solidFill>
                  <a:schemeClr val="accent2"/>
                </a:solidFill>
                <a:effectLst/>
              </a:rPr>
              <a:t> Låsning </a:t>
            </a:r>
            <a:r>
              <a:rPr lang="sv-SE" b="0" i="0">
                <a:solidFill>
                  <a:schemeClr val="accent2"/>
                </a:solidFill>
                <a:effectLst/>
              </a:rPr>
              <a:t>avser invånares 1177-inloggning . Det innebär att hela 1177s inloggade läge blir oåtkomligt. Invånaren kan då inte läsa meddelanden i sin inkorg, se bokade tider eller skicka in ärenden. Låsning kan göras antingen på invånarens egna begäran (exempelvis om man saknar bank-id och därför vill undvika att få utskick till 1177) eller enligt beslut av vården. </a:t>
            </a:r>
            <a:r>
              <a:rPr lang="sv-SE" u="sng">
                <a:solidFill>
                  <a:srgbClr val="C12143"/>
                </a:solidFill>
              </a:rPr>
              <a:t>Läs mer om låsning i Centuri dokument 77994 - 1177 e-tjänster Låsa inloggning Riktlinje</a:t>
            </a:r>
            <a:endParaRPr lang="sv-SE" b="0" i="0">
              <a:solidFill>
                <a:schemeClr val="accent2"/>
              </a:solidFill>
              <a:effectLst/>
            </a:endParaRPr>
          </a:p>
        </p:txBody>
      </p:sp>
      <p:sp>
        <p:nvSpPr>
          <p:cNvPr id="11" name="textruta 10">
            <a:extLst>
              <a:ext uri="{FF2B5EF4-FFF2-40B4-BE49-F238E27FC236}">
                <a16:creationId xmlns:a16="http://schemas.microsoft.com/office/drawing/2014/main" id="{792B4409-F47F-3FD0-820F-479E75DEB66C}"/>
              </a:ext>
            </a:extLst>
          </p:cNvPr>
          <p:cNvSpPr txBox="1"/>
          <p:nvPr/>
        </p:nvSpPr>
        <p:spPr>
          <a:xfrm>
            <a:off x="1120462" y="-135228"/>
            <a:ext cx="914400" cy="914400"/>
          </a:xfrm>
          <a:prstGeom prst="rect">
            <a:avLst/>
          </a:prstGeom>
          <a:noFill/>
        </p:spPr>
        <p:txBody>
          <a:bodyPr wrap="none" lIns="0" tIns="0" rIns="0" bIns="0" rtlCol="0">
            <a:noAutofit/>
          </a:bodyPr>
          <a:lstStyle/>
          <a:p>
            <a:pPr algn="l"/>
            <a:endParaRPr lang="sv-SE"/>
          </a:p>
        </p:txBody>
      </p:sp>
      <p:pic>
        <p:nvPicPr>
          <p:cNvPr id="1028" name="Bildobjekt 1027">
            <a:extLst>
              <a:ext uri="{FF2B5EF4-FFF2-40B4-BE49-F238E27FC236}">
                <a16:creationId xmlns:a16="http://schemas.microsoft.com/office/drawing/2014/main" id="{50D8726E-C3FC-3F74-2F3C-D2351A64A2B7}"/>
              </a:ext>
            </a:extLst>
          </p:cNvPr>
          <p:cNvPicPr>
            <a:picLocks noChangeAspect="1"/>
          </p:cNvPicPr>
          <p:nvPr/>
        </p:nvPicPr>
        <p:blipFill>
          <a:blip r:embed="rId3"/>
          <a:stretch>
            <a:fillRect/>
          </a:stretch>
        </p:blipFill>
        <p:spPr>
          <a:xfrm>
            <a:off x="8306851" y="1671094"/>
            <a:ext cx="3778596" cy="476348"/>
          </a:xfrm>
          <a:prstGeom prst="rect">
            <a:avLst/>
          </a:prstGeom>
        </p:spPr>
      </p:pic>
      <p:pic>
        <p:nvPicPr>
          <p:cNvPr id="1029" name="Bildobjekt 1028">
            <a:extLst>
              <a:ext uri="{FF2B5EF4-FFF2-40B4-BE49-F238E27FC236}">
                <a16:creationId xmlns:a16="http://schemas.microsoft.com/office/drawing/2014/main" id="{0FCF235A-41B6-BB5E-6269-FC99CAB6A1D9}"/>
              </a:ext>
            </a:extLst>
          </p:cNvPr>
          <p:cNvPicPr>
            <a:picLocks noChangeAspect="1"/>
          </p:cNvPicPr>
          <p:nvPr/>
        </p:nvPicPr>
        <p:blipFill>
          <a:blip r:embed="rId3"/>
          <a:stretch>
            <a:fillRect/>
          </a:stretch>
        </p:blipFill>
        <p:spPr>
          <a:xfrm>
            <a:off x="8306851" y="4429479"/>
            <a:ext cx="3778596" cy="476348"/>
          </a:xfrm>
          <a:prstGeom prst="rect">
            <a:avLst/>
          </a:prstGeom>
        </p:spPr>
      </p:pic>
      <p:pic>
        <p:nvPicPr>
          <p:cNvPr id="1030" name="Bild 1029" descr="Stäng kontur">
            <a:extLst>
              <a:ext uri="{FF2B5EF4-FFF2-40B4-BE49-F238E27FC236}">
                <a16:creationId xmlns:a16="http://schemas.microsoft.com/office/drawing/2014/main" id="{2142E863-4B46-5BC1-4BF4-78577F9432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92573" y="1797527"/>
            <a:ext cx="625121" cy="625121"/>
          </a:xfrm>
          <a:prstGeom prst="rect">
            <a:avLst/>
          </a:prstGeom>
        </p:spPr>
      </p:pic>
      <p:pic>
        <p:nvPicPr>
          <p:cNvPr id="1031" name="Bild 1030" descr="Stäng kontur">
            <a:extLst>
              <a:ext uri="{FF2B5EF4-FFF2-40B4-BE49-F238E27FC236}">
                <a16:creationId xmlns:a16="http://schemas.microsoft.com/office/drawing/2014/main" id="{97F1720E-2014-3E90-9F81-F17E5D02CD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6851" y="4484058"/>
            <a:ext cx="625121" cy="625121"/>
          </a:xfrm>
          <a:prstGeom prst="rect">
            <a:avLst/>
          </a:prstGeom>
        </p:spPr>
      </p:pic>
      <p:pic>
        <p:nvPicPr>
          <p:cNvPr id="1032" name="Bild 1031" descr="Stäng kontur">
            <a:extLst>
              <a:ext uri="{FF2B5EF4-FFF2-40B4-BE49-F238E27FC236}">
                <a16:creationId xmlns:a16="http://schemas.microsoft.com/office/drawing/2014/main" id="{C912194C-A968-B6DE-414E-27FBE885E3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58474" y="4486290"/>
            <a:ext cx="625121" cy="625121"/>
          </a:xfrm>
          <a:prstGeom prst="rect">
            <a:avLst/>
          </a:prstGeom>
        </p:spPr>
      </p:pic>
      <p:pic>
        <p:nvPicPr>
          <p:cNvPr id="1033" name="Bild 1032" descr="Stäng kontur">
            <a:extLst>
              <a:ext uri="{FF2B5EF4-FFF2-40B4-BE49-F238E27FC236}">
                <a16:creationId xmlns:a16="http://schemas.microsoft.com/office/drawing/2014/main" id="{1472C18C-8B36-B852-7CC3-1E5266A0E2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83595" y="4486290"/>
            <a:ext cx="625121" cy="625121"/>
          </a:xfrm>
          <a:prstGeom prst="rect">
            <a:avLst/>
          </a:prstGeom>
        </p:spPr>
      </p:pic>
      <p:pic>
        <p:nvPicPr>
          <p:cNvPr id="1035" name="Bild 1034" descr="Stäng kontur">
            <a:extLst>
              <a:ext uri="{FF2B5EF4-FFF2-40B4-BE49-F238E27FC236}">
                <a16:creationId xmlns:a16="http://schemas.microsoft.com/office/drawing/2014/main" id="{1235E6AC-2926-32D0-C014-6A8216FD66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07770" y="4484058"/>
            <a:ext cx="625121" cy="625121"/>
          </a:xfrm>
          <a:prstGeom prst="rect">
            <a:avLst/>
          </a:prstGeom>
        </p:spPr>
      </p:pic>
      <p:pic>
        <p:nvPicPr>
          <p:cNvPr id="1037" name="Bild 1036" descr="Stäng kontur">
            <a:extLst>
              <a:ext uri="{FF2B5EF4-FFF2-40B4-BE49-F238E27FC236}">
                <a16:creationId xmlns:a16="http://schemas.microsoft.com/office/drawing/2014/main" id="{A9F18A5D-3361-F0CC-4CCB-C8B052FBA4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59393" y="4486290"/>
            <a:ext cx="625121" cy="625121"/>
          </a:xfrm>
          <a:prstGeom prst="rect">
            <a:avLst/>
          </a:prstGeom>
        </p:spPr>
      </p:pic>
      <p:pic>
        <p:nvPicPr>
          <p:cNvPr id="1039" name="Bild 1038" descr="Stäng kontur">
            <a:extLst>
              <a:ext uri="{FF2B5EF4-FFF2-40B4-BE49-F238E27FC236}">
                <a16:creationId xmlns:a16="http://schemas.microsoft.com/office/drawing/2014/main" id="{2F9E8BA1-943F-F2E0-AF14-284C7219B9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84514" y="4486290"/>
            <a:ext cx="625121" cy="625121"/>
          </a:xfrm>
          <a:prstGeom prst="rect">
            <a:avLst/>
          </a:prstGeom>
        </p:spPr>
      </p:pic>
    </p:spTree>
    <p:extLst>
      <p:ext uri="{BB962C8B-B14F-4D97-AF65-F5344CB8AC3E}">
        <p14:creationId xmlns:p14="http://schemas.microsoft.com/office/powerpoint/2010/main" val="28558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9B689-7D51-E12B-2787-E03006FE3249}"/>
            </a:ext>
          </a:extLst>
        </p:cNvPr>
        <p:cNvGrpSpPr/>
        <p:nvPr/>
      </p:nvGrpSpPr>
      <p:grpSpPr>
        <a:xfrm>
          <a:off x="0" y="0"/>
          <a:ext cx="0" cy="0"/>
          <a:chOff x="0" y="0"/>
          <a:chExt cx="0" cy="0"/>
        </a:xfrm>
      </p:grpSpPr>
      <p:sp>
        <p:nvSpPr>
          <p:cNvPr id="3" name="Platshållare för sidfot 2">
            <a:extLst>
              <a:ext uri="{FF2B5EF4-FFF2-40B4-BE49-F238E27FC236}">
                <a16:creationId xmlns:a16="http://schemas.microsoft.com/office/drawing/2014/main" id="{D255CC48-CBEC-3DE5-BDBA-14979D4AB672}"/>
              </a:ext>
            </a:extLst>
          </p:cNvPr>
          <p:cNvSpPr>
            <a:spLocks noGrp="1"/>
          </p:cNvSpPr>
          <p:nvPr>
            <p:ph type="ftr" sz="quarter" idx="3"/>
          </p:nvPr>
        </p:nvSpPr>
        <p:spPr/>
        <p:txBody>
          <a:bodyPr/>
          <a:lstStyle/>
          <a:p>
            <a:endParaRPr lang="sv-SE"/>
          </a:p>
        </p:txBody>
      </p:sp>
      <p:sp>
        <p:nvSpPr>
          <p:cNvPr id="4" name="Platshållare för bildnummer 3">
            <a:extLst>
              <a:ext uri="{FF2B5EF4-FFF2-40B4-BE49-F238E27FC236}">
                <a16:creationId xmlns:a16="http://schemas.microsoft.com/office/drawing/2014/main" id="{8BDF7066-B13D-3A5F-9C9D-D469B28C6AEE}"/>
              </a:ext>
            </a:extLst>
          </p:cNvPr>
          <p:cNvSpPr>
            <a:spLocks noGrp="1"/>
          </p:cNvSpPr>
          <p:nvPr>
            <p:ph type="sldNum" sz="quarter" idx="4"/>
          </p:nvPr>
        </p:nvSpPr>
        <p:spPr/>
        <p:txBody>
          <a:bodyPr/>
          <a:lstStyle/>
          <a:p>
            <a:fld id="{7FF155A8-5C6D-4241-95DF-81E4F2B16EE5}" type="slidenum">
              <a:rPr lang="sv-SE" smtClean="0"/>
              <a:pPr/>
              <a:t>11</a:t>
            </a:fld>
            <a:endParaRPr lang="sv-SE"/>
          </a:p>
        </p:txBody>
      </p:sp>
      <p:sp>
        <p:nvSpPr>
          <p:cNvPr id="5" name="textruta 4">
            <a:extLst>
              <a:ext uri="{FF2B5EF4-FFF2-40B4-BE49-F238E27FC236}">
                <a16:creationId xmlns:a16="http://schemas.microsoft.com/office/drawing/2014/main" id="{E49B0C42-EFE0-D25E-9C62-285634E6572C}"/>
              </a:ext>
            </a:extLst>
          </p:cNvPr>
          <p:cNvSpPr txBox="1"/>
          <p:nvPr/>
        </p:nvSpPr>
        <p:spPr>
          <a:xfrm>
            <a:off x="323850" y="482600"/>
            <a:ext cx="9690100" cy="70869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3400" b="1">
                <a:solidFill>
                  <a:srgbClr val="6A0032"/>
                </a:solidFill>
                <a:latin typeface="Open Sans"/>
              </a:rPr>
              <a:t>F</a:t>
            </a:r>
            <a:r>
              <a:rPr kumimoji="0" lang="sv-SE" sz="3400" b="1" i="0" u="none" strike="noStrike" kern="1200" cap="none" spc="0" normalizeH="0" baseline="0" noProof="0">
                <a:ln>
                  <a:noFill/>
                </a:ln>
                <a:solidFill>
                  <a:srgbClr val="6A0032"/>
                </a:solidFill>
                <a:effectLst/>
                <a:uLnTx/>
                <a:uFillTx/>
                <a:latin typeface="Open Sans"/>
                <a:ea typeface="+mn-ea"/>
                <a:cs typeface="+mn-cs"/>
              </a:rPr>
              <a:t>örsegling, blockering, låsning och spärr</a:t>
            </a:r>
          </a:p>
        </p:txBody>
      </p:sp>
      <p:sp>
        <p:nvSpPr>
          <p:cNvPr id="10" name="textruta 9">
            <a:extLst>
              <a:ext uri="{FF2B5EF4-FFF2-40B4-BE49-F238E27FC236}">
                <a16:creationId xmlns:a16="http://schemas.microsoft.com/office/drawing/2014/main" id="{71D4587C-10B0-BC1B-07DA-0AF88E5CB65F}"/>
              </a:ext>
            </a:extLst>
          </p:cNvPr>
          <p:cNvSpPr txBox="1"/>
          <p:nvPr/>
        </p:nvSpPr>
        <p:spPr>
          <a:xfrm>
            <a:off x="323851" y="1604682"/>
            <a:ext cx="7707188" cy="3647152"/>
          </a:xfrm>
          <a:prstGeom prst="rect">
            <a:avLst/>
          </a:prstGeom>
          <a:noFill/>
        </p:spPr>
        <p:txBody>
          <a:bodyPr wrap="square">
            <a:spAutoFit/>
          </a:bodyPr>
          <a:lstStyle/>
          <a:p>
            <a:pPr algn="l">
              <a:spcAft>
                <a:spcPts val="1800"/>
              </a:spcAft>
              <a:buFont typeface="Arial" panose="020B0604020202020204" pitchFamily="34" charset="0"/>
              <a:buChar char="•"/>
            </a:pPr>
            <a:r>
              <a:rPr lang="sv-SE" b="1" i="0">
                <a:solidFill>
                  <a:schemeClr val="accent2"/>
                </a:solidFill>
                <a:effectLst/>
              </a:rPr>
              <a:t> Blockering </a:t>
            </a:r>
            <a:r>
              <a:rPr lang="sv-SE" i="0">
                <a:solidFill>
                  <a:schemeClr val="accent2"/>
                </a:solidFill>
                <a:effectLst/>
              </a:rPr>
              <a:t>gör att vårdnadshavares direktåtkomst till att utföra eller läsa ärenden på barnet försvinner. Normalt har vårdnadshavare annars tillgång till det, fram till barnets 13-årsdag. </a:t>
            </a:r>
            <a:r>
              <a:rPr lang="sv-SE" i="0">
                <a:solidFill>
                  <a:schemeClr val="accent2"/>
                </a:solidFill>
                <a:effectLst/>
                <a:hlinkClick r:id="rId2"/>
              </a:rPr>
              <a:t>Läs mer om blockering i Centuri dokument 41979 - Rutin åtkomst till journalen via 1177 vårdguidens e-tjänster</a:t>
            </a:r>
            <a:r>
              <a:rPr lang="sv-SE" i="0">
                <a:solidFill>
                  <a:schemeClr val="accent2"/>
                </a:solidFill>
                <a:effectLst/>
              </a:rPr>
              <a:t> </a:t>
            </a:r>
            <a:br>
              <a:rPr lang="sv-SE" i="0">
                <a:solidFill>
                  <a:schemeClr val="accent2"/>
                </a:solidFill>
                <a:effectLst/>
              </a:rPr>
            </a:br>
            <a:endParaRPr lang="sv-SE" i="0">
              <a:solidFill>
                <a:schemeClr val="accent2"/>
              </a:solidFill>
              <a:effectLst/>
            </a:endParaRPr>
          </a:p>
          <a:p>
            <a:pPr algn="l">
              <a:spcAft>
                <a:spcPts val="1800"/>
              </a:spcAft>
              <a:buFont typeface="Arial" panose="020B0604020202020204" pitchFamily="34" charset="0"/>
              <a:buChar char="•"/>
            </a:pPr>
            <a:r>
              <a:rPr lang="sv-SE" b="1" i="0">
                <a:solidFill>
                  <a:schemeClr val="accent2"/>
                </a:solidFill>
                <a:effectLst/>
              </a:rPr>
              <a:t> Spärr </a:t>
            </a:r>
            <a:r>
              <a:rPr lang="sv-SE" i="0">
                <a:solidFill>
                  <a:schemeClr val="accent2"/>
                </a:solidFill>
                <a:effectLst/>
              </a:rPr>
              <a:t>har till skillnad från de andra begreppen ingen påverkan på 1177, utan avser begränsningar i fråga om vad vårdpersonal kan läsa i Cosmic och NPÖ. Spärrar kan vara mellan enheter (inre spärr) eller mellan vårdgivare (yttre spärr). Däremot kan invånare ansöka om spärr via 1177. </a:t>
            </a:r>
            <a:r>
              <a:rPr lang="sv-SE" i="0">
                <a:solidFill>
                  <a:schemeClr val="accent2"/>
                </a:solidFill>
                <a:effectLst/>
                <a:hlinkClick r:id="rId3"/>
              </a:rPr>
              <a:t>Läs mer om spärrar i Centuri dokument 60724 -</a:t>
            </a:r>
            <a:br>
              <a:rPr lang="sv-SE" i="0">
                <a:solidFill>
                  <a:schemeClr val="accent2"/>
                </a:solidFill>
                <a:effectLst/>
                <a:hlinkClick r:id="rId3"/>
              </a:rPr>
            </a:br>
            <a:r>
              <a:rPr lang="sv-SE" i="0">
                <a:solidFill>
                  <a:schemeClr val="accent2"/>
                </a:solidFill>
                <a:effectLst/>
                <a:hlinkClick r:id="rId3"/>
              </a:rPr>
              <a:t>Begäran om spärr av journaluppgifter</a:t>
            </a:r>
            <a:endParaRPr lang="sv-SE" i="0">
              <a:solidFill>
                <a:schemeClr val="accent2"/>
              </a:solidFill>
              <a:effectLst/>
            </a:endParaRPr>
          </a:p>
        </p:txBody>
      </p:sp>
      <p:sp>
        <p:nvSpPr>
          <p:cNvPr id="11" name="textruta 10">
            <a:extLst>
              <a:ext uri="{FF2B5EF4-FFF2-40B4-BE49-F238E27FC236}">
                <a16:creationId xmlns:a16="http://schemas.microsoft.com/office/drawing/2014/main" id="{4C222310-A388-E28A-E1BB-D81234D4B580}"/>
              </a:ext>
            </a:extLst>
          </p:cNvPr>
          <p:cNvSpPr txBox="1"/>
          <p:nvPr/>
        </p:nvSpPr>
        <p:spPr>
          <a:xfrm>
            <a:off x="1120462" y="-135228"/>
            <a:ext cx="914400" cy="914400"/>
          </a:xfrm>
          <a:prstGeom prst="rect">
            <a:avLst/>
          </a:prstGeom>
          <a:noFill/>
        </p:spPr>
        <p:txBody>
          <a:bodyPr wrap="none" lIns="0" tIns="0" rIns="0" bIns="0" rtlCol="0">
            <a:noAutofit/>
          </a:bodyPr>
          <a:lstStyle/>
          <a:p>
            <a:pPr algn="l"/>
            <a:endParaRPr lang="sv-SE"/>
          </a:p>
        </p:txBody>
      </p:sp>
      <p:pic>
        <p:nvPicPr>
          <p:cNvPr id="7" name="Picture 10" descr="Cambio Cosmic: Omdömen och priser 2025 | businesswith.se">
            <a:extLst>
              <a:ext uri="{FF2B5EF4-FFF2-40B4-BE49-F238E27FC236}">
                <a16:creationId xmlns:a16="http://schemas.microsoft.com/office/drawing/2014/main" id="{DD4B36A2-A557-3266-3CE8-85D152AF3D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3146" y="4167599"/>
            <a:ext cx="1417391" cy="7086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Integrationer och API:er för föränderliga behov ⎮Webdoc">
            <a:extLst>
              <a:ext uri="{FF2B5EF4-FFF2-40B4-BE49-F238E27FC236}">
                <a16:creationId xmlns:a16="http://schemas.microsoft.com/office/drawing/2014/main" id="{1F250DFE-9140-F7D4-056A-F73FEA1EA6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65318" y="4365426"/>
            <a:ext cx="562948" cy="313041"/>
          </a:xfrm>
          <a:prstGeom prst="rect">
            <a:avLst/>
          </a:prstGeom>
          <a:noFill/>
          <a:extLst>
            <a:ext uri="{909E8E84-426E-40DD-AFC4-6F175D3DCCD1}">
              <a14:hiddenFill xmlns:a14="http://schemas.microsoft.com/office/drawing/2010/main">
                <a:solidFill>
                  <a:srgbClr val="FFFFFF"/>
                </a:solidFill>
              </a14:hiddenFill>
            </a:ext>
          </a:extLst>
        </p:spPr>
      </p:pic>
      <p:pic>
        <p:nvPicPr>
          <p:cNvPr id="12" name="Bild 11" descr="Tabell kontur">
            <a:extLst>
              <a:ext uri="{FF2B5EF4-FFF2-40B4-BE49-F238E27FC236}">
                <a16:creationId xmlns:a16="http://schemas.microsoft.com/office/drawing/2014/main" id="{1E4640AA-3254-357E-0E38-33E3F35712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40273" y="4659424"/>
            <a:ext cx="914400" cy="914400"/>
          </a:xfrm>
          <a:prstGeom prst="rect">
            <a:avLst/>
          </a:prstGeom>
        </p:spPr>
      </p:pic>
      <p:pic>
        <p:nvPicPr>
          <p:cNvPr id="13" name="Bildobjekt 12">
            <a:extLst>
              <a:ext uri="{FF2B5EF4-FFF2-40B4-BE49-F238E27FC236}">
                <a16:creationId xmlns:a16="http://schemas.microsoft.com/office/drawing/2014/main" id="{3BEE41DB-3406-950F-3915-092F600BE23D}"/>
              </a:ext>
            </a:extLst>
          </p:cNvPr>
          <p:cNvPicPr>
            <a:picLocks noChangeAspect="1"/>
          </p:cNvPicPr>
          <p:nvPr/>
        </p:nvPicPr>
        <p:blipFill>
          <a:blip r:embed="rId8"/>
          <a:stretch>
            <a:fillRect/>
          </a:stretch>
        </p:blipFill>
        <p:spPr>
          <a:xfrm>
            <a:off x="9073101" y="860333"/>
            <a:ext cx="1984434" cy="2172787"/>
          </a:xfrm>
          <a:prstGeom prst="rect">
            <a:avLst/>
          </a:prstGeom>
        </p:spPr>
      </p:pic>
      <p:pic>
        <p:nvPicPr>
          <p:cNvPr id="6" name="Bild 5" descr="Stäng kontur">
            <a:extLst>
              <a:ext uri="{FF2B5EF4-FFF2-40B4-BE49-F238E27FC236}">
                <a16:creationId xmlns:a16="http://schemas.microsoft.com/office/drawing/2014/main" id="{933B6BB4-2648-72BD-C160-31D5379C6AC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15349" y="2366887"/>
            <a:ext cx="625121" cy="625121"/>
          </a:xfrm>
          <a:prstGeom prst="rect">
            <a:avLst/>
          </a:prstGeom>
        </p:spPr>
      </p:pic>
    </p:spTree>
    <p:extLst>
      <p:ext uri="{BB962C8B-B14F-4D97-AF65-F5344CB8AC3E}">
        <p14:creationId xmlns:p14="http://schemas.microsoft.com/office/powerpoint/2010/main" val="352188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a:extLst>
              <a:ext uri="{FF2B5EF4-FFF2-40B4-BE49-F238E27FC236}">
                <a16:creationId xmlns:a16="http://schemas.microsoft.com/office/drawing/2014/main" id="{9D7BE034-D3B1-1AFF-E83F-B65857C409A9}"/>
              </a:ext>
            </a:extLst>
          </p:cNvPr>
          <p:cNvSpPr>
            <a:spLocks noGrp="1"/>
          </p:cNvSpPr>
          <p:nvPr>
            <p:ph type="ftr" sz="quarter" idx="3"/>
          </p:nvPr>
        </p:nvSpPr>
        <p:spPr/>
        <p:txBody>
          <a:bodyPr/>
          <a:lstStyle/>
          <a:p>
            <a:endParaRPr lang="sv-SE"/>
          </a:p>
        </p:txBody>
      </p:sp>
      <p:sp>
        <p:nvSpPr>
          <p:cNvPr id="4" name="Platshållare för bildnummer 3">
            <a:extLst>
              <a:ext uri="{FF2B5EF4-FFF2-40B4-BE49-F238E27FC236}">
                <a16:creationId xmlns:a16="http://schemas.microsoft.com/office/drawing/2014/main" id="{219E5E7C-1606-50A1-5C8F-31D00354C021}"/>
              </a:ext>
            </a:extLst>
          </p:cNvPr>
          <p:cNvSpPr>
            <a:spLocks noGrp="1"/>
          </p:cNvSpPr>
          <p:nvPr>
            <p:ph type="sldNum" sz="quarter" idx="4"/>
          </p:nvPr>
        </p:nvSpPr>
        <p:spPr/>
        <p:txBody>
          <a:bodyPr/>
          <a:lstStyle/>
          <a:p>
            <a:fld id="{7FF155A8-5C6D-4241-95DF-81E4F2B16EE5}" type="slidenum">
              <a:rPr lang="sv-SE" smtClean="0"/>
              <a:pPr/>
              <a:t>12</a:t>
            </a:fld>
            <a:endParaRPr lang="sv-SE"/>
          </a:p>
        </p:txBody>
      </p:sp>
      <p:pic>
        <p:nvPicPr>
          <p:cNvPr id="6" name="Bildobjekt 5">
            <a:extLst>
              <a:ext uri="{FF2B5EF4-FFF2-40B4-BE49-F238E27FC236}">
                <a16:creationId xmlns:a16="http://schemas.microsoft.com/office/drawing/2014/main" id="{A53DA79D-1D58-B7A2-0F79-458588C6727E}"/>
              </a:ext>
            </a:extLst>
          </p:cNvPr>
          <p:cNvPicPr>
            <a:picLocks noChangeAspect="1"/>
          </p:cNvPicPr>
          <p:nvPr/>
        </p:nvPicPr>
        <p:blipFill>
          <a:blip r:embed="rId2"/>
          <a:stretch>
            <a:fillRect/>
          </a:stretch>
        </p:blipFill>
        <p:spPr>
          <a:xfrm>
            <a:off x="1357043" y="700852"/>
            <a:ext cx="4738957" cy="43762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ruta 6">
            <a:extLst>
              <a:ext uri="{FF2B5EF4-FFF2-40B4-BE49-F238E27FC236}">
                <a16:creationId xmlns:a16="http://schemas.microsoft.com/office/drawing/2014/main" id="{51207EB8-0EAA-CA5E-A650-80E3091AB47D}"/>
              </a:ext>
            </a:extLst>
          </p:cNvPr>
          <p:cNvSpPr txBox="1"/>
          <p:nvPr/>
        </p:nvSpPr>
        <p:spPr>
          <a:xfrm>
            <a:off x="6346371" y="470289"/>
            <a:ext cx="5693227" cy="1436914"/>
          </a:xfrm>
          <a:prstGeom prst="rect">
            <a:avLst/>
          </a:prstGeom>
          <a:noFill/>
        </p:spPr>
        <p:txBody>
          <a:bodyPr wrap="square" lIns="0" tIns="0" rIns="0" bIns="0" rtlCol="0">
            <a:noAutofit/>
          </a:bodyPr>
          <a:lstStyle/>
          <a:p>
            <a:pPr algn="l"/>
            <a:r>
              <a:rPr lang="sv-SE" sz="2800">
                <a:solidFill>
                  <a:schemeClr val="accent2"/>
                </a:solidFill>
              </a:rPr>
              <a:t>Nyhet på startsidan i 1177 </a:t>
            </a:r>
          </a:p>
          <a:p>
            <a:pPr algn="l"/>
            <a:endParaRPr lang="sv-SE"/>
          </a:p>
        </p:txBody>
      </p:sp>
      <p:pic>
        <p:nvPicPr>
          <p:cNvPr id="5" name="Bildobjekt 4">
            <a:extLst>
              <a:ext uri="{FF2B5EF4-FFF2-40B4-BE49-F238E27FC236}">
                <a16:creationId xmlns:a16="http://schemas.microsoft.com/office/drawing/2014/main" id="{297E4A8A-E3CD-02F5-B773-78F215173F17}"/>
              </a:ext>
            </a:extLst>
          </p:cNvPr>
          <p:cNvPicPr>
            <a:picLocks noChangeAspect="1"/>
          </p:cNvPicPr>
          <p:nvPr/>
        </p:nvPicPr>
        <p:blipFill>
          <a:blip r:embed="rId3"/>
          <a:stretch>
            <a:fillRect/>
          </a:stretch>
        </p:blipFill>
        <p:spPr>
          <a:xfrm>
            <a:off x="8234969" y="2491234"/>
            <a:ext cx="3554259" cy="3178020"/>
          </a:xfrm>
          <a:prstGeom prst="rect">
            <a:avLst/>
          </a:prstGeom>
        </p:spPr>
      </p:pic>
    </p:spTree>
    <p:extLst>
      <p:ext uri="{BB962C8B-B14F-4D97-AF65-F5344CB8AC3E}">
        <p14:creationId xmlns:p14="http://schemas.microsoft.com/office/powerpoint/2010/main" val="153851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a:extLst>
              <a:ext uri="{FF2B5EF4-FFF2-40B4-BE49-F238E27FC236}">
                <a16:creationId xmlns:a16="http://schemas.microsoft.com/office/drawing/2014/main" id="{17489C05-CEB6-475E-09C7-7EEACC88E5BB}"/>
              </a:ext>
            </a:extLst>
          </p:cNvPr>
          <p:cNvSpPr>
            <a:spLocks noGrp="1"/>
          </p:cNvSpPr>
          <p:nvPr>
            <p:ph type="ftr" sz="quarter" idx="3"/>
          </p:nvPr>
        </p:nvSpPr>
        <p:spPr/>
        <p:txBody>
          <a:bodyPr/>
          <a:lstStyle/>
          <a:p>
            <a:endParaRPr lang="sv-SE"/>
          </a:p>
        </p:txBody>
      </p:sp>
      <p:sp>
        <p:nvSpPr>
          <p:cNvPr id="4" name="Platshållare för bildnummer 3">
            <a:extLst>
              <a:ext uri="{FF2B5EF4-FFF2-40B4-BE49-F238E27FC236}">
                <a16:creationId xmlns:a16="http://schemas.microsoft.com/office/drawing/2014/main" id="{2163A271-1859-FDAF-FEDF-2F0B0AC1A8B7}"/>
              </a:ext>
            </a:extLst>
          </p:cNvPr>
          <p:cNvSpPr>
            <a:spLocks noGrp="1"/>
          </p:cNvSpPr>
          <p:nvPr>
            <p:ph type="sldNum" sz="quarter" idx="4"/>
          </p:nvPr>
        </p:nvSpPr>
        <p:spPr/>
        <p:txBody>
          <a:bodyPr/>
          <a:lstStyle/>
          <a:p>
            <a:fld id="{7FF155A8-5C6D-4241-95DF-81E4F2B16EE5}" type="slidenum">
              <a:rPr lang="sv-SE" smtClean="0"/>
              <a:pPr/>
              <a:t>13</a:t>
            </a:fld>
            <a:endParaRPr lang="sv-SE"/>
          </a:p>
        </p:txBody>
      </p:sp>
      <p:pic>
        <p:nvPicPr>
          <p:cNvPr id="6" name="Bildobjekt 5">
            <a:extLst>
              <a:ext uri="{FF2B5EF4-FFF2-40B4-BE49-F238E27FC236}">
                <a16:creationId xmlns:a16="http://schemas.microsoft.com/office/drawing/2014/main" id="{55435C42-D995-CF32-E245-F8EFBF57C871}"/>
              </a:ext>
            </a:extLst>
          </p:cNvPr>
          <p:cNvPicPr>
            <a:picLocks noChangeAspect="1"/>
          </p:cNvPicPr>
          <p:nvPr/>
        </p:nvPicPr>
        <p:blipFill>
          <a:blip r:embed="rId2"/>
          <a:stretch>
            <a:fillRect/>
          </a:stretch>
        </p:blipFill>
        <p:spPr>
          <a:xfrm>
            <a:off x="471748" y="419100"/>
            <a:ext cx="4089595" cy="5334000"/>
          </a:xfrm>
          <a:prstGeom prst="rect">
            <a:avLst/>
          </a:prstGeom>
          <a:effectLst>
            <a:outerShdw blurRad="63500" sx="102000" sy="102000" algn="ctr" rotWithShape="0">
              <a:prstClr val="black">
                <a:alpha val="40000"/>
              </a:prstClr>
            </a:outerShdw>
          </a:effectLst>
        </p:spPr>
      </p:pic>
      <p:sp>
        <p:nvSpPr>
          <p:cNvPr id="7" name="textruta 6">
            <a:extLst>
              <a:ext uri="{FF2B5EF4-FFF2-40B4-BE49-F238E27FC236}">
                <a16:creationId xmlns:a16="http://schemas.microsoft.com/office/drawing/2014/main" id="{18DFEAE6-9946-5414-C8D9-8A5036E14CDC}"/>
              </a:ext>
            </a:extLst>
          </p:cNvPr>
          <p:cNvSpPr txBox="1"/>
          <p:nvPr/>
        </p:nvSpPr>
        <p:spPr>
          <a:xfrm>
            <a:off x="4949655" y="721178"/>
            <a:ext cx="5976594" cy="422055"/>
          </a:xfrm>
          <a:prstGeom prst="rect">
            <a:avLst/>
          </a:prstGeom>
          <a:noFill/>
        </p:spPr>
        <p:txBody>
          <a:bodyPr wrap="square" lIns="0" tIns="0" rIns="0" bIns="0" rtlCol="0">
            <a:noAutofit/>
          </a:bodyPr>
          <a:lstStyle/>
          <a:p>
            <a:pPr algn="l"/>
            <a:r>
              <a:rPr lang="sv-SE">
                <a:solidFill>
                  <a:schemeClr val="accent2"/>
                </a:solidFill>
              </a:rPr>
              <a:t>”Trycker man på Boka ny tid” </a:t>
            </a:r>
          </a:p>
          <a:p>
            <a:pPr marL="285750" indent="-285750" algn="l">
              <a:buFont typeface="Arial" panose="020B0604020202020204" pitchFamily="34" charset="0"/>
              <a:buChar char="•"/>
            </a:pPr>
            <a:endParaRPr lang="sv-SE">
              <a:solidFill>
                <a:schemeClr val="accent2"/>
              </a:solidFill>
            </a:endParaRPr>
          </a:p>
          <a:p>
            <a:pPr algn="l"/>
            <a:endParaRPr lang="sv-SE"/>
          </a:p>
          <a:p>
            <a:pPr algn="l"/>
            <a:endParaRPr lang="sv-SE"/>
          </a:p>
        </p:txBody>
      </p:sp>
      <p:sp>
        <p:nvSpPr>
          <p:cNvPr id="8" name="textruta 7">
            <a:extLst>
              <a:ext uri="{FF2B5EF4-FFF2-40B4-BE49-F238E27FC236}">
                <a16:creationId xmlns:a16="http://schemas.microsoft.com/office/drawing/2014/main" id="{857BD7C3-9E13-CBC7-E5AE-8EC17A0E4083}"/>
              </a:ext>
            </a:extLst>
          </p:cNvPr>
          <p:cNvSpPr txBox="1"/>
          <p:nvPr/>
        </p:nvSpPr>
        <p:spPr>
          <a:xfrm>
            <a:off x="4949655" y="4100048"/>
            <a:ext cx="4782393" cy="1351370"/>
          </a:xfrm>
          <a:prstGeom prst="rect">
            <a:avLst/>
          </a:prstGeom>
          <a:noFill/>
        </p:spPr>
        <p:txBody>
          <a:bodyPr wrap="square" lIns="0" tIns="0" rIns="0" bIns="0" rtlCol="0">
            <a:noAutofit/>
          </a:bodyPr>
          <a:lstStyle/>
          <a:p>
            <a:pPr marL="285750" indent="-285750">
              <a:buFont typeface="Arial" panose="020B0604020202020204" pitchFamily="34" charset="0"/>
              <a:buChar char="•"/>
            </a:pPr>
            <a:endParaRPr lang="sv-SE">
              <a:solidFill>
                <a:schemeClr val="accent2"/>
              </a:solidFill>
            </a:endParaRPr>
          </a:p>
          <a:p>
            <a:pPr marL="285750" indent="-285750">
              <a:buFont typeface="Arial" panose="020B0604020202020204" pitchFamily="34" charset="0"/>
              <a:buChar char="•"/>
            </a:pPr>
            <a:r>
              <a:rPr lang="sv-SE">
                <a:solidFill>
                  <a:schemeClr val="accent2"/>
                </a:solidFill>
              </a:rPr>
              <a:t>Först kommer den hälsocentral där du är listad</a:t>
            </a:r>
          </a:p>
          <a:p>
            <a:pPr marL="285750" indent="-285750">
              <a:buFont typeface="Arial" panose="020B0604020202020204" pitchFamily="34" charset="0"/>
              <a:buChar char="•"/>
            </a:pPr>
            <a:r>
              <a:rPr lang="sv-SE">
                <a:solidFill>
                  <a:schemeClr val="accent2"/>
                </a:solidFill>
              </a:rPr>
              <a:t>Sedan de mottagningar som du lagt till</a:t>
            </a:r>
          </a:p>
          <a:p>
            <a:pPr algn="l"/>
            <a:endParaRPr lang="sv-SE"/>
          </a:p>
        </p:txBody>
      </p:sp>
      <p:grpSp>
        <p:nvGrpSpPr>
          <p:cNvPr id="10" name="Grupp 9">
            <a:extLst>
              <a:ext uri="{FF2B5EF4-FFF2-40B4-BE49-F238E27FC236}">
                <a16:creationId xmlns:a16="http://schemas.microsoft.com/office/drawing/2014/main" id="{20F140D3-F04B-F14B-C24C-5C4AE7BA90C2}"/>
              </a:ext>
            </a:extLst>
          </p:cNvPr>
          <p:cNvGrpSpPr/>
          <p:nvPr/>
        </p:nvGrpSpPr>
        <p:grpSpPr>
          <a:xfrm>
            <a:off x="4949655" y="1406582"/>
            <a:ext cx="2863997" cy="2463927"/>
            <a:chOff x="6701080" y="1168743"/>
            <a:chExt cx="2863997" cy="2463927"/>
          </a:xfrm>
        </p:grpSpPr>
        <p:pic>
          <p:nvPicPr>
            <p:cNvPr id="5" name="Bildobjekt 4">
              <a:extLst>
                <a:ext uri="{FF2B5EF4-FFF2-40B4-BE49-F238E27FC236}">
                  <a16:creationId xmlns:a16="http://schemas.microsoft.com/office/drawing/2014/main" id="{4BE436FA-0698-1FE1-4EB1-918DFDB0AACC}"/>
                </a:ext>
              </a:extLst>
            </p:cNvPr>
            <p:cNvPicPr>
              <a:picLocks noChangeAspect="1"/>
            </p:cNvPicPr>
            <p:nvPr/>
          </p:nvPicPr>
          <p:blipFill>
            <a:blip r:embed="rId3"/>
            <a:stretch>
              <a:fillRect/>
            </a:stretch>
          </p:blipFill>
          <p:spPr>
            <a:xfrm>
              <a:off x="6701080" y="1168743"/>
              <a:ext cx="2863997" cy="2463927"/>
            </a:xfrm>
            <a:prstGeom prst="rect">
              <a:avLst/>
            </a:prstGeom>
          </p:spPr>
        </p:pic>
        <p:sp>
          <p:nvSpPr>
            <p:cNvPr id="9" name="Rektangel 8">
              <a:extLst>
                <a:ext uri="{FF2B5EF4-FFF2-40B4-BE49-F238E27FC236}">
                  <a16:creationId xmlns:a16="http://schemas.microsoft.com/office/drawing/2014/main" id="{3115A973-DCAB-72AC-300A-B7A1A5051595}"/>
                </a:ext>
              </a:extLst>
            </p:cNvPr>
            <p:cNvSpPr/>
            <p:nvPr/>
          </p:nvSpPr>
          <p:spPr>
            <a:xfrm>
              <a:off x="6967534" y="2943478"/>
              <a:ext cx="1634591" cy="42584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80522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90E16BA-A538-287E-F1BE-CE4F534C5A5B}"/>
              </a:ext>
            </a:extLst>
          </p:cNvPr>
          <p:cNvPicPr>
            <a:picLocks noChangeAspect="1"/>
          </p:cNvPicPr>
          <p:nvPr/>
        </p:nvPicPr>
        <p:blipFill>
          <a:blip r:embed="rId2"/>
          <a:stretch>
            <a:fillRect/>
          </a:stretch>
        </p:blipFill>
        <p:spPr>
          <a:xfrm>
            <a:off x="276721" y="279348"/>
            <a:ext cx="5473981" cy="3245017"/>
          </a:xfrm>
          <a:prstGeom prst="rect">
            <a:avLst/>
          </a:prstGeom>
          <a:effectLst>
            <a:outerShdw blurRad="50800" dist="38100" dir="2700000" algn="tl" rotWithShape="0">
              <a:prstClr val="black">
                <a:alpha val="40000"/>
              </a:prstClr>
            </a:outerShdw>
          </a:effectLst>
        </p:spPr>
      </p:pic>
      <p:sp>
        <p:nvSpPr>
          <p:cNvPr id="11" name="textruta 10">
            <a:extLst>
              <a:ext uri="{FF2B5EF4-FFF2-40B4-BE49-F238E27FC236}">
                <a16:creationId xmlns:a16="http://schemas.microsoft.com/office/drawing/2014/main" id="{C6031BFC-E824-8A1D-4101-EA92A6743286}"/>
              </a:ext>
            </a:extLst>
          </p:cNvPr>
          <p:cNvSpPr txBox="1"/>
          <p:nvPr/>
        </p:nvSpPr>
        <p:spPr>
          <a:xfrm>
            <a:off x="358219" y="3940403"/>
            <a:ext cx="3629319" cy="537328"/>
          </a:xfrm>
          <a:prstGeom prst="rect">
            <a:avLst/>
          </a:prstGeom>
          <a:noFill/>
        </p:spPr>
        <p:txBody>
          <a:bodyPr wrap="square" lIns="0" tIns="0" rIns="0" bIns="0" rtlCol="0">
            <a:noAutofit/>
          </a:bodyPr>
          <a:lstStyle/>
          <a:p>
            <a:pPr algn="l"/>
            <a:r>
              <a:rPr lang="sv-SE">
                <a:solidFill>
                  <a:schemeClr val="accent2"/>
                </a:solidFill>
              </a:rPr>
              <a:t>Kommer till samma ställe som om man trycker här</a:t>
            </a:r>
          </a:p>
        </p:txBody>
      </p:sp>
      <p:cxnSp>
        <p:nvCxnSpPr>
          <p:cNvPr id="13" name="Rak pilkoppling 12">
            <a:extLst>
              <a:ext uri="{FF2B5EF4-FFF2-40B4-BE49-F238E27FC236}">
                <a16:creationId xmlns:a16="http://schemas.microsoft.com/office/drawing/2014/main" id="{EDABA309-4CF5-BCFA-923E-80254FDD4040}"/>
              </a:ext>
            </a:extLst>
          </p:cNvPr>
          <p:cNvCxnSpPr/>
          <p:nvPr/>
        </p:nvCxnSpPr>
        <p:spPr>
          <a:xfrm flipH="1" flipV="1">
            <a:off x="848412" y="3271101"/>
            <a:ext cx="358219" cy="66930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510EFD6D-FD42-27EE-CB9D-249E5DEE3428}"/>
              </a:ext>
            </a:extLst>
          </p:cNvPr>
          <p:cNvPicPr>
            <a:picLocks noChangeAspect="1"/>
          </p:cNvPicPr>
          <p:nvPr/>
        </p:nvPicPr>
        <p:blipFill>
          <a:blip r:embed="rId3"/>
          <a:stretch>
            <a:fillRect/>
          </a:stretch>
        </p:blipFill>
        <p:spPr>
          <a:xfrm>
            <a:off x="6968235" y="1422146"/>
            <a:ext cx="4076910" cy="34736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19" name="Rak pilkoppling 18">
            <a:extLst>
              <a:ext uri="{FF2B5EF4-FFF2-40B4-BE49-F238E27FC236}">
                <a16:creationId xmlns:a16="http://schemas.microsoft.com/office/drawing/2014/main" id="{81BC5746-8415-A074-D969-6E7D85827ED6}"/>
              </a:ext>
            </a:extLst>
          </p:cNvPr>
          <p:cNvCxnSpPr>
            <a:cxnSpLocks/>
          </p:cNvCxnSpPr>
          <p:nvPr/>
        </p:nvCxnSpPr>
        <p:spPr>
          <a:xfrm flipV="1">
            <a:off x="3386874" y="2527300"/>
            <a:ext cx="3661626" cy="29269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0" name="textruta 19">
            <a:extLst>
              <a:ext uri="{FF2B5EF4-FFF2-40B4-BE49-F238E27FC236}">
                <a16:creationId xmlns:a16="http://schemas.microsoft.com/office/drawing/2014/main" id="{EBA483A3-AF67-926A-4020-F173A8E1248B}"/>
              </a:ext>
            </a:extLst>
          </p:cNvPr>
          <p:cNvSpPr txBox="1"/>
          <p:nvPr/>
        </p:nvSpPr>
        <p:spPr>
          <a:xfrm>
            <a:off x="6858394" y="5041085"/>
            <a:ext cx="5694096" cy="825388"/>
          </a:xfrm>
          <a:prstGeom prst="rect">
            <a:avLst/>
          </a:prstGeom>
          <a:noFill/>
        </p:spPr>
        <p:txBody>
          <a:bodyPr wrap="square" lIns="0" tIns="0" rIns="0" bIns="0" rtlCol="0" anchor="t">
            <a:noAutofit/>
          </a:bodyPr>
          <a:lstStyle/>
          <a:p>
            <a:pPr algn="l"/>
            <a:r>
              <a:rPr lang="sv-SE">
                <a:solidFill>
                  <a:schemeClr val="accent2"/>
                </a:solidFill>
              </a:rPr>
              <a:t>Samma funktion som på boka tid- </a:t>
            </a:r>
            <a:endParaRPr lang="en-US">
              <a:ea typeface="Open Sans"/>
              <a:cs typeface="Open Sans"/>
            </a:endParaRPr>
          </a:p>
          <a:p>
            <a:pPr algn="l"/>
            <a:r>
              <a:rPr lang="sv-SE">
                <a:solidFill>
                  <a:schemeClr val="accent2"/>
                </a:solidFill>
              </a:rPr>
              <a:t>först mottagning där du är listad och sen mottagningar du lagt till</a:t>
            </a:r>
            <a:endParaRPr lang="sv-SE">
              <a:solidFill>
                <a:schemeClr val="accent2"/>
              </a:solidFill>
              <a:ea typeface="Open Sans"/>
              <a:cs typeface="Open Sans"/>
            </a:endParaRPr>
          </a:p>
        </p:txBody>
      </p:sp>
    </p:spTree>
    <p:extLst>
      <p:ext uri="{BB962C8B-B14F-4D97-AF65-F5344CB8AC3E}">
        <p14:creationId xmlns:p14="http://schemas.microsoft.com/office/powerpoint/2010/main" val="3136958954"/>
      </p:ext>
    </p:extLst>
  </p:cSld>
  <p:clrMapOvr>
    <a:masterClrMapping/>
  </p:clrMapOvr>
  <mc:AlternateContent xmlns:mc="http://schemas.openxmlformats.org/markup-compatibility/2006" xmlns:p14="http://schemas.microsoft.com/office/powerpoint/2010/main">
    <mc:Choice Requires="p14">
      <p:transition spd="med" p14:dur="700" advTm="63578">
        <p:fade/>
      </p:transition>
    </mc:Choice>
    <mc:Fallback xmlns="">
      <p:transition spd="med" advTm="63578">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a:extLst>
              <a:ext uri="{FF2B5EF4-FFF2-40B4-BE49-F238E27FC236}">
                <a16:creationId xmlns:a16="http://schemas.microsoft.com/office/drawing/2014/main" id="{D23C75C6-00F6-D022-78BC-E802A795D25C}"/>
              </a:ext>
            </a:extLst>
          </p:cNvPr>
          <p:cNvSpPr>
            <a:spLocks noGrp="1"/>
          </p:cNvSpPr>
          <p:nvPr>
            <p:ph type="ftr" sz="quarter" idx="3"/>
          </p:nvPr>
        </p:nvSpPr>
        <p:spPr/>
        <p:txBody>
          <a:bodyPr/>
          <a:lstStyle/>
          <a:p>
            <a:endParaRPr lang="sv-SE"/>
          </a:p>
        </p:txBody>
      </p:sp>
      <p:sp>
        <p:nvSpPr>
          <p:cNvPr id="4" name="Platshållare för bildnummer 3">
            <a:extLst>
              <a:ext uri="{FF2B5EF4-FFF2-40B4-BE49-F238E27FC236}">
                <a16:creationId xmlns:a16="http://schemas.microsoft.com/office/drawing/2014/main" id="{40FCDAE6-B202-16F2-4352-36B17F09A7BC}"/>
              </a:ext>
            </a:extLst>
          </p:cNvPr>
          <p:cNvSpPr>
            <a:spLocks noGrp="1"/>
          </p:cNvSpPr>
          <p:nvPr>
            <p:ph type="sldNum" sz="quarter" idx="4"/>
          </p:nvPr>
        </p:nvSpPr>
        <p:spPr/>
        <p:txBody>
          <a:bodyPr/>
          <a:lstStyle/>
          <a:p>
            <a:fld id="{7FF155A8-5C6D-4241-95DF-81E4F2B16EE5}" type="slidenum">
              <a:rPr lang="sv-SE" smtClean="0"/>
              <a:pPr/>
              <a:t>15</a:t>
            </a:fld>
            <a:endParaRPr lang="sv-SE"/>
          </a:p>
        </p:txBody>
      </p:sp>
      <p:sp>
        <p:nvSpPr>
          <p:cNvPr id="7" name="textruta 6">
            <a:extLst>
              <a:ext uri="{FF2B5EF4-FFF2-40B4-BE49-F238E27FC236}">
                <a16:creationId xmlns:a16="http://schemas.microsoft.com/office/drawing/2014/main" id="{EFBE3CD0-F919-91ED-19F2-7FC82068BAB4}"/>
              </a:ext>
            </a:extLst>
          </p:cNvPr>
          <p:cNvSpPr txBox="1"/>
          <p:nvPr/>
        </p:nvSpPr>
        <p:spPr>
          <a:xfrm>
            <a:off x="330722" y="334282"/>
            <a:ext cx="4876800" cy="449580"/>
          </a:xfrm>
          <a:prstGeom prst="rect">
            <a:avLst/>
          </a:prstGeom>
          <a:noFill/>
        </p:spPr>
        <p:txBody>
          <a:bodyPr wrap="square" lIns="0" tIns="0" rIns="0" bIns="0" rtlCol="0" anchor="t">
            <a:noAutofit/>
          </a:bodyPr>
          <a:lstStyle/>
          <a:p>
            <a:r>
              <a:rPr lang="sv-SE" sz="3600">
                <a:solidFill>
                  <a:schemeClr val="accent2"/>
                </a:solidFill>
                <a:latin typeface="+mj-lt"/>
              </a:rPr>
              <a:t>1177 Stöd och behandling</a:t>
            </a:r>
          </a:p>
        </p:txBody>
      </p:sp>
      <p:sp>
        <p:nvSpPr>
          <p:cNvPr id="2" name="TextBox 1">
            <a:extLst>
              <a:ext uri="{FF2B5EF4-FFF2-40B4-BE49-F238E27FC236}">
                <a16:creationId xmlns:a16="http://schemas.microsoft.com/office/drawing/2014/main" id="{86A57322-9BE0-9DF5-5CD2-86F9F5F10FB5}"/>
              </a:ext>
            </a:extLst>
          </p:cNvPr>
          <p:cNvSpPr txBox="1"/>
          <p:nvPr/>
        </p:nvSpPr>
        <p:spPr>
          <a:xfrm>
            <a:off x="330722" y="1105256"/>
            <a:ext cx="4346053" cy="28315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sv-SE" sz="2400">
                <a:solidFill>
                  <a:schemeClr val="accent2"/>
                </a:solidFill>
                <a:ea typeface="Open Sans"/>
                <a:cs typeface="Open Sans"/>
              </a:rPr>
              <a:t>
</a:t>
            </a:r>
            <a:r>
              <a:rPr lang="sv-SE" sz="2000" b="1">
                <a:solidFill>
                  <a:schemeClr val="accent2"/>
                </a:solidFill>
                <a:ea typeface="Open Sans"/>
                <a:cs typeface="Open Sans"/>
              </a:rPr>
              <a:t>Vårdgivarwebben</a:t>
            </a:r>
          </a:p>
          <a:p>
            <a:endParaRPr lang="sv-SE" sz="2000">
              <a:solidFill>
                <a:schemeClr val="accent2"/>
              </a:solidFill>
              <a:ea typeface="Open Sans"/>
              <a:cs typeface="Open Sans"/>
            </a:endParaRPr>
          </a:p>
          <a:p>
            <a:r>
              <a:rPr lang="sv-SE" sz="2000">
                <a:solidFill>
                  <a:schemeClr val="accent2"/>
                </a:solidFill>
                <a:ea typeface="Open Sans"/>
                <a:cs typeface="Open Sans"/>
              </a:rPr>
              <a:t>Nya program kommer lite eftersom </a:t>
            </a:r>
          </a:p>
          <a:p>
            <a:r>
              <a:rPr lang="sv-SE" sz="2000">
                <a:solidFill>
                  <a:schemeClr val="accent2"/>
                </a:solidFill>
                <a:ea typeface="Open Sans"/>
                <a:cs typeface="Open Sans"/>
              </a:rPr>
              <a:t>
Nytt beställningsformulär för inköp av program</a:t>
            </a:r>
          </a:p>
          <a:p>
            <a:r>
              <a:rPr lang="sv-SE" sz="2000">
                <a:solidFill>
                  <a:schemeClr val="accent2"/>
                </a:solidFill>
                <a:ea typeface="Open Sans"/>
                <a:cs typeface="Open Sans"/>
              </a:rPr>
              <a:t>
Film från verksamheter- På gång!</a:t>
            </a:r>
            <a:endParaRPr lang="en-US" sz="2000" err="1">
              <a:solidFill>
                <a:schemeClr val="accent2"/>
              </a:solidFill>
              <a:ea typeface="Open Sans"/>
              <a:cs typeface="Open Sans"/>
            </a:endParaRPr>
          </a:p>
        </p:txBody>
      </p:sp>
      <p:pic>
        <p:nvPicPr>
          <p:cNvPr id="6" name="Bildobjekt 5">
            <a:extLst>
              <a:ext uri="{FF2B5EF4-FFF2-40B4-BE49-F238E27FC236}">
                <a16:creationId xmlns:a16="http://schemas.microsoft.com/office/drawing/2014/main" id="{FCD7ACD7-69DB-BDF0-947D-D0E28C314A9A}"/>
              </a:ext>
            </a:extLst>
          </p:cNvPr>
          <p:cNvPicPr>
            <a:picLocks noChangeAspect="1"/>
          </p:cNvPicPr>
          <p:nvPr/>
        </p:nvPicPr>
        <p:blipFill>
          <a:blip r:embed="rId2"/>
          <a:stretch>
            <a:fillRect/>
          </a:stretch>
        </p:blipFill>
        <p:spPr>
          <a:xfrm>
            <a:off x="5693061" y="1216297"/>
            <a:ext cx="6168217" cy="3294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9" name="Rak pilkoppling 8">
            <a:extLst>
              <a:ext uri="{FF2B5EF4-FFF2-40B4-BE49-F238E27FC236}">
                <a16:creationId xmlns:a16="http://schemas.microsoft.com/office/drawing/2014/main" id="{22AA7354-2D9C-B547-153C-DAC4D6CF21D1}"/>
              </a:ext>
            </a:extLst>
          </p:cNvPr>
          <p:cNvCxnSpPr/>
          <p:nvPr/>
        </p:nvCxnSpPr>
        <p:spPr>
          <a:xfrm>
            <a:off x="2769122" y="3086100"/>
            <a:ext cx="730832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Rak pilkoppling 9">
            <a:extLst>
              <a:ext uri="{FF2B5EF4-FFF2-40B4-BE49-F238E27FC236}">
                <a16:creationId xmlns:a16="http://schemas.microsoft.com/office/drawing/2014/main" id="{F745C7EB-780F-55F7-8D96-D7C6DC018F24}"/>
              </a:ext>
            </a:extLst>
          </p:cNvPr>
          <p:cNvCxnSpPr>
            <a:cxnSpLocks/>
          </p:cNvCxnSpPr>
          <p:nvPr/>
        </p:nvCxnSpPr>
        <p:spPr>
          <a:xfrm>
            <a:off x="4826522" y="2290046"/>
            <a:ext cx="5250928" cy="2488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07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3C11FB39-E13E-649A-4D10-FDE364FF06AC}"/>
              </a:ext>
            </a:extLst>
          </p:cNvPr>
          <p:cNvSpPr txBox="1"/>
          <p:nvPr/>
        </p:nvSpPr>
        <p:spPr>
          <a:xfrm>
            <a:off x="272638" y="221110"/>
            <a:ext cx="8648700" cy="472697"/>
          </a:xfrm>
          <a:prstGeom prst="rect">
            <a:avLst/>
          </a:prstGeom>
          <a:noFill/>
        </p:spPr>
        <p:txBody>
          <a:bodyPr wrap="square" lIns="0" tIns="0" rIns="0" bIns="0" rtlCol="0">
            <a:noAutofit/>
          </a:bodyPr>
          <a:lstStyle/>
          <a:p>
            <a:pPr algn="l"/>
            <a:r>
              <a:rPr lang="sv-SE" sz="3600">
                <a:solidFill>
                  <a:schemeClr val="accent2"/>
                </a:solidFill>
                <a:latin typeface="+mj-lt"/>
              </a:rPr>
              <a:t>1177 Formulärhantering</a:t>
            </a:r>
          </a:p>
          <a:p>
            <a:pPr algn="l"/>
            <a:endParaRPr lang="sv-SE"/>
          </a:p>
        </p:txBody>
      </p:sp>
      <p:sp>
        <p:nvSpPr>
          <p:cNvPr id="2" name="TextBox 1">
            <a:extLst>
              <a:ext uri="{FF2B5EF4-FFF2-40B4-BE49-F238E27FC236}">
                <a16:creationId xmlns:a16="http://schemas.microsoft.com/office/drawing/2014/main" id="{72D9C319-E0B2-BFDD-D731-15E64824C236}"/>
              </a:ext>
            </a:extLst>
          </p:cNvPr>
          <p:cNvSpPr txBox="1"/>
          <p:nvPr/>
        </p:nvSpPr>
        <p:spPr>
          <a:xfrm>
            <a:off x="272638" y="846735"/>
            <a:ext cx="9545674"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sv-SE" sz="2000">
                <a:solidFill>
                  <a:schemeClr val="accent2"/>
                </a:solidFill>
                <a:ea typeface="Open Sans"/>
                <a:cs typeface="Open Sans"/>
              </a:rPr>
              <a:t>Kommer nya nafsar varje månad
Just nu uppdateras lista i vårt team varje månad. </a:t>
            </a:r>
            <a:endParaRPr lang="en-US">
              <a:solidFill>
                <a:schemeClr val="accent2"/>
              </a:solidFill>
            </a:endParaRPr>
          </a:p>
          <a:p>
            <a:endParaRPr lang="sv-SE" sz="2000">
              <a:solidFill>
                <a:schemeClr val="accent2"/>
              </a:solidFill>
              <a:ea typeface="Open Sans"/>
              <a:cs typeface="Open Sans"/>
            </a:endParaRPr>
          </a:p>
        </p:txBody>
      </p:sp>
      <p:pic>
        <p:nvPicPr>
          <p:cNvPr id="8" name="Bildobjekt 7">
            <a:extLst>
              <a:ext uri="{FF2B5EF4-FFF2-40B4-BE49-F238E27FC236}">
                <a16:creationId xmlns:a16="http://schemas.microsoft.com/office/drawing/2014/main" id="{885FD05A-BEB2-D980-8DF4-E1FF1CADCB2C}"/>
              </a:ext>
            </a:extLst>
          </p:cNvPr>
          <p:cNvPicPr>
            <a:picLocks noChangeAspect="1"/>
          </p:cNvPicPr>
          <p:nvPr/>
        </p:nvPicPr>
        <p:blipFill>
          <a:blip r:embed="rId2"/>
          <a:stretch>
            <a:fillRect/>
          </a:stretch>
        </p:blipFill>
        <p:spPr>
          <a:xfrm>
            <a:off x="269668" y="2593558"/>
            <a:ext cx="6159008" cy="3066804"/>
          </a:xfrm>
          <a:prstGeom prst="rect">
            <a:avLst/>
          </a:prstGeom>
        </p:spPr>
      </p:pic>
      <p:pic>
        <p:nvPicPr>
          <p:cNvPr id="10" name="Bildobjekt 9">
            <a:extLst>
              <a:ext uri="{FF2B5EF4-FFF2-40B4-BE49-F238E27FC236}">
                <a16:creationId xmlns:a16="http://schemas.microsoft.com/office/drawing/2014/main" id="{70A59730-BF61-1ED3-D31D-DFC6896FDDBE}"/>
              </a:ext>
            </a:extLst>
          </p:cNvPr>
          <p:cNvPicPr>
            <a:picLocks noChangeAspect="1"/>
          </p:cNvPicPr>
          <p:nvPr/>
        </p:nvPicPr>
        <p:blipFill>
          <a:blip r:embed="rId3"/>
          <a:stretch>
            <a:fillRect/>
          </a:stretch>
        </p:blipFill>
        <p:spPr>
          <a:xfrm>
            <a:off x="7345405" y="-2270"/>
            <a:ext cx="4757874" cy="6004934"/>
          </a:xfrm>
          <a:prstGeom prst="rect">
            <a:avLst/>
          </a:prstGeom>
        </p:spPr>
      </p:pic>
      <p:sp>
        <p:nvSpPr>
          <p:cNvPr id="7" name="TextBox 6">
            <a:extLst>
              <a:ext uri="{FF2B5EF4-FFF2-40B4-BE49-F238E27FC236}">
                <a16:creationId xmlns:a16="http://schemas.microsoft.com/office/drawing/2014/main" id="{13A399F9-27D9-0723-EE1F-8D7176C8BE1E}"/>
              </a:ext>
            </a:extLst>
          </p:cNvPr>
          <p:cNvSpPr txBox="1"/>
          <p:nvPr/>
        </p:nvSpPr>
        <p:spPr>
          <a:xfrm>
            <a:off x="329750" y="2262801"/>
            <a:ext cx="4318000"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err="1">
                <a:solidFill>
                  <a:schemeClr val="accent2"/>
                </a:solidFill>
                <a:ea typeface="Open Sans"/>
                <a:cs typeface="Open Sans"/>
              </a:rPr>
              <a:t>Senaste</a:t>
            </a:r>
            <a:r>
              <a:rPr lang="en-US">
                <a:solidFill>
                  <a:schemeClr val="accent2"/>
                </a:solidFill>
                <a:ea typeface="Open Sans"/>
                <a:cs typeface="Open Sans"/>
              </a:rPr>
              <a:t> </a:t>
            </a:r>
            <a:r>
              <a:rPr lang="en-US" err="1">
                <a:solidFill>
                  <a:schemeClr val="accent2"/>
                </a:solidFill>
                <a:ea typeface="Open Sans"/>
                <a:cs typeface="Open Sans"/>
              </a:rPr>
              <a:t>nafsarna</a:t>
            </a:r>
            <a:r>
              <a:rPr lang="en-US">
                <a:solidFill>
                  <a:schemeClr val="accent2"/>
                </a:solidFill>
                <a:ea typeface="Open Sans"/>
                <a:cs typeface="Open Sans"/>
              </a:rPr>
              <a:t> </a:t>
            </a:r>
            <a:r>
              <a:rPr lang="en-US" err="1">
                <a:solidFill>
                  <a:schemeClr val="accent2"/>
                </a:solidFill>
                <a:ea typeface="Open Sans"/>
                <a:cs typeface="Open Sans"/>
              </a:rPr>
              <a:t>som</a:t>
            </a:r>
            <a:r>
              <a:rPr lang="en-US">
                <a:solidFill>
                  <a:schemeClr val="accent2"/>
                </a:solidFill>
                <a:ea typeface="Open Sans"/>
                <a:cs typeface="Open Sans"/>
              </a:rPr>
              <a:t> </a:t>
            </a:r>
            <a:r>
              <a:rPr lang="en-US" err="1">
                <a:solidFill>
                  <a:schemeClr val="accent2"/>
                </a:solidFill>
                <a:ea typeface="Open Sans"/>
                <a:cs typeface="Open Sans"/>
              </a:rPr>
              <a:t>tillkommit</a:t>
            </a:r>
            <a:r>
              <a:rPr lang="en-US">
                <a:solidFill>
                  <a:schemeClr val="accent2"/>
                </a:solidFill>
                <a:ea typeface="Open Sans"/>
                <a:cs typeface="Open Sans"/>
              </a:rPr>
              <a:t>:</a:t>
            </a:r>
          </a:p>
        </p:txBody>
      </p:sp>
      <p:sp>
        <p:nvSpPr>
          <p:cNvPr id="6" name="TextBox 5">
            <a:extLst>
              <a:ext uri="{FF2B5EF4-FFF2-40B4-BE49-F238E27FC236}">
                <a16:creationId xmlns:a16="http://schemas.microsoft.com/office/drawing/2014/main" id="{4A2A6FCC-69B3-F40E-B6C8-C4E412DB0DCF}"/>
              </a:ext>
            </a:extLst>
          </p:cNvPr>
          <p:cNvSpPr txBox="1"/>
          <p:nvPr/>
        </p:nvSpPr>
        <p:spPr>
          <a:xfrm rot="660000">
            <a:off x="9088606" y="1644591"/>
            <a:ext cx="948166" cy="283990"/>
          </a:xfrm>
          <a:prstGeom prst="rect">
            <a:avLst/>
          </a:prstGeom>
          <a:solidFill>
            <a:schemeClr val="accent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err="1">
                <a:solidFill>
                  <a:srgbClr val="FAEEF0"/>
                </a:solidFill>
                <a:ea typeface="Open Sans"/>
                <a:cs typeface="Open Sans"/>
              </a:rPr>
              <a:t>På</a:t>
            </a:r>
            <a:r>
              <a:rPr lang="en-US">
                <a:solidFill>
                  <a:srgbClr val="FAEEF0"/>
                </a:solidFill>
                <a:ea typeface="Open Sans"/>
                <a:cs typeface="Open Sans"/>
              </a:rPr>
              <a:t> gång </a:t>
            </a:r>
          </a:p>
        </p:txBody>
      </p:sp>
    </p:spTree>
    <p:extLst>
      <p:ext uri="{BB962C8B-B14F-4D97-AF65-F5344CB8AC3E}">
        <p14:creationId xmlns:p14="http://schemas.microsoft.com/office/powerpoint/2010/main" val="2722409211"/>
      </p:ext>
    </p:extLst>
  </p:cSld>
  <p:clrMapOvr>
    <a:masterClrMapping/>
  </p:clrMapOvr>
  <mc:AlternateContent xmlns:mc="http://schemas.openxmlformats.org/markup-compatibility/2006" xmlns:p14="http://schemas.microsoft.com/office/powerpoint/2010/main">
    <mc:Choice Requires="p14">
      <p:transition spd="med" p14:dur="700" advTm="73108">
        <p:fade/>
      </p:transition>
    </mc:Choice>
    <mc:Fallback xmlns="">
      <p:transition spd="med" advTm="73108">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9D737443-C0A9-096D-3F7F-825AEF667A34}"/>
              </a:ext>
            </a:extLst>
          </p:cNvPr>
          <p:cNvSpPr txBox="1"/>
          <p:nvPr/>
        </p:nvSpPr>
        <p:spPr>
          <a:xfrm>
            <a:off x="503605" y="395794"/>
            <a:ext cx="6902758" cy="1198172"/>
          </a:xfrm>
          <a:prstGeom prst="rect">
            <a:avLst/>
          </a:prstGeom>
          <a:noFill/>
        </p:spPr>
        <p:txBody>
          <a:bodyPr wrap="square" lIns="0" tIns="0" rIns="0" bIns="0" rtlCol="0" anchor="t">
            <a:noAutofit/>
          </a:bodyPr>
          <a:lstStyle/>
          <a:p>
            <a:r>
              <a:rPr lang="sv-SE" sz="2800" b="1">
                <a:solidFill>
                  <a:schemeClr val="accent2"/>
                </a:solidFill>
              </a:rPr>
              <a:t>Förvaltningens aktiviteter</a:t>
            </a:r>
            <a:endParaRPr lang="sv-SE" sz="2400" b="1">
              <a:solidFill>
                <a:schemeClr val="accent2"/>
              </a:solidFill>
              <a:ea typeface="Open Sans"/>
              <a:cs typeface="Open Sans"/>
            </a:endParaRPr>
          </a:p>
        </p:txBody>
      </p:sp>
      <p:pic>
        <p:nvPicPr>
          <p:cNvPr id="7" name="Bildobjekt 6" descr="Anteckningsbok och bärbar dator på skrivbordet">
            <a:extLst>
              <a:ext uri="{FF2B5EF4-FFF2-40B4-BE49-F238E27FC236}">
                <a16:creationId xmlns:a16="http://schemas.microsoft.com/office/drawing/2014/main" id="{30BE814E-2617-D96C-2C66-BD43D8B90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86636">
            <a:off x="1196522" y="1509694"/>
            <a:ext cx="3791123" cy="25274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ruta 1">
            <a:extLst>
              <a:ext uri="{FF2B5EF4-FFF2-40B4-BE49-F238E27FC236}">
                <a16:creationId xmlns:a16="http://schemas.microsoft.com/office/drawing/2014/main" id="{BF74C7BB-8067-C9EC-E83C-A4F322508034}"/>
              </a:ext>
            </a:extLst>
          </p:cNvPr>
          <p:cNvSpPr txBox="1"/>
          <p:nvPr/>
        </p:nvSpPr>
        <p:spPr>
          <a:xfrm>
            <a:off x="6257896" y="1513884"/>
            <a:ext cx="5798324" cy="4192292"/>
          </a:xfrm>
          <a:prstGeom prst="rect">
            <a:avLst/>
          </a:prstGeom>
          <a:noFill/>
        </p:spPr>
        <p:txBody>
          <a:bodyPr wrap="square" lIns="0" tIns="0" rIns="0" bIns="0" rtlCol="0" anchor="t">
            <a:noAutofit/>
          </a:bodyPr>
          <a:lstStyle/>
          <a:p>
            <a:pPr marL="285750" indent="-285750" fontAlgn="base">
              <a:buFont typeface="Arial" panose="020B0604020202020204" pitchFamily="34" charset="0"/>
              <a:buChar char="•"/>
            </a:pPr>
            <a:endParaRPr lang="sv-SE" sz="1600">
              <a:solidFill>
                <a:schemeClr val="accent2"/>
              </a:solidFill>
            </a:endParaRPr>
          </a:p>
          <a:p>
            <a:pPr marL="285750" indent="-285750" fontAlgn="base">
              <a:buFont typeface="Arial" panose="020B0604020202020204" pitchFamily="34" charset="0"/>
              <a:buChar char="•"/>
            </a:pPr>
            <a:r>
              <a:rPr lang="sv-SE" sz="2000">
                <a:solidFill>
                  <a:schemeClr val="accent2"/>
                </a:solidFill>
              </a:rPr>
              <a:t>Grundutbudet​ fortsätter att rullas ut</a:t>
            </a:r>
            <a:endParaRPr lang="sv-SE" sz="2000">
              <a:solidFill>
                <a:schemeClr val="accent2"/>
              </a:solidFill>
              <a:ea typeface="Open Sans"/>
              <a:cs typeface="Open Sans"/>
            </a:endParaRPr>
          </a:p>
          <a:p>
            <a:pPr marL="285750" indent="-285750" fontAlgn="base">
              <a:buFont typeface="Arial" panose="020B0604020202020204" pitchFamily="34" charset="0"/>
              <a:buChar char="•"/>
            </a:pPr>
            <a:r>
              <a:rPr lang="sv-SE" sz="2000">
                <a:solidFill>
                  <a:schemeClr val="accent2"/>
                </a:solidFill>
              </a:rPr>
              <a:t>Ragunda kommun, första kommunen som kommer synas på 1177 Journalen​</a:t>
            </a:r>
            <a:endParaRPr lang="sv-SE" sz="2000">
              <a:solidFill>
                <a:schemeClr val="accent2"/>
              </a:solidFill>
              <a:ea typeface="Open Sans"/>
              <a:cs typeface="Open Sans"/>
            </a:endParaRPr>
          </a:p>
          <a:p>
            <a:pPr marL="285750" indent="-285750" fontAlgn="base">
              <a:buFont typeface="Arial" panose="020B0604020202020204" pitchFamily="34" charset="0"/>
              <a:buChar char="•"/>
            </a:pPr>
            <a:r>
              <a:rPr lang="sv-SE" sz="2000" err="1">
                <a:solidFill>
                  <a:schemeClr val="accent2"/>
                </a:solidFill>
              </a:rPr>
              <a:t>SoB</a:t>
            </a:r>
            <a:r>
              <a:rPr lang="sv-SE" sz="2000">
                <a:solidFill>
                  <a:schemeClr val="accent2"/>
                </a:solidFill>
              </a:rPr>
              <a:t> i Folktandvården</a:t>
            </a:r>
            <a:endParaRPr lang="sv-SE" sz="2000">
              <a:solidFill>
                <a:schemeClr val="accent2"/>
              </a:solidFill>
              <a:ea typeface="Open Sans"/>
              <a:cs typeface="Open Sans"/>
            </a:endParaRPr>
          </a:p>
          <a:p>
            <a:pPr marL="285750" indent="-285750" fontAlgn="base">
              <a:buFont typeface="Arial" panose="020B0604020202020204" pitchFamily="34" charset="0"/>
              <a:buChar char="•"/>
            </a:pPr>
            <a:r>
              <a:rPr lang="sv-SE" sz="2000">
                <a:solidFill>
                  <a:schemeClr val="accent2"/>
                </a:solidFill>
              </a:rPr>
              <a:t>Information om 1177 Stöd och behandling</a:t>
            </a:r>
            <a:endParaRPr lang="sv-SE" sz="2000">
              <a:solidFill>
                <a:schemeClr val="accent2"/>
              </a:solidFill>
              <a:ea typeface="Open Sans"/>
              <a:cs typeface="Open Sans"/>
            </a:endParaRPr>
          </a:p>
          <a:p>
            <a:pPr marL="285750" indent="-285750" fontAlgn="base">
              <a:buFont typeface="Arial" panose="020B0604020202020204" pitchFamily="34" charset="0"/>
              <a:buChar char="•"/>
            </a:pPr>
            <a:r>
              <a:rPr lang="sv-SE" sz="2000">
                <a:solidFill>
                  <a:schemeClr val="accent2"/>
                </a:solidFill>
              </a:rPr>
              <a:t>Digitala kallelser och digital patientinformation</a:t>
            </a:r>
            <a:endParaRPr lang="sv-SE" sz="2000">
              <a:solidFill>
                <a:schemeClr val="accent2"/>
              </a:solidFill>
              <a:ea typeface="Open Sans"/>
              <a:cs typeface="Open Sans"/>
            </a:endParaRPr>
          </a:p>
          <a:p>
            <a:pPr marL="285750" indent="-285750">
              <a:buFont typeface="Arial" panose="020B0604020202020204" pitchFamily="34" charset="0"/>
              <a:buChar char="•"/>
            </a:pPr>
            <a:r>
              <a:rPr lang="sv-SE" sz="2000">
                <a:solidFill>
                  <a:schemeClr val="accent2"/>
                </a:solidFill>
                <a:ea typeface="Open Sans"/>
                <a:cs typeface="Open Sans"/>
              </a:rPr>
              <a:t>Uthopp från Cosmic</a:t>
            </a:r>
          </a:p>
          <a:p>
            <a:pPr marL="285750" indent="-285750">
              <a:buFont typeface="Arial" panose="020B0604020202020204" pitchFamily="34" charset="0"/>
              <a:buChar char="•"/>
            </a:pPr>
            <a:r>
              <a:rPr lang="sv-SE" sz="2000">
                <a:solidFill>
                  <a:schemeClr val="accent2"/>
                </a:solidFill>
                <a:ea typeface="Open Sans"/>
                <a:cs typeface="Open Sans"/>
              </a:rPr>
              <a:t>Remissförslag åldersgränser 1177</a:t>
            </a:r>
          </a:p>
          <a:p>
            <a:pPr marL="285750" indent="-285750">
              <a:buFont typeface="Arial" panose="020B0604020202020204" pitchFamily="34" charset="0"/>
              <a:buChar char="•"/>
            </a:pPr>
            <a:r>
              <a:rPr lang="sv-SE" sz="2000">
                <a:solidFill>
                  <a:schemeClr val="accent2"/>
                </a:solidFill>
                <a:ea typeface="Open Sans"/>
                <a:cs typeface="Open Sans"/>
              </a:rPr>
              <a:t>Invånarsamverkan- tillgänglighet</a:t>
            </a:r>
          </a:p>
          <a:p>
            <a:pPr marL="285750" indent="-285750">
              <a:buFont typeface="Arial" panose="020B0604020202020204" pitchFamily="34" charset="0"/>
              <a:buChar char="•"/>
            </a:pPr>
            <a:r>
              <a:rPr lang="sv-SE" sz="2000">
                <a:solidFill>
                  <a:schemeClr val="accent2"/>
                </a:solidFill>
                <a:ea typeface="Open Sans"/>
                <a:cs typeface="Open Sans"/>
              </a:rPr>
              <a:t>Utbildningsfilmer</a:t>
            </a:r>
          </a:p>
          <a:p>
            <a:pPr marL="285750" indent="-285750">
              <a:buFont typeface="Arial" panose="020B0604020202020204" pitchFamily="34" charset="0"/>
              <a:buChar char="•"/>
            </a:pPr>
            <a:r>
              <a:rPr lang="sv-SE" sz="2000">
                <a:solidFill>
                  <a:schemeClr val="accent2"/>
                </a:solidFill>
                <a:ea typeface="Open Sans"/>
                <a:cs typeface="Open Sans"/>
              </a:rPr>
              <a:t>Nya företrädare</a:t>
            </a:r>
          </a:p>
          <a:p>
            <a:pPr marL="285750" indent="-285750">
              <a:buFont typeface="Arial" panose="020B0604020202020204" pitchFamily="34" charset="0"/>
              <a:buChar char="•"/>
            </a:pPr>
            <a:r>
              <a:rPr lang="sv-SE" sz="2000">
                <a:solidFill>
                  <a:schemeClr val="accent2"/>
                </a:solidFill>
                <a:ea typeface="Open Sans"/>
                <a:cs typeface="Open Sans"/>
              </a:rPr>
              <a:t>Tekniska aktiviteter</a:t>
            </a:r>
          </a:p>
          <a:p>
            <a:pPr marL="285750" indent="-285750">
              <a:buFont typeface="Arial" panose="020B0604020202020204" pitchFamily="34" charset="0"/>
              <a:buChar char="•"/>
            </a:pPr>
            <a:endParaRPr lang="sv-SE" sz="2000">
              <a:solidFill>
                <a:schemeClr val="accent2"/>
              </a:solidFill>
              <a:ea typeface="Open Sans"/>
              <a:cs typeface="Open Sans"/>
            </a:endParaRPr>
          </a:p>
          <a:p>
            <a:pPr marL="285750" indent="-285750">
              <a:buFont typeface="Arial" panose="020B0604020202020204" pitchFamily="34" charset="0"/>
              <a:buChar char="•"/>
            </a:pPr>
            <a:endParaRPr lang="sv-SE" sz="2000">
              <a:solidFill>
                <a:srgbClr val="6A0032"/>
              </a:solidFill>
              <a:ea typeface="Open Sans"/>
              <a:cs typeface="Open Sans"/>
            </a:endParaRPr>
          </a:p>
          <a:p>
            <a:pPr marL="285750" indent="-285750" fontAlgn="base">
              <a:buFont typeface="Arial" panose="020B0604020202020204" pitchFamily="34" charset="0"/>
              <a:buChar char="•"/>
            </a:pPr>
            <a:endParaRPr lang="sv-SE" sz="1600">
              <a:solidFill>
                <a:srgbClr val="6A0032"/>
              </a:solidFill>
              <a:highlight>
                <a:srgbClr val="FFFF00"/>
              </a:highlight>
              <a:ea typeface="Open Sans"/>
              <a:cs typeface="Open Sans"/>
            </a:endParaRPr>
          </a:p>
          <a:p>
            <a:pPr marL="285750" indent="-285750" fontAlgn="base">
              <a:buFont typeface="Arial" panose="020B0604020202020204" pitchFamily="34" charset="0"/>
              <a:buChar char="•"/>
            </a:pPr>
            <a:endParaRPr lang="sv-SE" sz="1600">
              <a:solidFill>
                <a:srgbClr val="6A0032"/>
              </a:solidFill>
              <a:ea typeface="Open Sans"/>
              <a:cs typeface="Open Sans"/>
            </a:endParaRPr>
          </a:p>
          <a:p>
            <a:br>
              <a:rPr lang="sv-SE"/>
            </a:br>
            <a:endParaRPr lang="sv-SE"/>
          </a:p>
        </p:txBody>
      </p:sp>
    </p:spTree>
    <p:extLst>
      <p:ext uri="{BB962C8B-B14F-4D97-AF65-F5344CB8AC3E}">
        <p14:creationId xmlns:p14="http://schemas.microsoft.com/office/powerpoint/2010/main" val="4136725274"/>
      </p:ext>
    </p:extLst>
  </p:cSld>
  <p:clrMapOvr>
    <a:masterClrMapping/>
  </p:clrMapOvr>
  <mc:AlternateContent xmlns:mc="http://schemas.openxmlformats.org/markup-compatibility/2006" xmlns:p14="http://schemas.microsoft.com/office/powerpoint/2010/main">
    <mc:Choice Requires="p14">
      <p:transition spd="med" p14:dur="700" advTm="251408">
        <p:fade/>
      </p:transition>
    </mc:Choice>
    <mc:Fallback xmlns="">
      <p:transition spd="med" advTm="251408">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Snötäckta granar">
            <a:extLst>
              <a:ext uri="{FF2B5EF4-FFF2-40B4-BE49-F238E27FC236}">
                <a16:creationId xmlns:a16="http://schemas.microsoft.com/office/drawing/2014/main" id="{5D0AD996-4E3F-0431-A84A-7835CCC176E1}"/>
              </a:ext>
            </a:extLst>
          </p:cNvPr>
          <p:cNvPicPr>
            <a:picLocks noChangeAspect="1"/>
          </p:cNvPicPr>
          <p:nvPr/>
        </p:nvPicPr>
        <p:blipFill>
          <a:blip r:embed="rId2">
            <a:extLst>
              <a:ext uri="{28A0092B-C50C-407E-A947-70E740481C1C}">
                <a14:useLocalDpi xmlns:a14="http://schemas.microsoft.com/office/drawing/2010/main" val="0"/>
              </a:ext>
            </a:extLst>
          </a:blip>
          <a:srcRect t="20824" r="-1" b="20472"/>
          <a:stretch>
            <a:fillRect/>
          </a:stretch>
        </p:blipFill>
        <p:spPr>
          <a:xfrm>
            <a:off x="-10510" y="10"/>
            <a:ext cx="12202510" cy="4781486"/>
          </a:xfrm>
          <a:custGeom>
            <a:avLst/>
            <a:gdLst>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18234"/>
              <a:gd name="connsiteX1" fmla="*/ 12192000 w 12192000"/>
              <a:gd name="connsiteY1" fmla="*/ 0 h 5318234"/>
              <a:gd name="connsiteX2" fmla="*/ 12192000 w 12192000"/>
              <a:gd name="connsiteY2" fmla="*/ 5307013 h 5318234"/>
              <a:gd name="connsiteX3" fmla="*/ 6243145 w 12192000"/>
              <a:gd name="connsiteY3" fmla="*/ 5318234 h 5318234"/>
              <a:gd name="connsiteX4" fmla="*/ 0 w 12192000"/>
              <a:gd name="connsiteY4" fmla="*/ 5307013 h 5318234"/>
              <a:gd name="connsiteX5" fmla="*/ 0 w 12192000"/>
              <a:gd name="connsiteY5" fmla="*/ 0 h 5318234"/>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21021 w 12192000"/>
              <a:gd name="connsiteY3" fmla="*/ 468690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21021 w 12192000"/>
              <a:gd name="connsiteY3" fmla="*/ 4686903 h 5307013"/>
              <a:gd name="connsiteX4" fmla="*/ 0 w 12192000"/>
              <a:gd name="connsiteY4" fmla="*/ 0 h 5307013"/>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10510 w 12202510"/>
              <a:gd name="connsiteY0" fmla="*/ 0 h 4781496"/>
              <a:gd name="connsiteX1" fmla="*/ 12202510 w 12202510"/>
              <a:gd name="connsiteY1" fmla="*/ 0 h 4781496"/>
              <a:gd name="connsiteX2" fmla="*/ 12202510 w 12202510"/>
              <a:gd name="connsiteY2" fmla="*/ 4781496 h 4781496"/>
              <a:gd name="connsiteX3" fmla="*/ 0 w 12202510"/>
              <a:gd name="connsiteY3" fmla="*/ 4686903 h 4781496"/>
              <a:gd name="connsiteX4" fmla="*/ 10510 w 12202510"/>
              <a:gd name="connsiteY4" fmla="*/ 0 h 4781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510" h="4781496">
                <a:moveTo>
                  <a:pt x="10510" y="0"/>
                </a:moveTo>
                <a:lnTo>
                  <a:pt x="12202510" y="0"/>
                </a:lnTo>
                <a:lnTo>
                  <a:pt x="12202510" y="4781496"/>
                </a:lnTo>
                <a:cubicBezTo>
                  <a:pt x="10755586" y="4140365"/>
                  <a:pt x="5598509" y="2490241"/>
                  <a:pt x="0" y="4686903"/>
                </a:cubicBezTo>
                <a:cubicBezTo>
                  <a:pt x="3503" y="3124602"/>
                  <a:pt x="7007" y="1562301"/>
                  <a:pt x="10510" y="0"/>
                </a:cubicBezTo>
                <a:close/>
              </a:path>
            </a:pathLst>
          </a:custGeom>
          <a:noFill/>
        </p:spPr>
      </p:pic>
      <p:sp>
        <p:nvSpPr>
          <p:cNvPr id="6" name="textruta 5">
            <a:extLst>
              <a:ext uri="{FF2B5EF4-FFF2-40B4-BE49-F238E27FC236}">
                <a16:creationId xmlns:a16="http://schemas.microsoft.com/office/drawing/2014/main" id="{FCF5FF08-90C4-42C7-FCBA-D6F2D00E7EFB}"/>
              </a:ext>
            </a:extLst>
          </p:cNvPr>
          <p:cNvSpPr txBox="1"/>
          <p:nvPr/>
        </p:nvSpPr>
        <p:spPr>
          <a:xfrm>
            <a:off x="838200" y="4435504"/>
            <a:ext cx="10515600" cy="1149264"/>
          </a:xfrm>
          <a:prstGeom prst="rect">
            <a:avLst/>
          </a:prstGeom>
        </p:spPr>
        <p:txBody>
          <a:bodyPr vert="horz" lIns="0" tIns="0" rIns="0" bIns="0" rtlCol="0" anchor="b" anchorCtr="0">
            <a:normAutofit/>
          </a:bodyPr>
          <a:lstStyle/>
          <a:p>
            <a:pPr algn="ctr">
              <a:lnSpc>
                <a:spcPct val="90000"/>
              </a:lnSpc>
              <a:spcBef>
                <a:spcPct val="0"/>
              </a:spcBef>
              <a:spcAft>
                <a:spcPts val="600"/>
              </a:spcAft>
            </a:pPr>
            <a:r>
              <a:rPr lang="sv-SE" sz="4600" b="1" kern="1200" spc="0">
                <a:solidFill>
                  <a:schemeClr val="accent2"/>
                </a:solidFill>
                <a:latin typeface="+mj-lt"/>
                <a:ea typeface="+mj-ea"/>
                <a:cs typeface="+mj-cs"/>
              </a:rPr>
              <a:t>Information från nationella förvaltningen</a:t>
            </a:r>
          </a:p>
        </p:txBody>
      </p:sp>
    </p:spTree>
    <p:extLst>
      <p:ext uri="{BB962C8B-B14F-4D97-AF65-F5344CB8AC3E}">
        <p14:creationId xmlns:p14="http://schemas.microsoft.com/office/powerpoint/2010/main" val="2907658112"/>
      </p:ext>
    </p:extLst>
  </p:cSld>
  <p:clrMapOvr>
    <a:masterClrMapping/>
  </p:clrMapOvr>
  <mc:AlternateContent xmlns:mc="http://schemas.openxmlformats.org/markup-compatibility/2006" xmlns:p14="http://schemas.microsoft.com/office/powerpoint/2010/main">
    <mc:Choice Requires="p14">
      <p:transition spd="med" p14:dur="700" advTm="12635">
        <p:fade/>
      </p:transition>
    </mc:Choice>
    <mc:Fallback xmlns="">
      <p:transition spd="med" advTm="12635">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C996CF4A-458B-AB5B-F573-E8896383C47F}"/>
              </a:ext>
            </a:extLst>
          </p:cNvPr>
          <p:cNvSpPr txBox="1"/>
          <p:nvPr/>
        </p:nvSpPr>
        <p:spPr>
          <a:xfrm>
            <a:off x="184266" y="108410"/>
            <a:ext cx="5345677" cy="1414494"/>
          </a:xfrm>
          <a:prstGeom prst="rect">
            <a:avLst/>
          </a:prstGeom>
          <a:noFill/>
        </p:spPr>
        <p:txBody>
          <a:bodyPr wrap="square" lIns="0" tIns="0" rIns="0" bIns="0" rtlCol="0">
            <a:noAutofit/>
          </a:bodyPr>
          <a:lstStyle/>
          <a:p>
            <a:pPr marL="342900" indent="-342900" algn="l">
              <a:lnSpc>
                <a:spcPct val="150000"/>
              </a:lnSpc>
              <a:buFont typeface="Arial" panose="020B0604020202020204" pitchFamily="34" charset="0"/>
              <a:buChar char="•"/>
            </a:pPr>
            <a:endParaRPr lang="sv-SE" sz="2000">
              <a:solidFill>
                <a:schemeClr val="accent2"/>
              </a:solidFill>
            </a:endParaRPr>
          </a:p>
          <a:p>
            <a:pPr marL="342900" indent="-342900" algn="l">
              <a:lnSpc>
                <a:spcPct val="150000"/>
              </a:lnSpc>
              <a:buFont typeface="Arial" panose="020B0604020202020204" pitchFamily="34" charset="0"/>
              <a:buChar char="•"/>
            </a:pPr>
            <a:r>
              <a:rPr lang="sv-SE" sz="2400">
                <a:solidFill>
                  <a:schemeClr val="accent2"/>
                </a:solidFill>
              </a:rPr>
              <a:t>Personalverktyget får en ny layout</a:t>
            </a:r>
          </a:p>
          <a:p>
            <a:pPr algn="l">
              <a:lnSpc>
                <a:spcPct val="150000"/>
              </a:lnSpc>
            </a:pPr>
            <a:r>
              <a:rPr lang="sv-SE" sz="2400">
                <a:solidFill>
                  <a:schemeClr val="accent2"/>
                </a:solidFill>
              </a:rPr>
              <a:t>    Preliminärt datum 10 februari 2026 </a:t>
            </a:r>
          </a:p>
          <a:p>
            <a:pPr marL="342900" indent="-342900" algn="l">
              <a:buFont typeface="Arial" panose="020B0604020202020204" pitchFamily="34" charset="0"/>
              <a:buChar char="•"/>
            </a:pPr>
            <a:endParaRPr lang="sv-SE" sz="2000">
              <a:solidFill>
                <a:schemeClr val="accent2"/>
              </a:solidFill>
            </a:endParaRPr>
          </a:p>
          <a:p>
            <a:pPr marL="342900" indent="-342900" algn="l">
              <a:buFont typeface="Arial" panose="020B0604020202020204" pitchFamily="34" charset="0"/>
              <a:buChar char="•"/>
            </a:pPr>
            <a:endParaRPr lang="sv-SE" sz="2400">
              <a:solidFill>
                <a:schemeClr val="accent2"/>
              </a:solidFill>
            </a:endParaRPr>
          </a:p>
        </p:txBody>
      </p:sp>
      <p:sp>
        <p:nvSpPr>
          <p:cNvPr id="2" name="textruta 1">
            <a:extLst>
              <a:ext uri="{FF2B5EF4-FFF2-40B4-BE49-F238E27FC236}">
                <a16:creationId xmlns:a16="http://schemas.microsoft.com/office/drawing/2014/main" id="{482A6141-9FA6-8DA2-E588-759180BD5F7D}"/>
              </a:ext>
            </a:extLst>
          </p:cNvPr>
          <p:cNvSpPr txBox="1"/>
          <p:nvPr/>
        </p:nvSpPr>
        <p:spPr>
          <a:xfrm>
            <a:off x="184266" y="1841817"/>
            <a:ext cx="5785806" cy="2694648"/>
          </a:xfrm>
          <a:prstGeom prst="rect">
            <a:avLst/>
          </a:prstGeom>
          <a:noFill/>
        </p:spPr>
        <p:txBody>
          <a:bodyPr wrap="square" lIns="0" tIns="0" rIns="0" bIns="0" rtlCol="0">
            <a:noAutofit/>
          </a:bodyPr>
          <a:lstStyle/>
          <a:p>
            <a:pPr marL="285750" indent="-285750">
              <a:buFont typeface="Arial" panose="020B0604020202020204" pitchFamily="34" charset="0"/>
              <a:buChar char="•"/>
            </a:pPr>
            <a:r>
              <a:rPr lang="sv-SE" sz="2400">
                <a:solidFill>
                  <a:schemeClr val="accent2"/>
                </a:solidFill>
              </a:rPr>
              <a:t>”Mina kontaktuppgifter” kommer att tas bort från samtliga ärendetyper den 25 november</a:t>
            </a:r>
          </a:p>
          <a:p>
            <a:pPr marL="742950" lvl="1" indent="-285750">
              <a:buFont typeface="Arial" panose="020B0604020202020204" pitchFamily="34" charset="0"/>
              <a:buChar char="•"/>
            </a:pPr>
            <a:endParaRPr lang="sv-SE">
              <a:solidFill>
                <a:schemeClr val="accent2"/>
              </a:solidFill>
            </a:endParaRPr>
          </a:p>
        </p:txBody>
      </p:sp>
      <p:grpSp>
        <p:nvGrpSpPr>
          <p:cNvPr id="3" name="Grupp 2">
            <a:extLst>
              <a:ext uri="{FF2B5EF4-FFF2-40B4-BE49-F238E27FC236}">
                <a16:creationId xmlns:a16="http://schemas.microsoft.com/office/drawing/2014/main" id="{73C19F51-D358-E966-6FAB-84AFE4CF6B1C}"/>
              </a:ext>
            </a:extLst>
          </p:cNvPr>
          <p:cNvGrpSpPr/>
          <p:nvPr/>
        </p:nvGrpSpPr>
        <p:grpSpPr>
          <a:xfrm>
            <a:off x="7259336" y="1612900"/>
            <a:ext cx="4275281" cy="4375785"/>
            <a:chOff x="7259336" y="1612900"/>
            <a:chExt cx="4275281" cy="4375785"/>
          </a:xfrm>
        </p:grpSpPr>
        <p:grpSp>
          <p:nvGrpSpPr>
            <p:cNvPr id="6" name="Grupp 5">
              <a:extLst>
                <a:ext uri="{FF2B5EF4-FFF2-40B4-BE49-F238E27FC236}">
                  <a16:creationId xmlns:a16="http://schemas.microsoft.com/office/drawing/2014/main" id="{8083E1CB-F0E6-A9C0-1B01-722E23FE3E5A}"/>
                </a:ext>
              </a:extLst>
            </p:cNvPr>
            <p:cNvGrpSpPr/>
            <p:nvPr/>
          </p:nvGrpSpPr>
          <p:grpSpPr>
            <a:xfrm>
              <a:off x="7259336" y="1612900"/>
              <a:ext cx="4275281" cy="4375785"/>
              <a:chOff x="7332663" y="1542415"/>
              <a:chExt cx="4275281" cy="4375785"/>
            </a:xfrm>
          </p:grpSpPr>
          <p:pic>
            <p:nvPicPr>
              <p:cNvPr id="3074" name="Picture 2">
                <a:extLst>
                  <a:ext uri="{FF2B5EF4-FFF2-40B4-BE49-F238E27FC236}">
                    <a16:creationId xmlns:a16="http://schemas.microsoft.com/office/drawing/2014/main" id="{DC948262-B25C-8793-35D8-E04BDFE171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2663" y="2000250"/>
                <a:ext cx="4275281" cy="39179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582FDA5-661C-A16C-68C2-E30925DA9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2663" y="1542415"/>
                <a:ext cx="2616200" cy="45783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0" name="Rak koppling 9">
              <a:extLst>
                <a:ext uri="{FF2B5EF4-FFF2-40B4-BE49-F238E27FC236}">
                  <a16:creationId xmlns:a16="http://schemas.microsoft.com/office/drawing/2014/main" id="{631C8E71-1F44-CCD0-A7F7-451C3318ADC8}"/>
                </a:ext>
              </a:extLst>
            </p:cNvPr>
            <p:cNvCxnSpPr>
              <a:cxnSpLocks/>
            </p:cNvCxnSpPr>
            <p:nvPr/>
          </p:nvCxnSpPr>
          <p:spPr>
            <a:xfrm flipV="1">
              <a:off x="7287910" y="3625533"/>
              <a:ext cx="1417637" cy="76835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133AC804-A306-CF51-8F43-EA895C3E5287}"/>
                </a:ext>
              </a:extLst>
            </p:cNvPr>
            <p:cNvCxnSpPr/>
            <p:nvPr/>
          </p:nvCxnSpPr>
          <p:spPr>
            <a:xfrm>
              <a:off x="7259336" y="3609658"/>
              <a:ext cx="1474787" cy="800100"/>
            </a:xfrm>
            <a:prstGeom prst="line">
              <a:avLst/>
            </a:prstGeom>
            <a:ln w="127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4841795"/>
      </p:ext>
    </p:extLst>
  </p:cSld>
  <p:clrMapOvr>
    <a:masterClrMapping/>
  </p:clrMapOvr>
  <mc:AlternateContent xmlns:mc="http://schemas.openxmlformats.org/markup-compatibility/2006" xmlns:p14="http://schemas.microsoft.com/office/powerpoint/2010/main">
    <mc:Choice Requires="p14">
      <p:transition spd="med" p14:dur="700" advTm="75846">
        <p:fade/>
      </p:transition>
    </mc:Choice>
    <mc:Fallback xmlns="">
      <p:transition spd="med" advTm="75846">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resultat för bild agenda">
            <a:extLst>
              <a:ext uri="{FF2B5EF4-FFF2-40B4-BE49-F238E27FC236}">
                <a16:creationId xmlns:a16="http://schemas.microsoft.com/office/drawing/2014/main" id="{A5A72466-3947-AD3D-9328-6D64E63C6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755" y="907136"/>
            <a:ext cx="4163677" cy="27191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ruta 1">
            <a:extLst>
              <a:ext uri="{FF2B5EF4-FFF2-40B4-BE49-F238E27FC236}">
                <a16:creationId xmlns:a16="http://schemas.microsoft.com/office/drawing/2014/main" id="{27D05E01-017D-8B9D-7436-7061E5AF124B}"/>
              </a:ext>
            </a:extLst>
          </p:cNvPr>
          <p:cNvSpPr txBox="1"/>
          <p:nvPr/>
        </p:nvSpPr>
        <p:spPr>
          <a:xfrm>
            <a:off x="5918932" y="1276601"/>
            <a:ext cx="4905214" cy="2866521"/>
          </a:xfrm>
          <a:prstGeom prst="rect">
            <a:avLst/>
          </a:prstGeom>
          <a:noFill/>
        </p:spPr>
        <p:txBody>
          <a:bodyPr wrap="square" lIns="0" tIns="0" rIns="0" bIns="0" rtlCol="0" anchor="t">
            <a:noAutofit/>
          </a:bodyPr>
          <a:lstStyle/>
          <a:p>
            <a:pPr marL="285750" indent="-285750" algn="l">
              <a:buFont typeface="Arial" panose="020B0604020202020204" pitchFamily="34" charset="0"/>
              <a:buChar char="•"/>
            </a:pPr>
            <a:r>
              <a:rPr lang="sv-SE" sz="2400">
                <a:solidFill>
                  <a:schemeClr val="accent2"/>
                </a:solidFill>
              </a:rPr>
              <a:t>Återblick förra forumet</a:t>
            </a:r>
          </a:p>
          <a:p>
            <a:pPr marL="285750" indent="-285750" algn="l">
              <a:buFont typeface="Arial" panose="020B0604020202020204" pitchFamily="34" charset="0"/>
              <a:buChar char="•"/>
            </a:pPr>
            <a:r>
              <a:rPr lang="sv-SE" sz="2400">
                <a:solidFill>
                  <a:schemeClr val="accent2"/>
                </a:solidFill>
              </a:rPr>
              <a:t>Info från Cosmic</a:t>
            </a:r>
          </a:p>
          <a:p>
            <a:pPr marL="285750" indent="-285750" algn="l">
              <a:buFont typeface="Arial" panose="020B0604020202020204" pitchFamily="34" charset="0"/>
              <a:buChar char="•"/>
            </a:pPr>
            <a:r>
              <a:rPr lang="sv-SE" sz="2400">
                <a:solidFill>
                  <a:schemeClr val="accent2"/>
                </a:solidFill>
                <a:ea typeface="Open Sans"/>
                <a:cs typeface="Open Sans"/>
              </a:rPr>
              <a:t>Förvaltningen informerar</a:t>
            </a:r>
          </a:p>
          <a:p>
            <a:pPr marL="285750" indent="-285750" algn="l">
              <a:buFont typeface="Arial" panose="020B0604020202020204" pitchFamily="34" charset="0"/>
              <a:buChar char="•"/>
            </a:pPr>
            <a:r>
              <a:rPr lang="sv-SE" sz="2400">
                <a:solidFill>
                  <a:schemeClr val="accent2"/>
                </a:solidFill>
                <a:ea typeface="Open Sans"/>
                <a:cs typeface="Open Sans"/>
              </a:rPr>
              <a:t>Information från nationella förvaltningen</a:t>
            </a:r>
          </a:p>
          <a:p>
            <a:pPr marL="285750" indent="-285750" algn="l">
              <a:buFont typeface="Arial" panose="020B0604020202020204" pitchFamily="34" charset="0"/>
              <a:buChar char="•"/>
            </a:pPr>
            <a:endParaRPr lang="sv-SE" sz="2400">
              <a:solidFill>
                <a:schemeClr val="accent2"/>
              </a:solidFill>
              <a:ea typeface="Open Sans"/>
              <a:cs typeface="Open Sans"/>
            </a:endParaRPr>
          </a:p>
        </p:txBody>
      </p:sp>
    </p:spTree>
    <p:extLst>
      <p:ext uri="{BB962C8B-B14F-4D97-AF65-F5344CB8AC3E}">
        <p14:creationId xmlns:p14="http://schemas.microsoft.com/office/powerpoint/2010/main" val="2987575398"/>
      </p:ext>
    </p:extLst>
  </p:cSld>
  <p:clrMapOvr>
    <a:masterClrMapping/>
  </p:clrMapOvr>
  <mc:AlternateContent xmlns:mc="http://schemas.openxmlformats.org/markup-compatibility/2006" xmlns:p14="http://schemas.microsoft.com/office/powerpoint/2010/main">
    <mc:Choice Requires="p14">
      <p:transition spd="med" p14:dur="700" advTm="72269">
        <p:fade/>
      </p:transition>
    </mc:Choice>
    <mc:Fallback xmlns="">
      <p:transition spd="med" advTm="72269">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4E6E06-7328-4D4D-A388-7A735F4D8983}"/>
              </a:ext>
            </a:extLst>
          </p:cNvPr>
          <p:cNvSpPr>
            <a:spLocks noGrp="1"/>
          </p:cNvSpPr>
          <p:nvPr>
            <p:ph type="title"/>
          </p:nvPr>
        </p:nvSpPr>
        <p:spPr/>
        <p:txBody>
          <a:bodyPr/>
          <a:lstStyle/>
          <a:p>
            <a:r>
              <a:rPr lang="sv-SE">
                <a:solidFill>
                  <a:schemeClr val="accent1"/>
                </a:solidFill>
              </a:rPr>
              <a:t>Remissförslag </a:t>
            </a:r>
            <a:r>
              <a:rPr lang="sv-SE"/>
              <a:t>åldersgränser barn och vårdnadshavare</a:t>
            </a:r>
          </a:p>
        </p:txBody>
      </p:sp>
      <p:sp>
        <p:nvSpPr>
          <p:cNvPr id="3" name="Platshållare för innehåll 2">
            <a:extLst>
              <a:ext uri="{FF2B5EF4-FFF2-40B4-BE49-F238E27FC236}">
                <a16:creationId xmlns:a16="http://schemas.microsoft.com/office/drawing/2014/main" id="{FF6808F2-0099-49E3-BA1A-62F95152950F}"/>
              </a:ext>
            </a:extLst>
          </p:cNvPr>
          <p:cNvSpPr>
            <a:spLocks noGrp="1"/>
          </p:cNvSpPr>
          <p:nvPr>
            <p:ph idx="1"/>
          </p:nvPr>
        </p:nvSpPr>
        <p:spPr>
          <a:xfrm>
            <a:off x="922424" y="1693273"/>
            <a:ext cx="7648552" cy="3564527"/>
          </a:xfrm>
        </p:spPr>
        <p:txBody>
          <a:bodyPr/>
          <a:lstStyle/>
          <a:p>
            <a:r>
              <a:rPr lang="sv-SE" sz="1600"/>
              <a:t>Remissen är ett förslag på regelverk för barns och vårdnadshavares tillgång till personliga tjänster på 1177.se</a:t>
            </a:r>
          </a:p>
          <a:p>
            <a:r>
              <a:rPr lang="sv-SE" sz="1600"/>
              <a:t>Förslaget bygger på en omfattande utredning* som Inera genomförde 2022 och som inkluderade bland annat intervjuer med barn och unga samt en juridisk analys och en barnkonsekvensanalys. </a:t>
            </a:r>
          </a:p>
          <a:p>
            <a:r>
              <a:rPr lang="sv-SE" sz="1600"/>
              <a:t>Förslaget skickas till samtliga regioner. Syftet är att Inera ska få svar på om regionerna ställer sig bakom förslaget eller inte, tillsammans med eventuella kommentarer. Då svaren inkommit förs dialog mellan Inera och regionerna om det finns behov av förändringar. Därefter skickar Inera ut ett formellt beslutsunderlag.</a:t>
            </a:r>
          </a:p>
        </p:txBody>
      </p:sp>
      <p:sp>
        <p:nvSpPr>
          <p:cNvPr id="4" name="Platshållare för sidfot 3">
            <a:extLst>
              <a:ext uri="{FF2B5EF4-FFF2-40B4-BE49-F238E27FC236}">
                <a16:creationId xmlns:a16="http://schemas.microsoft.com/office/drawing/2014/main" id="{2885CB33-3C3B-453B-A238-B373D3F4E20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176423D-696A-4A4B-A178-5C5069D9F93F}"/>
              </a:ext>
            </a:extLst>
          </p:cNvPr>
          <p:cNvSpPr>
            <a:spLocks noGrp="1"/>
          </p:cNvSpPr>
          <p:nvPr>
            <p:ph type="sldNum" sz="quarter" idx="12"/>
          </p:nvPr>
        </p:nvSpPr>
        <p:spPr/>
        <p:txBody>
          <a:bodyPr/>
          <a:lstStyle/>
          <a:p>
            <a:endParaRPr lang="sv-SE"/>
          </a:p>
        </p:txBody>
      </p:sp>
      <p:pic>
        <p:nvPicPr>
          <p:cNvPr id="8" name="Bildobjekt 7">
            <a:extLst>
              <a:ext uri="{FF2B5EF4-FFF2-40B4-BE49-F238E27FC236}">
                <a16:creationId xmlns:a16="http://schemas.microsoft.com/office/drawing/2014/main" id="{44763750-3CF7-2AE9-3FB5-1D4AC8765F31}"/>
              </a:ext>
            </a:extLst>
          </p:cNvPr>
          <p:cNvPicPr>
            <a:picLocks noChangeAspect="1"/>
          </p:cNvPicPr>
          <p:nvPr/>
        </p:nvPicPr>
        <p:blipFill>
          <a:blip r:embed="rId2"/>
          <a:stretch>
            <a:fillRect/>
          </a:stretch>
        </p:blipFill>
        <p:spPr>
          <a:xfrm>
            <a:off x="9123699" y="1784582"/>
            <a:ext cx="2505248" cy="3645408"/>
          </a:xfrm>
          <a:prstGeom prst="rect">
            <a:avLst/>
          </a:prstGeom>
          <a:effectLst>
            <a:outerShdw blurRad="63500" sx="102000" sy="102000" algn="ctr" rotWithShape="0">
              <a:prstClr val="black">
                <a:alpha val="40000"/>
              </a:prstClr>
            </a:outerShdw>
          </a:effectLst>
        </p:spPr>
      </p:pic>
      <p:sp>
        <p:nvSpPr>
          <p:cNvPr id="9" name="textruta 8">
            <a:extLst>
              <a:ext uri="{FF2B5EF4-FFF2-40B4-BE49-F238E27FC236}">
                <a16:creationId xmlns:a16="http://schemas.microsoft.com/office/drawing/2014/main" id="{C77F687A-2C53-546D-1D28-94400916C168}"/>
              </a:ext>
            </a:extLst>
          </p:cNvPr>
          <p:cNvSpPr txBox="1"/>
          <p:nvPr/>
        </p:nvSpPr>
        <p:spPr>
          <a:xfrm>
            <a:off x="874296" y="5772776"/>
            <a:ext cx="8723376" cy="232559"/>
          </a:xfrm>
          <a:prstGeom prst="rect">
            <a:avLst/>
          </a:prstGeom>
          <a:noFill/>
        </p:spPr>
        <p:txBody>
          <a:bodyPr wrap="square" lIns="0" tIns="0" rIns="0" bIns="0" rtlCol="0">
            <a:noAutofit/>
          </a:bodyPr>
          <a:lstStyle/>
          <a:p>
            <a:r>
              <a:rPr kumimoji="0" lang="sv-SE" sz="1200" b="0" i="0" u="none" strike="noStrike" kern="1200" cap="none" spc="0" normalizeH="0" baseline="0" noProof="0">
                <a:ln>
                  <a:noFill/>
                </a:ln>
                <a:solidFill>
                  <a:srgbClr val="6A0032"/>
                </a:solidFill>
                <a:effectLst/>
                <a:uLnTx/>
                <a:uFillTx/>
                <a:latin typeface="Open Sans"/>
                <a:ea typeface="+mn-ea"/>
                <a:cs typeface="+mn-cs"/>
              </a:rPr>
              <a:t>*</a:t>
            </a:r>
            <a:r>
              <a:rPr lang="sv-SE" sz="1200"/>
              <a:t> </a:t>
            </a:r>
            <a:r>
              <a:rPr lang="sv-SE" sz="1200">
                <a:hlinkClick r:id="rId3"/>
              </a:rPr>
              <a:t>https://www.inera.se/utveckling/rapporter-och-resultat/2022/nya-aldersgranser-for-tjanster-pa-1177.se/</a:t>
            </a:r>
            <a:endParaRPr lang="sv-SE" sz="1200"/>
          </a:p>
        </p:txBody>
      </p:sp>
    </p:spTree>
    <p:extLst>
      <p:ext uri="{BB962C8B-B14F-4D97-AF65-F5344CB8AC3E}">
        <p14:creationId xmlns:p14="http://schemas.microsoft.com/office/powerpoint/2010/main" val="261542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F8CCD-AA2D-7B02-43F6-6765CC7A587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8D6B3D2-79CD-9CCB-0276-EDBACA8E3CE4}"/>
              </a:ext>
            </a:extLst>
          </p:cNvPr>
          <p:cNvSpPr>
            <a:spLocks noGrp="1"/>
          </p:cNvSpPr>
          <p:nvPr>
            <p:ph type="title"/>
          </p:nvPr>
        </p:nvSpPr>
        <p:spPr/>
        <p:txBody>
          <a:bodyPr/>
          <a:lstStyle/>
          <a:p>
            <a:r>
              <a:rPr lang="sv-SE">
                <a:solidFill>
                  <a:schemeClr val="accent1"/>
                </a:solidFill>
              </a:rPr>
              <a:t>Nuläge –</a:t>
            </a:r>
            <a:r>
              <a:rPr lang="sv-SE"/>
              <a:t> Begränsad tillgång till 1177-tjänster</a:t>
            </a:r>
          </a:p>
        </p:txBody>
      </p:sp>
      <p:sp>
        <p:nvSpPr>
          <p:cNvPr id="4" name="Platshållare för sidfot 3">
            <a:extLst>
              <a:ext uri="{FF2B5EF4-FFF2-40B4-BE49-F238E27FC236}">
                <a16:creationId xmlns:a16="http://schemas.microsoft.com/office/drawing/2014/main" id="{CD917074-C691-9482-D431-35ACC36A3BC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0506D98-D144-69BE-7499-7DBD4ABC212F}"/>
              </a:ext>
            </a:extLst>
          </p:cNvPr>
          <p:cNvSpPr>
            <a:spLocks noGrp="1"/>
          </p:cNvSpPr>
          <p:nvPr>
            <p:ph type="sldNum" sz="quarter" idx="12"/>
          </p:nvPr>
        </p:nvSpPr>
        <p:spPr/>
        <p:txBody>
          <a:bodyPr/>
          <a:lstStyle/>
          <a:p>
            <a:endParaRPr lang="sv-SE"/>
          </a:p>
        </p:txBody>
      </p:sp>
      <p:pic>
        <p:nvPicPr>
          <p:cNvPr id="8" name="Bildobjekt 7">
            <a:extLst>
              <a:ext uri="{FF2B5EF4-FFF2-40B4-BE49-F238E27FC236}">
                <a16:creationId xmlns:a16="http://schemas.microsoft.com/office/drawing/2014/main" id="{E86ECF88-FC14-BDFE-3849-97D6D307DA9B}"/>
              </a:ext>
            </a:extLst>
          </p:cNvPr>
          <p:cNvPicPr>
            <a:picLocks noChangeAspect="1"/>
          </p:cNvPicPr>
          <p:nvPr/>
        </p:nvPicPr>
        <p:blipFill>
          <a:blip r:embed="rId2"/>
          <a:stretch>
            <a:fillRect/>
          </a:stretch>
        </p:blipFill>
        <p:spPr>
          <a:xfrm>
            <a:off x="874296" y="1365405"/>
            <a:ext cx="10336248" cy="4285922"/>
          </a:xfrm>
          <a:prstGeom prst="rect">
            <a:avLst/>
          </a:prstGeom>
        </p:spPr>
      </p:pic>
      <p:pic>
        <p:nvPicPr>
          <p:cNvPr id="10" name="Bild 9" descr="Varning med hel fyllning">
            <a:extLst>
              <a:ext uri="{FF2B5EF4-FFF2-40B4-BE49-F238E27FC236}">
                <a16:creationId xmlns:a16="http://schemas.microsoft.com/office/drawing/2014/main" id="{6E956DF8-5D5F-1D7B-FA13-FCBCBBEA41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06604" y="2824130"/>
            <a:ext cx="441960" cy="441960"/>
          </a:xfrm>
          <a:prstGeom prst="rect">
            <a:avLst/>
          </a:prstGeom>
        </p:spPr>
      </p:pic>
      <p:sp>
        <p:nvSpPr>
          <p:cNvPr id="3" name="Platshållare för innehåll 2">
            <a:extLst>
              <a:ext uri="{FF2B5EF4-FFF2-40B4-BE49-F238E27FC236}">
                <a16:creationId xmlns:a16="http://schemas.microsoft.com/office/drawing/2014/main" id="{D7EFEDE1-C27B-C95E-9BD0-D46FF5359F24}"/>
              </a:ext>
            </a:extLst>
          </p:cNvPr>
          <p:cNvSpPr>
            <a:spLocks noGrp="1"/>
          </p:cNvSpPr>
          <p:nvPr>
            <p:ph idx="1"/>
          </p:nvPr>
        </p:nvSpPr>
        <p:spPr>
          <a:xfrm>
            <a:off x="4477968" y="3926736"/>
            <a:ext cx="3044952" cy="1326560"/>
          </a:xfrm>
        </p:spPr>
        <p:txBody>
          <a:bodyPr/>
          <a:lstStyle/>
          <a:p>
            <a:pPr marL="0" indent="0">
              <a:buNone/>
            </a:pPr>
            <a:r>
              <a:rPr lang="sv-SE" sz="1000"/>
              <a:t>Vårdnadshavare tappar åtkomst till 1177 journal och övriga 1177- tjänster (läsa meddelanden, boka tid, förnya recept mm) när barnet fyller 13 år.</a:t>
            </a:r>
            <a:br>
              <a:rPr lang="sv-SE" sz="1000"/>
            </a:br>
            <a:r>
              <a:rPr lang="sv-SE" sz="1000"/>
              <a:t>Barnet får åtkomst till 1177 journal vid 16 år, ingen nedre åldersgräns för övriga 1177-tjänster.</a:t>
            </a:r>
          </a:p>
        </p:txBody>
      </p:sp>
    </p:spTree>
    <p:extLst>
      <p:ext uri="{BB962C8B-B14F-4D97-AF65-F5344CB8AC3E}">
        <p14:creationId xmlns:p14="http://schemas.microsoft.com/office/powerpoint/2010/main" val="386574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85A8D-F92E-2E52-CBDB-1A2F748B444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90EDCBB-9D0C-2E71-C359-090DE5D5FA2B}"/>
              </a:ext>
            </a:extLst>
          </p:cNvPr>
          <p:cNvSpPr>
            <a:spLocks noGrp="1"/>
          </p:cNvSpPr>
          <p:nvPr>
            <p:ph type="title"/>
          </p:nvPr>
        </p:nvSpPr>
        <p:spPr/>
        <p:txBody>
          <a:bodyPr/>
          <a:lstStyle/>
          <a:p>
            <a:r>
              <a:rPr lang="sv-SE">
                <a:solidFill>
                  <a:schemeClr val="accent1"/>
                </a:solidFill>
              </a:rPr>
              <a:t>Aktuellt </a:t>
            </a:r>
            <a:r>
              <a:rPr kumimoji="0" lang="sv-SE" sz="3400" b="1" i="0" u="none" strike="noStrike" kern="1200" cap="none" spc="0" normalizeH="0" baseline="0" noProof="0">
                <a:ln>
                  <a:noFill/>
                </a:ln>
                <a:solidFill>
                  <a:srgbClr val="6A0032"/>
                </a:solidFill>
                <a:effectLst/>
                <a:uLnTx/>
                <a:uFillTx/>
                <a:latin typeface="Inter"/>
                <a:ea typeface="+mj-ea"/>
                <a:cs typeface="+mj-cs"/>
              </a:rPr>
              <a:t>förslag</a:t>
            </a:r>
            <a:endParaRPr lang="sv-SE"/>
          </a:p>
        </p:txBody>
      </p:sp>
      <p:sp>
        <p:nvSpPr>
          <p:cNvPr id="4" name="Platshållare för sidfot 3">
            <a:extLst>
              <a:ext uri="{FF2B5EF4-FFF2-40B4-BE49-F238E27FC236}">
                <a16:creationId xmlns:a16="http://schemas.microsoft.com/office/drawing/2014/main" id="{F7D413DB-B0F0-ED7A-BCFB-41316608F0F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AEC715F-2B75-D051-47AE-F3BD8EBEAC4C}"/>
              </a:ext>
            </a:extLst>
          </p:cNvPr>
          <p:cNvSpPr>
            <a:spLocks noGrp="1"/>
          </p:cNvSpPr>
          <p:nvPr>
            <p:ph type="sldNum" sz="quarter" idx="12"/>
          </p:nvPr>
        </p:nvSpPr>
        <p:spPr/>
        <p:txBody>
          <a:bodyPr/>
          <a:lstStyle/>
          <a:p>
            <a:endParaRPr lang="sv-SE"/>
          </a:p>
        </p:txBody>
      </p:sp>
      <p:pic>
        <p:nvPicPr>
          <p:cNvPr id="9" name="Bildobjekt 8">
            <a:extLst>
              <a:ext uri="{FF2B5EF4-FFF2-40B4-BE49-F238E27FC236}">
                <a16:creationId xmlns:a16="http://schemas.microsoft.com/office/drawing/2014/main" id="{198BF001-95A9-26FF-985A-FAE57FC219F3}"/>
              </a:ext>
            </a:extLst>
          </p:cNvPr>
          <p:cNvPicPr>
            <a:picLocks noChangeAspect="1"/>
          </p:cNvPicPr>
          <p:nvPr/>
        </p:nvPicPr>
        <p:blipFill>
          <a:blip r:embed="rId2"/>
          <a:stretch>
            <a:fillRect/>
          </a:stretch>
        </p:blipFill>
        <p:spPr>
          <a:xfrm>
            <a:off x="874296" y="1426191"/>
            <a:ext cx="10072630" cy="4563570"/>
          </a:xfrm>
          <a:prstGeom prst="rect">
            <a:avLst/>
          </a:prstGeom>
        </p:spPr>
      </p:pic>
      <p:pic>
        <p:nvPicPr>
          <p:cNvPr id="13" name="Bildobjekt 12">
            <a:extLst>
              <a:ext uri="{FF2B5EF4-FFF2-40B4-BE49-F238E27FC236}">
                <a16:creationId xmlns:a16="http://schemas.microsoft.com/office/drawing/2014/main" id="{F45503BB-AF06-9242-7759-154F898F052E}"/>
              </a:ext>
            </a:extLst>
          </p:cNvPr>
          <p:cNvPicPr>
            <a:picLocks noChangeAspect="1"/>
          </p:cNvPicPr>
          <p:nvPr/>
        </p:nvPicPr>
        <p:blipFill>
          <a:blip r:embed="rId3"/>
          <a:stretch>
            <a:fillRect/>
          </a:stretch>
        </p:blipFill>
        <p:spPr>
          <a:xfrm>
            <a:off x="7792973" y="523983"/>
            <a:ext cx="3153953" cy="2786145"/>
          </a:xfrm>
          <a:prstGeom prst="rect">
            <a:avLst/>
          </a:prstGeom>
        </p:spPr>
      </p:pic>
    </p:spTree>
    <p:extLst>
      <p:ext uri="{BB962C8B-B14F-4D97-AF65-F5344CB8AC3E}">
        <p14:creationId xmlns:p14="http://schemas.microsoft.com/office/powerpoint/2010/main" val="153020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0881F-14FB-A364-8B8A-DF8A09B082A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1498F6B-D3B1-D2F3-412A-D5738D2B7C7A}"/>
              </a:ext>
            </a:extLst>
          </p:cNvPr>
          <p:cNvSpPr>
            <a:spLocks noGrp="1"/>
          </p:cNvSpPr>
          <p:nvPr>
            <p:ph type="title"/>
          </p:nvPr>
        </p:nvSpPr>
        <p:spPr/>
        <p:txBody>
          <a:bodyPr/>
          <a:lstStyle/>
          <a:p>
            <a:r>
              <a:rPr lang="sv-SE">
                <a:solidFill>
                  <a:schemeClr val="accent1"/>
                </a:solidFill>
              </a:rPr>
              <a:t>Granskning</a:t>
            </a:r>
            <a:r>
              <a:rPr lang="sv-SE"/>
              <a:t> och svar</a:t>
            </a:r>
          </a:p>
        </p:txBody>
      </p:sp>
      <p:sp>
        <p:nvSpPr>
          <p:cNvPr id="3" name="Platshållare för innehåll 2">
            <a:extLst>
              <a:ext uri="{FF2B5EF4-FFF2-40B4-BE49-F238E27FC236}">
                <a16:creationId xmlns:a16="http://schemas.microsoft.com/office/drawing/2014/main" id="{BD21F436-EF20-BC58-5B1C-5F0A831963D8}"/>
              </a:ext>
            </a:extLst>
          </p:cNvPr>
          <p:cNvSpPr>
            <a:spLocks noGrp="1"/>
          </p:cNvSpPr>
          <p:nvPr>
            <p:ph idx="1"/>
          </p:nvPr>
        </p:nvSpPr>
        <p:spPr/>
        <p:txBody>
          <a:bodyPr/>
          <a:lstStyle/>
          <a:p>
            <a:r>
              <a:rPr lang="sv-SE"/>
              <a:t>En intern arbetsgrupp* har granskat remissunderlaget och utformat svarsförslag: </a:t>
            </a:r>
          </a:p>
          <a:p>
            <a:r>
              <a:rPr lang="sv-SE"/>
              <a:t>Region Jämtland Härjedalen ställer sig bakom förlaget, men skickar i viljeyttringen med kommentar: </a:t>
            </a:r>
          </a:p>
          <a:p>
            <a:pPr lvl="1"/>
            <a:r>
              <a:rPr lang="sv-SE"/>
              <a:t>Nationella riktlinjer önskas för de manuella hanteringar som anges i förslaget gällande utökningar eller begränsning av tillgång och information. </a:t>
            </a:r>
          </a:p>
          <a:p>
            <a:pPr lvl="1"/>
            <a:r>
              <a:rPr lang="sv-SE"/>
              <a:t>Andra tjänster, exempelvis NLL, behöver följa samma regelverk.</a:t>
            </a:r>
          </a:p>
          <a:p>
            <a:endParaRPr lang="sv-SE"/>
          </a:p>
        </p:txBody>
      </p:sp>
      <p:sp>
        <p:nvSpPr>
          <p:cNvPr id="4" name="Platshållare för sidfot 3">
            <a:extLst>
              <a:ext uri="{FF2B5EF4-FFF2-40B4-BE49-F238E27FC236}">
                <a16:creationId xmlns:a16="http://schemas.microsoft.com/office/drawing/2014/main" id="{F7EDB950-A39E-FBB9-AF0D-B15452FFBB39}"/>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F82F505-B5C4-4438-41BD-DF08D3D78AC8}"/>
              </a:ext>
            </a:extLst>
          </p:cNvPr>
          <p:cNvSpPr>
            <a:spLocks noGrp="1"/>
          </p:cNvSpPr>
          <p:nvPr>
            <p:ph type="sldNum" sz="quarter" idx="12"/>
          </p:nvPr>
        </p:nvSpPr>
        <p:spPr/>
        <p:txBody>
          <a:bodyPr/>
          <a:lstStyle/>
          <a:p>
            <a:endParaRPr lang="sv-SE"/>
          </a:p>
        </p:txBody>
      </p:sp>
      <p:sp>
        <p:nvSpPr>
          <p:cNvPr id="6" name="textruta 5">
            <a:extLst>
              <a:ext uri="{FF2B5EF4-FFF2-40B4-BE49-F238E27FC236}">
                <a16:creationId xmlns:a16="http://schemas.microsoft.com/office/drawing/2014/main" id="{BD040FAE-D14F-5C80-647A-F100620810C9}"/>
              </a:ext>
            </a:extLst>
          </p:cNvPr>
          <p:cNvSpPr txBox="1"/>
          <p:nvPr/>
        </p:nvSpPr>
        <p:spPr>
          <a:xfrm>
            <a:off x="874296" y="5465928"/>
            <a:ext cx="11317704" cy="539407"/>
          </a:xfrm>
          <a:prstGeom prst="rect">
            <a:avLst/>
          </a:prstGeom>
          <a:noFill/>
        </p:spPr>
        <p:txBody>
          <a:bodyPr wrap="square" lIns="0" tIns="0" rIns="0" bIns="0" rtlCol="0">
            <a:noAutofit/>
          </a:bodyPr>
          <a:lstStyle/>
          <a:p>
            <a:r>
              <a:rPr lang="sv-SE" sz="1200">
                <a:solidFill>
                  <a:srgbClr val="6A0032"/>
                </a:solidFill>
                <a:latin typeface="Open Sans"/>
              </a:rPr>
              <a:t>* A</a:t>
            </a:r>
            <a:r>
              <a:rPr kumimoji="0" lang="sv-SE" sz="1200" b="0" i="0" u="none" strike="noStrike" kern="1200" cap="none" spc="0" normalizeH="0" baseline="0" noProof="0">
                <a:ln>
                  <a:noFill/>
                </a:ln>
                <a:solidFill>
                  <a:srgbClr val="6A0032"/>
                </a:solidFill>
                <a:effectLst/>
                <a:uLnTx/>
                <a:uFillTx/>
                <a:latin typeface="Open Sans"/>
                <a:ea typeface="+mn-ea"/>
                <a:cs typeface="+mn-cs"/>
              </a:rPr>
              <a:t>rbetsgruppen har bestått av förvaltningsledare och objektspecialist för 1177 e-tjänster, barnhälsovårdsöverläkare, regionjurister samt representant från Cosmic förvaltning. Remissen har även granskats av divisionschefer, verksamhetschef för Barn och unga vuxna respektive ungdomsmottagningen samt ordförande för lokala programområdet Barn och ungas hälsas. Information har även getts till samtliga Cosmic områdesansvariga.</a:t>
            </a:r>
            <a:endParaRPr lang="sv-SE" sz="1200"/>
          </a:p>
        </p:txBody>
      </p:sp>
    </p:spTree>
    <p:extLst>
      <p:ext uri="{BB962C8B-B14F-4D97-AF65-F5344CB8AC3E}">
        <p14:creationId xmlns:p14="http://schemas.microsoft.com/office/powerpoint/2010/main" val="172058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3" descr="Lönngren med röda löv och sol som lyser igenom från bakom">
            <a:extLst>
              <a:ext uri="{FF2B5EF4-FFF2-40B4-BE49-F238E27FC236}">
                <a16:creationId xmlns:a16="http://schemas.microsoft.com/office/drawing/2014/main" id="{1AA1EFB6-D2A0-B485-4E12-726994AD98F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563" r="20563"/>
          <a:stretch>
            <a:fillRect/>
          </a:stretch>
        </p:blipFill>
        <p:spPr>
          <a:xfrm>
            <a:off x="0" y="0"/>
            <a:ext cx="5408613" cy="6124575"/>
          </a:xfrm>
        </p:spPr>
      </p:pic>
      <p:sp>
        <p:nvSpPr>
          <p:cNvPr id="8" name="Title 2">
            <a:extLst>
              <a:ext uri="{FF2B5EF4-FFF2-40B4-BE49-F238E27FC236}">
                <a16:creationId xmlns:a16="http://schemas.microsoft.com/office/drawing/2014/main" id="{C63F592C-23FF-634A-B560-D7BEB515B7FA}"/>
              </a:ext>
            </a:extLst>
          </p:cNvPr>
          <p:cNvSpPr>
            <a:spLocks noGrp="1"/>
          </p:cNvSpPr>
          <p:nvPr>
            <p:ph type="title"/>
          </p:nvPr>
        </p:nvSpPr>
        <p:spPr>
          <a:xfrm>
            <a:off x="5777045" y="436345"/>
            <a:ext cx="5732929" cy="2518839"/>
          </a:xfrm>
        </p:spPr>
        <p:txBody>
          <a:bodyPr/>
          <a:lstStyle/>
          <a:p>
            <a:r>
              <a:rPr lang="sv-SE" noProof="0"/>
              <a:t>Tack för idag!</a:t>
            </a:r>
            <a:br>
              <a:rPr lang="sv-SE" noProof="0"/>
            </a:br>
            <a:br>
              <a:rPr lang="sv-SE" noProof="0"/>
            </a:br>
            <a:r>
              <a:rPr lang="sv-SE" sz="2800" noProof="0"/>
              <a:t>Mer frågor?</a:t>
            </a:r>
            <a:br>
              <a:rPr lang="sv-SE" noProof="0"/>
            </a:br>
            <a:br>
              <a:rPr lang="sv-SE" noProof="0"/>
            </a:br>
            <a:r>
              <a:rPr lang="sv-SE" sz="2800" noProof="0"/>
              <a:t>Kontakta oss:</a:t>
            </a:r>
            <a:br>
              <a:rPr lang="sv-SE" sz="2800" noProof="0"/>
            </a:br>
            <a:r>
              <a:rPr lang="sv-SE" sz="2800" noProof="0"/>
              <a:t>FBL 1177 e-tjänster</a:t>
            </a:r>
            <a:br>
              <a:rPr lang="sv-SE" sz="2800" noProof="0"/>
            </a:br>
            <a:br>
              <a:rPr lang="sv-SE" sz="2800" noProof="0"/>
            </a:br>
            <a:r>
              <a:rPr lang="sv-SE" sz="2800" noProof="0"/>
              <a:t>Inför jul:</a:t>
            </a:r>
            <a:br>
              <a:rPr lang="sv-SE" sz="2800" noProof="0"/>
            </a:br>
            <a:r>
              <a:rPr lang="sv-SE" sz="2800" noProof="0"/>
              <a:t>Förändringstopp lika som Cosmic </a:t>
            </a:r>
            <a:br>
              <a:rPr lang="sv-SE" sz="2800" noProof="0"/>
            </a:br>
            <a:r>
              <a:rPr lang="sv-SE" sz="2800" noProof="0"/>
              <a:t>17 December- 7 januari</a:t>
            </a:r>
          </a:p>
        </p:txBody>
      </p:sp>
    </p:spTree>
    <p:extLst>
      <p:ext uri="{BB962C8B-B14F-4D97-AF65-F5344CB8AC3E}">
        <p14:creationId xmlns:p14="http://schemas.microsoft.com/office/powerpoint/2010/main" val="3167732616"/>
      </p:ext>
    </p:extLst>
  </p:cSld>
  <p:clrMapOvr>
    <a:masterClrMapping/>
  </p:clrMapOvr>
  <mc:AlternateContent xmlns:mc="http://schemas.openxmlformats.org/markup-compatibility/2006" xmlns:p14="http://schemas.microsoft.com/office/powerpoint/2010/main">
    <mc:Choice Requires="p14">
      <p:transition spd="med" p14:dur="700" advTm="12670">
        <p:fade/>
      </p:transition>
    </mc:Choice>
    <mc:Fallback xmlns="">
      <p:transition spd="med" advTm="1267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4FCEBC-63B0-11C9-4E2E-15422FCFA68D}"/>
              </a:ext>
            </a:extLst>
          </p:cNvPr>
          <p:cNvSpPr>
            <a:spLocks noGrp="1"/>
          </p:cNvSpPr>
          <p:nvPr>
            <p:ph type="title"/>
          </p:nvPr>
        </p:nvSpPr>
        <p:spPr>
          <a:xfrm>
            <a:off x="619932" y="108939"/>
            <a:ext cx="10515600" cy="651224"/>
          </a:xfrm>
        </p:spPr>
        <p:txBody>
          <a:bodyPr vert="horz" lIns="0" tIns="0" rIns="0" bIns="0" rtlCol="0" anchor="b" anchorCtr="0">
            <a:normAutofit/>
          </a:bodyPr>
          <a:lstStyle/>
          <a:p>
            <a:r>
              <a:rPr lang="sv-SE"/>
              <a:t>Återblick förra forumet</a:t>
            </a:r>
          </a:p>
        </p:txBody>
      </p:sp>
      <p:sp>
        <p:nvSpPr>
          <p:cNvPr id="37" name="textruta 36">
            <a:extLst>
              <a:ext uri="{FF2B5EF4-FFF2-40B4-BE49-F238E27FC236}">
                <a16:creationId xmlns:a16="http://schemas.microsoft.com/office/drawing/2014/main" id="{12E92F40-9C94-EDDF-A87E-8773E94771E3}"/>
              </a:ext>
            </a:extLst>
          </p:cNvPr>
          <p:cNvSpPr txBox="1"/>
          <p:nvPr/>
        </p:nvSpPr>
        <p:spPr>
          <a:xfrm>
            <a:off x="453158" y="1808760"/>
            <a:ext cx="6379596" cy="3564527"/>
          </a:xfrm>
          <a:prstGeom prst="rect">
            <a:avLst/>
          </a:prstGeom>
        </p:spPr>
        <p:txBody>
          <a:bodyPr vert="horz" lIns="0" tIns="0" rIns="0" bIns="0" rtlCol="0">
            <a:normAutofit/>
          </a:bodyPr>
          <a:lstStyle/>
          <a:p>
            <a:pPr marL="0" lvl="1">
              <a:lnSpc>
                <a:spcPct val="140000"/>
              </a:lnSpc>
              <a:spcBef>
                <a:spcPts val="1000"/>
              </a:spcBef>
              <a:buClr>
                <a:schemeClr val="accent1"/>
              </a:buClr>
            </a:pPr>
            <a:endParaRPr lang="sv-SE" sz="1700">
              <a:solidFill>
                <a:schemeClr val="accent2"/>
              </a:solidFill>
            </a:endParaRPr>
          </a:p>
        </p:txBody>
      </p:sp>
      <p:sp>
        <p:nvSpPr>
          <p:cNvPr id="6" name="AutoShape 10" descr="Programmerare, hane med hel fyllning">
            <a:extLst>
              <a:ext uri="{FF2B5EF4-FFF2-40B4-BE49-F238E27FC236}">
                <a16:creationId xmlns:a16="http://schemas.microsoft.com/office/drawing/2014/main" id="{9474CC0F-BBEC-C3F2-848D-55FF4984696B}"/>
              </a:ext>
            </a:extLst>
          </p:cNvPr>
          <p:cNvSpPr>
            <a:spLocks noChangeAspect="1" noChangeArrowheads="1"/>
          </p:cNvSpPr>
          <p:nvPr/>
        </p:nvSpPr>
        <p:spPr bwMode="auto">
          <a:xfrm>
            <a:off x="5943600" y="2907224"/>
            <a:ext cx="674176" cy="674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 name="TextBox 2">
            <a:extLst>
              <a:ext uri="{FF2B5EF4-FFF2-40B4-BE49-F238E27FC236}">
                <a16:creationId xmlns:a16="http://schemas.microsoft.com/office/drawing/2014/main" id="{71BFFE8C-F372-9693-B0C1-C643DE338A51}"/>
              </a:ext>
            </a:extLst>
          </p:cNvPr>
          <p:cNvSpPr txBox="1"/>
          <p:nvPr/>
        </p:nvSpPr>
        <p:spPr>
          <a:xfrm>
            <a:off x="453158" y="1074509"/>
            <a:ext cx="7043813" cy="401648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lnSpc>
                <a:spcPct val="150000"/>
              </a:lnSpc>
              <a:buFont typeface="Arial" panose="020B0604020202020204" pitchFamily="34" charset="0"/>
              <a:buChar char="•"/>
            </a:pPr>
            <a:r>
              <a:rPr lang="sv-SE">
                <a:solidFill>
                  <a:schemeClr val="accent2"/>
                </a:solidFill>
                <a:ea typeface="Open Sans"/>
                <a:cs typeface="Open Sans"/>
              </a:rPr>
              <a:t>Central reservrutin
Lite nya rutiner i 1177 
Regeln vid bifoga fil
Hantera ärenden- Endast "Besvara och avsluta direkt" i undantagsfall
Automatfördelning av ärenden
Statistik
Info från Cosmic- öppet tidbokningsmeddelande
Fördjupning klarspråk</a:t>
            </a:r>
            <a:endParaRPr lang="en-US">
              <a:ea typeface="Open Sans"/>
              <a:cs typeface="Open Sans"/>
            </a:endParaRPr>
          </a:p>
          <a:p>
            <a:endParaRPr lang="en-US">
              <a:ea typeface="Open Sans"/>
              <a:cs typeface="Open Sans"/>
            </a:endParaRPr>
          </a:p>
        </p:txBody>
      </p:sp>
      <p:pic>
        <p:nvPicPr>
          <p:cNvPr id="4" name="Bildobjekt 3">
            <a:extLst>
              <a:ext uri="{FF2B5EF4-FFF2-40B4-BE49-F238E27FC236}">
                <a16:creationId xmlns:a16="http://schemas.microsoft.com/office/drawing/2014/main" id="{A8295B45-96D7-1E94-0BC6-C837FB4FAC96}"/>
              </a:ext>
            </a:extLst>
          </p:cNvPr>
          <p:cNvPicPr>
            <a:picLocks noChangeAspect="1"/>
          </p:cNvPicPr>
          <p:nvPr/>
        </p:nvPicPr>
        <p:blipFill>
          <a:blip r:embed="rId3"/>
          <a:srcRect l="6716" r="4409" b="-2"/>
          <a:stretch>
            <a:fillRect/>
          </a:stretch>
        </p:blipFill>
        <p:spPr>
          <a:xfrm>
            <a:off x="7164862" y="2011332"/>
            <a:ext cx="1379212" cy="1559234"/>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9044" h="6858000">
                <a:moveTo>
                  <a:pt x="0" y="0"/>
                </a:moveTo>
                <a:lnTo>
                  <a:pt x="4724633" y="0"/>
                </a:lnTo>
                <a:cubicBezTo>
                  <a:pt x="5544943" y="1510553"/>
                  <a:pt x="5691367" y="5015753"/>
                  <a:pt x="4814281" y="6858000"/>
                </a:cubicBezTo>
                <a:lnTo>
                  <a:pt x="0" y="6858000"/>
                </a:lnTo>
                <a:lnTo>
                  <a:pt x="0" y="0"/>
                </a:lnTo>
                <a:close/>
              </a:path>
            </a:pathLst>
          </a:custGeom>
          <a:noFill/>
          <a:ln>
            <a:noFill/>
          </a:ln>
        </p:spPr>
      </p:pic>
      <p:pic>
        <p:nvPicPr>
          <p:cNvPr id="7" name="Bildobjekt 6">
            <a:extLst>
              <a:ext uri="{FF2B5EF4-FFF2-40B4-BE49-F238E27FC236}">
                <a16:creationId xmlns:a16="http://schemas.microsoft.com/office/drawing/2014/main" id="{A402C541-C0A8-2F19-818D-A4DD6D95BD79}"/>
              </a:ext>
            </a:extLst>
          </p:cNvPr>
          <p:cNvPicPr>
            <a:picLocks noChangeAspect="1"/>
          </p:cNvPicPr>
          <p:nvPr/>
        </p:nvPicPr>
        <p:blipFill>
          <a:blip r:embed="rId4"/>
          <a:stretch>
            <a:fillRect/>
          </a:stretch>
        </p:blipFill>
        <p:spPr>
          <a:xfrm>
            <a:off x="7854468" y="4546880"/>
            <a:ext cx="2233293" cy="1130031"/>
          </a:xfrm>
          <a:prstGeom prst="rect">
            <a:avLst/>
          </a:prstGeom>
        </p:spPr>
      </p:pic>
      <p:pic>
        <p:nvPicPr>
          <p:cNvPr id="13" name="Bildobjekt 12">
            <a:extLst>
              <a:ext uri="{FF2B5EF4-FFF2-40B4-BE49-F238E27FC236}">
                <a16:creationId xmlns:a16="http://schemas.microsoft.com/office/drawing/2014/main" id="{F6F7EA7A-CB9D-D5C9-0C68-7A13716A5AD4}"/>
              </a:ext>
            </a:extLst>
          </p:cNvPr>
          <p:cNvPicPr>
            <a:picLocks noChangeAspect="1"/>
          </p:cNvPicPr>
          <p:nvPr/>
        </p:nvPicPr>
        <p:blipFill>
          <a:blip r:embed="rId5"/>
          <a:stretch>
            <a:fillRect/>
          </a:stretch>
        </p:blipFill>
        <p:spPr>
          <a:xfrm>
            <a:off x="9043811" y="2881722"/>
            <a:ext cx="1613284" cy="1130031"/>
          </a:xfrm>
          <a:prstGeom prst="rect">
            <a:avLst/>
          </a:prstGeom>
        </p:spPr>
      </p:pic>
      <p:pic>
        <p:nvPicPr>
          <p:cNvPr id="8" name="Bildobjekt 7">
            <a:extLst>
              <a:ext uri="{FF2B5EF4-FFF2-40B4-BE49-F238E27FC236}">
                <a16:creationId xmlns:a16="http://schemas.microsoft.com/office/drawing/2014/main" id="{69E08C7C-8AEA-A2DB-BBE6-363BAFDCA8B0}"/>
              </a:ext>
            </a:extLst>
          </p:cNvPr>
          <p:cNvPicPr>
            <a:picLocks noChangeAspect="1"/>
          </p:cNvPicPr>
          <p:nvPr/>
        </p:nvPicPr>
        <p:blipFill>
          <a:blip r:embed="rId6"/>
          <a:stretch>
            <a:fillRect/>
          </a:stretch>
        </p:blipFill>
        <p:spPr>
          <a:xfrm>
            <a:off x="8819117" y="622898"/>
            <a:ext cx="2089421" cy="1388436"/>
          </a:xfrm>
          <a:prstGeom prst="rect">
            <a:avLst/>
          </a:prstGeom>
        </p:spPr>
      </p:pic>
    </p:spTree>
    <p:extLst>
      <p:ext uri="{BB962C8B-B14F-4D97-AF65-F5344CB8AC3E}">
        <p14:creationId xmlns:p14="http://schemas.microsoft.com/office/powerpoint/2010/main" val="1974555744"/>
      </p:ext>
    </p:extLst>
  </p:cSld>
  <p:clrMapOvr>
    <a:masterClrMapping/>
  </p:clrMapOvr>
  <mc:AlternateContent xmlns:mc="http://schemas.openxmlformats.org/markup-compatibility/2006" xmlns:p14="http://schemas.microsoft.com/office/powerpoint/2010/main">
    <mc:Choice Requires="p14">
      <p:transition spd="med" p14:dur="700" advTm="130649">
        <p:fade/>
      </p:transition>
    </mc:Choice>
    <mc:Fallback xmlns="">
      <p:transition spd="med" advTm="130649">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ADEE20DA-1CB2-4ACE-E68C-7300451EB5B0}"/>
              </a:ext>
            </a:extLst>
          </p:cNvPr>
          <p:cNvPicPr>
            <a:picLocks noChangeAspect="1"/>
          </p:cNvPicPr>
          <p:nvPr/>
        </p:nvPicPr>
        <p:blipFill>
          <a:blip r:embed="rId2"/>
          <a:srcRect l="6716" r="4409" b="-2"/>
          <a:stretch>
            <a:fillRect/>
          </a:stretch>
        </p:blipFill>
        <p:spPr>
          <a:xfrm>
            <a:off x="20" y="10"/>
            <a:ext cx="5409024" cy="6115040"/>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9044" h="6858000">
                <a:moveTo>
                  <a:pt x="0" y="0"/>
                </a:moveTo>
                <a:lnTo>
                  <a:pt x="4724633" y="0"/>
                </a:lnTo>
                <a:cubicBezTo>
                  <a:pt x="5544943" y="1510553"/>
                  <a:pt x="5691367" y="5015753"/>
                  <a:pt x="4814281" y="6858000"/>
                </a:cubicBezTo>
                <a:lnTo>
                  <a:pt x="0" y="6858000"/>
                </a:lnTo>
                <a:lnTo>
                  <a:pt x="0" y="0"/>
                </a:lnTo>
                <a:close/>
              </a:path>
            </a:pathLst>
          </a:custGeom>
          <a:noFill/>
          <a:ln>
            <a:noFill/>
          </a:ln>
        </p:spPr>
      </p:pic>
      <p:sp>
        <p:nvSpPr>
          <p:cNvPr id="3" name="Rubrik 2">
            <a:extLst>
              <a:ext uri="{FF2B5EF4-FFF2-40B4-BE49-F238E27FC236}">
                <a16:creationId xmlns:a16="http://schemas.microsoft.com/office/drawing/2014/main" id="{D13D82AB-5420-1DA8-0265-507DE92FA572}"/>
              </a:ext>
            </a:extLst>
          </p:cNvPr>
          <p:cNvSpPr>
            <a:spLocks noGrp="1"/>
          </p:cNvSpPr>
          <p:nvPr>
            <p:ph type="title"/>
          </p:nvPr>
        </p:nvSpPr>
        <p:spPr>
          <a:xfrm>
            <a:off x="5994659" y="2816086"/>
            <a:ext cx="5732929" cy="831575"/>
          </a:xfrm>
        </p:spPr>
        <p:txBody>
          <a:bodyPr anchor="t">
            <a:normAutofit/>
          </a:bodyPr>
          <a:lstStyle/>
          <a:p>
            <a:r>
              <a:rPr lang="sv-SE"/>
              <a:t>Info från Cosmic</a:t>
            </a:r>
          </a:p>
        </p:txBody>
      </p:sp>
    </p:spTree>
    <p:extLst>
      <p:ext uri="{BB962C8B-B14F-4D97-AF65-F5344CB8AC3E}">
        <p14:creationId xmlns:p14="http://schemas.microsoft.com/office/powerpoint/2010/main" val="2084123043"/>
      </p:ext>
    </p:extLst>
  </p:cSld>
  <p:clrMapOvr>
    <a:masterClrMapping/>
  </p:clrMapOvr>
  <mc:AlternateContent xmlns:mc="http://schemas.openxmlformats.org/markup-compatibility/2006" xmlns:p14="http://schemas.microsoft.com/office/powerpoint/2010/main">
    <mc:Choice Requires="p14">
      <p:transition spd="med" p14:dur="700" advTm="22256">
        <p:fade/>
      </p:transition>
    </mc:Choice>
    <mc:Fallback xmlns="">
      <p:transition spd="med" advTm="22256">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a:extLst>
              <a:ext uri="{FF2B5EF4-FFF2-40B4-BE49-F238E27FC236}">
                <a16:creationId xmlns:a16="http://schemas.microsoft.com/office/drawing/2014/main" id="{36F9116C-DE74-D2DC-C4B3-469D69E508D4}"/>
              </a:ext>
            </a:extLst>
          </p:cNvPr>
          <p:cNvSpPr>
            <a:spLocks noGrp="1"/>
          </p:cNvSpPr>
          <p:nvPr>
            <p:ph type="ftr" sz="quarter" idx="3"/>
          </p:nvPr>
        </p:nvSpPr>
        <p:spPr/>
        <p:txBody>
          <a:bodyPr/>
          <a:lstStyle/>
          <a:p>
            <a:endParaRPr lang="sv-SE"/>
          </a:p>
        </p:txBody>
      </p:sp>
      <p:sp>
        <p:nvSpPr>
          <p:cNvPr id="4" name="Platshållare för bildnummer 3">
            <a:extLst>
              <a:ext uri="{FF2B5EF4-FFF2-40B4-BE49-F238E27FC236}">
                <a16:creationId xmlns:a16="http://schemas.microsoft.com/office/drawing/2014/main" id="{9C3325C2-AAFB-E898-9C15-2E506DA5BA8E}"/>
              </a:ext>
            </a:extLst>
          </p:cNvPr>
          <p:cNvSpPr>
            <a:spLocks noGrp="1"/>
          </p:cNvSpPr>
          <p:nvPr>
            <p:ph type="sldNum" sz="quarter" idx="4"/>
          </p:nvPr>
        </p:nvSpPr>
        <p:spPr/>
        <p:txBody>
          <a:bodyPr/>
          <a:lstStyle/>
          <a:p>
            <a:fld id="{7FF155A8-5C6D-4241-95DF-81E4F2B16EE5}" type="slidenum">
              <a:rPr lang="sv-SE" smtClean="0"/>
              <a:pPr/>
              <a:t>5</a:t>
            </a:fld>
            <a:endParaRPr lang="sv-SE"/>
          </a:p>
        </p:txBody>
      </p:sp>
      <p:sp>
        <p:nvSpPr>
          <p:cNvPr id="5" name="textruta 4">
            <a:extLst>
              <a:ext uri="{FF2B5EF4-FFF2-40B4-BE49-F238E27FC236}">
                <a16:creationId xmlns:a16="http://schemas.microsoft.com/office/drawing/2014/main" id="{3D4F33E6-CE7E-5B9D-5746-63F5098A40FF}"/>
              </a:ext>
            </a:extLst>
          </p:cNvPr>
          <p:cNvSpPr txBox="1"/>
          <p:nvPr/>
        </p:nvSpPr>
        <p:spPr>
          <a:xfrm>
            <a:off x="323850" y="482600"/>
            <a:ext cx="9690100" cy="70869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400" b="1" i="0" u="none" strike="noStrike" kern="1200" cap="none" spc="0" normalizeH="0" baseline="0" noProof="0">
                <a:ln>
                  <a:noFill/>
                </a:ln>
                <a:solidFill>
                  <a:srgbClr val="6A0032"/>
                </a:solidFill>
                <a:effectLst/>
                <a:uLnTx/>
                <a:uFillTx/>
                <a:latin typeface="Open Sans"/>
                <a:ea typeface="+mn-ea"/>
                <a:cs typeface="+mn-cs"/>
              </a:rPr>
              <a:t>Cosmic – Uthopp till 1177 personalverktyg</a:t>
            </a:r>
          </a:p>
        </p:txBody>
      </p:sp>
      <p:pic>
        <p:nvPicPr>
          <p:cNvPr id="11" name="Bildobjekt 10" descr="En bild som visar text, skärmbild, programvara, Webbsida&#10;&#10;AI-genererat innehåll kan vara felaktigt.">
            <a:extLst>
              <a:ext uri="{FF2B5EF4-FFF2-40B4-BE49-F238E27FC236}">
                <a16:creationId xmlns:a16="http://schemas.microsoft.com/office/drawing/2014/main" id="{B5B2ED9A-7C18-D0C5-D339-1845213C7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 y="1191296"/>
            <a:ext cx="2614308" cy="3831658"/>
          </a:xfrm>
          <a:prstGeom prst="rect">
            <a:avLst/>
          </a:prstGeom>
          <a:effectLst>
            <a:outerShdw blurRad="63500" sx="102000" sy="102000" algn="ctr" rotWithShape="0">
              <a:prstClr val="black">
                <a:alpha val="40000"/>
              </a:prstClr>
            </a:outerShdw>
          </a:effectLst>
        </p:spPr>
      </p:pic>
      <p:pic>
        <p:nvPicPr>
          <p:cNvPr id="7" name="Bildobjekt 6" descr="En bild som visar text, skärmbild, Teckensnitt, nummer&#10;&#10;AI-genererat innehåll kan vara felaktigt.">
            <a:extLst>
              <a:ext uri="{FF2B5EF4-FFF2-40B4-BE49-F238E27FC236}">
                <a16:creationId xmlns:a16="http://schemas.microsoft.com/office/drawing/2014/main" id="{A16E861B-132D-0DAD-EF86-B01937076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725" y="4423479"/>
            <a:ext cx="2684865" cy="1308171"/>
          </a:xfrm>
          <a:prstGeom prst="rect">
            <a:avLst/>
          </a:prstGeom>
          <a:effectLst>
            <a:outerShdw blurRad="63500" sx="102000" sy="102000" algn="ctr" rotWithShape="0">
              <a:prstClr val="black">
                <a:alpha val="40000"/>
              </a:prstClr>
            </a:outerShdw>
          </a:effectLst>
        </p:spPr>
      </p:pic>
      <p:sp>
        <p:nvSpPr>
          <p:cNvPr id="12" name="textruta 11">
            <a:extLst>
              <a:ext uri="{FF2B5EF4-FFF2-40B4-BE49-F238E27FC236}">
                <a16:creationId xmlns:a16="http://schemas.microsoft.com/office/drawing/2014/main" id="{9390EB48-8533-3A03-B01A-C0347E207053}"/>
              </a:ext>
            </a:extLst>
          </p:cNvPr>
          <p:cNvSpPr txBox="1"/>
          <p:nvPr/>
        </p:nvSpPr>
        <p:spPr>
          <a:xfrm>
            <a:off x="4578438" y="1429915"/>
            <a:ext cx="6897107" cy="2282414"/>
          </a:xfrm>
          <a:prstGeom prst="rect">
            <a:avLst/>
          </a:prstGeom>
          <a:noFill/>
        </p:spPr>
        <p:txBody>
          <a:bodyPr wrap="square" lIns="0" tIns="0" rIns="0" bIns="0" rtlCol="0">
            <a:noAutofit/>
          </a:bodyPr>
          <a:lstStyle/>
          <a:p>
            <a:pPr algn="l"/>
            <a:r>
              <a:rPr lang="sv-SE">
                <a:solidFill>
                  <a:srgbClr val="6A0032"/>
                </a:solidFill>
              </a:rPr>
              <a:t>Nu finns uthopp från Cosmic till 1177 personalverktyg</a:t>
            </a:r>
          </a:p>
          <a:p>
            <a:pPr algn="l"/>
            <a:endParaRPr lang="sv-SE">
              <a:solidFill>
                <a:srgbClr val="6A0032"/>
              </a:solidFill>
            </a:endParaRPr>
          </a:p>
          <a:p>
            <a:pPr marL="285750" indent="-285750" algn="l">
              <a:buFont typeface="Arial" panose="020B0604020202020204" pitchFamily="34" charset="0"/>
              <a:buChar char="•"/>
            </a:pPr>
            <a:r>
              <a:rPr lang="sv-SE">
                <a:solidFill>
                  <a:srgbClr val="6A0032"/>
                </a:solidFill>
              </a:rPr>
              <a:t>Hittas under Meny - Uthopp -  1177 personalverktyg, eller genom att söka i menyn.</a:t>
            </a:r>
          </a:p>
          <a:p>
            <a:pPr algn="l"/>
            <a:r>
              <a:rPr lang="sv-SE">
                <a:solidFill>
                  <a:srgbClr val="6A0032"/>
                </a:solidFill>
              </a:rPr>
              <a:t> </a:t>
            </a:r>
          </a:p>
          <a:p>
            <a:pPr marL="285750" indent="-285750" algn="l">
              <a:buFont typeface="Arial" panose="020B0604020202020204" pitchFamily="34" charset="0"/>
              <a:buChar char="•"/>
            </a:pPr>
            <a:r>
              <a:rPr lang="sv-SE">
                <a:solidFill>
                  <a:srgbClr val="6A0032"/>
                </a:solidFill>
              </a:rPr>
              <a:t>Uthoppet öppnas som ett nytt fönster till personalverktygets inloggningssida. </a:t>
            </a:r>
          </a:p>
          <a:p>
            <a:pPr algn="l"/>
            <a:endParaRPr lang="sv-SE">
              <a:solidFill>
                <a:srgbClr val="6A0032"/>
              </a:solidFill>
            </a:endParaRPr>
          </a:p>
          <a:p>
            <a:pPr marL="285750" indent="-285750" algn="l">
              <a:buFont typeface="Arial" panose="020B0604020202020204" pitchFamily="34" charset="0"/>
              <a:buChar char="•"/>
            </a:pPr>
            <a:r>
              <a:rPr lang="sv-SE">
                <a:solidFill>
                  <a:srgbClr val="6A0032"/>
                </a:solidFill>
              </a:rPr>
              <a:t>Inga patientuppgifter följer med (teknisk funktionalitet saknas i nuläget). </a:t>
            </a:r>
          </a:p>
          <a:p>
            <a:pPr algn="l"/>
            <a:endParaRPr lang="sv-SE">
              <a:solidFill>
                <a:srgbClr val="6A0032"/>
              </a:solidFill>
            </a:endParaRPr>
          </a:p>
          <a:p>
            <a:pPr marL="285750" indent="-285750" algn="l">
              <a:buFont typeface="Arial" panose="020B0604020202020204" pitchFamily="34" charset="0"/>
              <a:buChar char="•"/>
            </a:pPr>
            <a:r>
              <a:rPr lang="sv-SE">
                <a:solidFill>
                  <a:srgbClr val="6A0032"/>
                </a:solidFill>
              </a:rPr>
              <a:t>Uthopp även till tjänsterna </a:t>
            </a:r>
            <a:r>
              <a:rPr lang="sv-SE" i="1">
                <a:solidFill>
                  <a:srgbClr val="6A0032"/>
                </a:solidFill>
              </a:rPr>
              <a:t>1177 Stöd och behandling </a:t>
            </a:r>
            <a:r>
              <a:rPr lang="sv-SE">
                <a:solidFill>
                  <a:srgbClr val="6A0032"/>
                </a:solidFill>
              </a:rPr>
              <a:t>och </a:t>
            </a:r>
            <a:r>
              <a:rPr lang="sv-SE" i="1">
                <a:solidFill>
                  <a:srgbClr val="6A0032"/>
                </a:solidFill>
              </a:rPr>
              <a:t>1177 Formulärhantering</a:t>
            </a:r>
            <a:r>
              <a:rPr lang="sv-SE">
                <a:solidFill>
                  <a:srgbClr val="6A0032"/>
                </a:solidFill>
              </a:rPr>
              <a:t> planeras inom kort.</a:t>
            </a:r>
          </a:p>
          <a:p>
            <a:pPr algn="l"/>
            <a:endParaRPr lang="sv-SE">
              <a:solidFill>
                <a:srgbClr val="6A0032"/>
              </a:solidFill>
            </a:endParaRPr>
          </a:p>
          <a:p>
            <a:pPr algn="l"/>
            <a:endParaRPr lang="sv-SE">
              <a:solidFill>
                <a:srgbClr val="6A0032"/>
              </a:solidFill>
            </a:endParaRPr>
          </a:p>
        </p:txBody>
      </p:sp>
    </p:spTree>
    <p:extLst>
      <p:ext uri="{BB962C8B-B14F-4D97-AF65-F5344CB8AC3E}">
        <p14:creationId xmlns:p14="http://schemas.microsoft.com/office/powerpoint/2010/main" val="297457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D6ECB-EB61-D66E-FBDD-84BE4D1418CB}"/>
            </a:ext>
          </a:extLst>
        </p:cNvPr>
        <p:cNvGrpSpPr/>
        <p:nvPr/>
      </p:nvGrpSpPr>
      <p:grpSpPr>
        <a:xfrm>
          <a:off x="0" y="0"/>
          <a:ext cx="0" cy="0"/>
          <a:chOff x="0" y="0"/>
          <a:chExt cx="0" cy="0"/>
        </a:xfrm>
      </p:grpSpPr>
      <p:sp>
        <p:nvSpPr>
          <p:cNvPr id="3" name="Platshållare för sidfot 2">
            <a:extLst>
              <a:ext uri="{FF2B5EF4-FFF2-40B4-BE49-F238E27FC236}">
                <a16:creationId xmlns:a16="http://schemas.microsoft.com/office/drawing/2014/main" id="{098797C6-3DE7-032A-FE4A-E98A3AAAE10B}"/>
              </a:ext>
            </a:extLst>
          </p:cNvPr>
          <p:cNvSpPr>
            <a:spLocks noGrp="1"/>
          </p:cNvSpPr>
          <p:nvPr>
            <p:ph type="ftr" sz="quarter" idx="3"/>
          </p:nvPr>
        </p:nvSpPr>
        <p:spPr/>
        <p:txBody>
          <a:bodyPr/>
          <a:lstStyle/>
          <a:p>
            <a:endParaRPr lang="sv-SE"/>
          </a:p>
        </p:txBody>
      </p:sp>
      <p:sp>
        <p:nvSpPr>
          <p:cNvPr id="4" name="Platshållare för bildnummer 3">
            <a:extLst>
              <a:ext uri="{FF2B5EF4-FFF2-40B4-BE49-F238E27FC236}">
                <a16:creationId xmlns:a16="http://schemas.microsoft.com/office/drawing/2014/main" id="{12FE7191-F592-2D44-21E8-78B924921C54}"/>
              </a:ext>
            </a:extLst>
          </p:cNvPr>
          <p:cNvSpPr>
            <a:spLocks noGrp="1"/>
          </p:cNvSpPr>
          <p:nvPr>
            <p:ph type="sldNum" sz="quarter" idx="4"/>
          </p:nvPr>
        </p:nvSpPr>
        <p:spPr/>
        <p:txBody>
          <a:bodyPr/>
          <a:lstStyle/>
          <a:p>
            <a:fld id="{7FF155A8-5C6D-4241-95DF-81E4F2B16EE5}" type="slidenum">
              <a:rPr lang="sv-SE" smtClean="0"/>
              <a:pPr/>
              <a:t>6</a:t>
            </a:fld>
            <a:endParaRPr lang="sv-SE"/>
          </a:p>
        </p:txBody>
      </p:sp>
      <p:sp>
        <p:nvSpPr>
          <p:cNvPr id="5" name="textruta 4">
            <a:extLst>
              <a:ext uri="{FF2B5EF4-FFF2-40B4-BE49-F238E27FC236}">
                <a16:creationId xmlns:a16="http://schemas.microsoft.com/office/drawing/2014/main" id="{BCC27753-8205-7FE4-D5D2-C21AA0E76972}"/>
              </a:ext>
            </a:extLst>
          </p:cNvPr>
          <p:cNvSpPr txBox="1"/>
          <p:nvPr/>
        </p:nvSpPr>
        <p:spPr>
          <a:xfrm>
            <a:off x="323850" y="482600"/>
            <a:ext cx="9690100" cy="708696"/>
          </a:xfrm>
          <a:prstGeom prst="rect">
            <a:avLst/>
          </a:prstGeom>
          <a:noFill/>
        </p:spPr>
        <p:txBody>
          <a:bodyPr wrap="square" lIns="0" tIns="0" rIns="0" bIns="0" rtlCol="0">
            <a:noAutofit/>
          </a:bodyPr>
          <a:lstStyle/>
          <a:p>
            <a:pPr lvl="0">
              <a:defRPr/>
            </a:pPr>
            <a:r>
              <a:rPr lang="sv-SE" sz="3400" b="1">
                <a:solidFill>
                  <a:srgbClr val="6A0032"/>
                </a:solidFill>
              </a:rPr>
              <a:t>Cosmic – se patienters 1177-aviseringar</a:t>
            </a:r>
          </a:p>
        </p:txBody>
      </p:sp>
      <p:sp>
        <p:nvSpPr>
          <p:cNvPr id="12" name="textruta 11">
            <a:extLst>
              <a:ext uri="{FF2B5EF4-FFF2-40B4-BE49-F238E27FC236}">
                <a16:creationId xmlns:a16="http://schemas.microsoft.com/office/drawing/2014/main" id="{514D7C3E-8DD3-FD3D-9961-DEE0319A73B3}"/>
              </a:ext>
            </a:extLst>
          </p:cNvPr>
          <p:cNvSpPr txBox="1"/>
          <p:nvPr/>
        </p:nvSpPr>
        <p:spPr>
          <a:xfrm>
            <a:off x="4578438" y="1429915"/>
            <a:ext cx="6897107" cy="2282414"/>
          </a:xfrm>
          <a:prstGeom prst="rect">
            <a:avLst/>
          </a:prstGeom>
          <a:noFill/>
        </p:spPr>
        <p:txBody>
          <a:bodyPr wrap="square" lIns="0" tIns="0" rIns="0" bIns="0" rtlCol="0" anchor="t">
            <a:noAutofit/>
          </a:bodyPr>
          <a:lstStyle/>
          <a:p>
            <a:r>
              <a:rPr lang="sv-SE">
                <a:solidFill>
                  <a:srgbClr val="6A0032"/>
                </a:solidFill>
              </a:rPr>
              <a:t>I det inloggade läget på 1177 kan patient välja om, och hur, de vill bli aviserade när de får ett meddelande till sin 1177 inkorg. De val som kan göras är:</a:t>
            </a:r>
            <a:br>
              <a:rPr lang="sv-SE"/>
            </a:br>
            <a:r>
              <a:rPr lang="sv-SE">
                <a:solidFill>
                  <a:srgbClr val="6A0032"/>
                </a:solidFill>
              </a:rPr>
              <a:t> </a:t>
            </a:r>
          </a:p>
          <a:p>
            <a:pPr marL="285750" indent="-285750" algn="l">
              <a:buFont typeface="Arial" panose="020B0604020202020204" pitchFamily="34" charset="0"/>
              <a:buChar char="•"/>
            </a:pPr>
            <a:r>
              <a:rPr lang="sv-SE">
                <a:solidFill>
                  <a:srgbClr val="6A0032"/>
                </a:solidFill>
              </a:rPr>
              <a:t>Jag vill inte ha brev hemskickade från hälso- och sjukvården</a:t>
            </a:r>
            <a:endParaRPr lang="sv-SE">
              <a:solidFill>
                <a:srgbClr val="6A0032"/>
              </a:solidFill>
              <a:ea typeface="Open Sans"/>
              <a:cs typeface="Open Sans"/>
            </a:endParaRPr>
          </a:p>
          <a:p>
            <a:pPr marL="285750" indent="-285750" algn="l">
              <a:buFont typeface="Arial" panose="020B0604020202020204" pitchFamily="34" charset="0"/>
              <a:buChar char="•"/>
            </a:pPr>
            <a:r>
              <a:rPr lang="sv-SE">
                <a:solidFill>
                  <a:srgbClr val="6A0032"/>
                </a:solidFill>
              </a:rPr>
              <a:t>Avisering via sms</a:t>
            </a:r>
            <a:endParaRPr lang="sv-SE">
              <a:solidFill>
                <a:srgbClr val="6A0032"/>
              </a:solidFill>
              <a:ea typeface="Open Sans"/>
              <a:cs typeface="Open Sans"/>
            </a:endParaRPr>
          </a:p>
          <a:p>
            <a:pPr marL="285750" indent="-285750" algn="l">
              <a:buFont typeface="Arial" panose="020B0604020202020204" pitchFamily="34" charset="0"/>
              <a:buChar char="•"/>
            </a:pPr>
            <a:r>
              <a:rPr lang="sv-SE">
                <a:solidFill>
                  <a:srgbClr val="6A0032"/>
                </a:solidFill>
              </a:rPr>
              <a:t>Dela mobilnummer</a:t>
            </a:r>
            <a:endParaRPr lang="sv-SE">
              <a:solidFill>
                <a:srgbClr val="6A0032"/>
              </a:solidFill>
              <a:ea typeface="Open Sans"/>
              <a:cs typeface="Open Sans"/>
            </a:endParaRPr>
          </a:p>
          <a:p>
            <a:pPr marL="285750" indent="-285750" algn="l">
              <a:buFont typeface="Arial" panose="020B0604020202020204" pitchFamily="34" charset="0"/>
              <a:buChar char="•"/>
            </a:pPr>
            <a:r>
              <a:rPr lang="sv-SE">
                <a:solidFill>
                  <a:srgbClr val="6A0032"/>
                </a:solidFill>
              </a:rPr>
              <a:t>Avisering via e-post</a:t>
            </a:r>
            <a:endParaRPr lang="sv-SE">
              <a:solidFill>
                <a:srgbClr val="6A0032"/>
              </a:solidFill>
              <a:ea typeface="Open Sans"/>
              <a:cs typeface="Open Sans"/>
            </a:endParaRPr>
          </a:p>
          <a:p>
            <a:pPr marL="285750" indent="-285750" algn="l">
              <a:buFont typeface="Arial" panose="020B0604020202020204" pitchFamily="34" charset="0"/>
              <a:buChar char="•"/>
            </a:pPr>
            <a:r>
              <a:rPr lang="sv-SE">
                <a:solidFill>
                  <a:srgbClr val="6A0032"/>
                </a:solidFill>
              </a:rPr>
              <a:t>Dela e-postadress</a:t>
            </a:r>
            <a:endParaRPr lang="sv-SE">
              <a:solidFill>
                <a:srgbClr val="6A0032"/>
              </a:solidFill>
              <a:ea typeface="Open Sans"/>
              <a:cs typeface="Open Sans"/>
            </a:endParaRPr>
          </a:p>
          <a:p>
            <a:pPr algn="l"/>
            <a:r>
              <a:rPr lang="sv-SE">
                <a:solidFill>
                  <a:srgbClr val="6A0032"/>
                </a:solidFill>
              </a:rPr>
              <a:t> </a:t>
            </a:r>
            <a:endParaRPr lang="sv-SE">
              <a:solidFill>
                <a:srgbClr val="6A0032"/>
              </a:solidFill>
              <a:ea typeface="Open Sans"/>
              <a:cs typeface="Open Sans"/>
            </a:endParaRPr>
          </a:p>
          <a:p>
            <a:pPr algn="l"/>
            <a:endParaRPr lang="sv-SE">
              <a:solidFill>
                <a:srgbClr val="6A0032"/>
              </a:solidFill>
            </a:endParaRPr>
          </a:p>
          <a:p>
            <a:pPr algn="l"/>
            <a:endParaRPr lang="sv-SE">
              <a:solidFill>
                <a:srgbClr val="6A0032"/>
              </a:solidFill>
            </a:endParaRPr>
          </a:p>
        </p:txBody>
      </p:sp>
      <p:pic>
        <p:nvPicPr>
          <p:cNvPr id="10" name="Bildobjekt 9">
            <a:extLst>
              <a:ext uri="{FF2B5EF4-FFF2-40B4-BE49-F238E27FC236}">
                <a16:creationId xmlns:a16="http://schemas.microsoft.com/office/drawing/2014/main" id="{0F42B90A-56A0-7FA9-ADD2-910A86C8E4FD}"/>
              </a:ext>
            </a:extLst>
          </p:cNvPr>
          <p:cNvPicPr>
            <a:picLocks noChangeAspect="1"/>
          </p:cNvPicPr>
          <p:nvPr/>
        </p:nvPicPr>
        <p:blipFill>
          <a:blip r:embed="rId2"/>
          <a:stretch>
            <a:fillRect/>
          </a:stretch>
        </p:blipFill>
        <p:spPr>
          <a:xfrm>
            <a:off x="323850" y="1133341"/>
            <a:ext cx="3891494" cy="4687910"/>
          </a:xfrm>
          <a:prstGeom prst="rect">
            <a:avLst/>
          </a:prstGeom>
          <a:effectLst>
            <a:outerShdw blurRad="63500" sx="102000" sy="102000" algn="ctr" rotWithShape="0">
              <a:prstClr val="black">
                <a:alpha val="40000"/>
              </a:prstClr>
            </a:outerShdw>
          </a:effectLst>
        </p:spPr>
      </p:pic>
      <p:sp>
        <p:nvSpPr>
          <p:cNvPr id="6" name="Pil: höger 5">
            <a:extLst>
              <a:ext uri="{FF2B5EF4-FFF2-40B4-BE49-F238E27FC236}">
                <a16:creationId xmlns:a16="http://schemas.microsoft.com/office/drawing/2014/main" id="{96AD74E8-EC94-BB47-9F44-EA967F657E08}"/>
              </a:ext>
            </a:extLst>
          </p:cNvPr>
          <p:cNvSpPr/>
          <p:nvPr/>
        </p:nvSpPr>
        <p:spPr>
          <a:xfrm>
            <a:off x="9247031" y="4990924"/>
            <a:ext cx="2324637" cy="83032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7888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F5F01-3259-0373-7EB4-C13958BFF715}"/>
            </a:ext>
          </a:extLst>
        </p:cNvPr>
        <p:cNvGrpSpPr/>
        <p:nvPr/>
      </p:nvGrpSpPr>
      <p:grpSpPr>
        <a:xfrm>
          <a:off x="0" y="0"/>
          <a:ext cx="0" cy="0"/>
          <a:chOff x="0" y="0"/>
          <a:chExt cx="0" cy="0"/>
        </a:xfrm>
      </p:grpSpPr>
      <p:pic>
        <p:nvPicPr>
          <p:cNvPr id="2050" name="Picture 2" descr="Bild från journalsystemet Cosmics lilla patientkort. ">
            <a:extLst>
              <a:ext uri="{FF2B5EF4-FFF2-40B4-BE49-F238E27FC236}">
                <a16:creationId xmlns:a16="http://schemas.microsoft.com/office/drawing/2014/main" id="{3A50963C-51FF-4AAD-E112-07BD50000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115564"/>
            <a:ext cx="8493579" cy="1574851"/>
          </a:xfrm>
          <a:prstGeom prst="rect">
            <a:avLst/>
          </a:prstGeom>
          <a:noFill/>
          <a:extLst>
            <a:ext uri="{909E8E84-426E-40DD-AFC4-6F175D3DCCD1}">
              <a14:hiddenFill xmlns:a14="http://schemas.microsoft.com/office/drawing/2010/main">
                <a:solidFill>
                  <a:srgbClr val="FFFFFF"/>
                </a:solidFill>
              </a14:hiddenFill>
            </a:ext>
          </a:extLst>
        </p:spPr>
      </p:pic>
      <p:sp>
        <p:nvSpPr>
          <p:cNvPr id="15" name="Rektangel 14">
            <a:extLst>
              <a:ext uri="{FF2B5EF4-FFF2-40B4-BE49-F238E27FC236}">
                <a16:creationId xmlns:a16="http://schemas.microsoft.com/office/drawing/2014/main" id="{CCD07322-09DD-292C-FA5F-1033FBABD57E}"/>
              </a:ext>
            </a:extLst>
          </p:cNvPr>
          <p:cNvSpPr/>
          <p:nvPr/>
        </p:nvSpPr>
        <p:spPr>
          <a:xfrm>
            <a:off x="405007" y="4247063"/>
            <a:ext cx="7096584" cy="1448874"/>
          </a:xfrm>
          <a:prstGeom prst="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sidfot 2">
            <a:extLst>
              <a:ext uri="{FF2B5EF4-FFF2-40B4-BE49-F238E27FC236}">
                <a16:creationId xmlns:a16="http://schemas.microsoft.com/office/drawing/2014/main" id="{CD1827CD-1073-DBE1-E14E-39A6E07A7FDE}"/>
              </a:ext>
            </a:extLst>
          </p:cNvPr>
          <p:cNvSpPr>
            <a:spLocks noGrp="1"/>
          </p:cNvSpPr>
          <p:nvPr>
            <p:ph type="ftr" sz="quarter" idx="3"/>
          </p:nvPr>
        </p:nvSpPr>
        <p:spPr/>
        <p:txBody>
          <a:bodyPr/>
          <a:lstStyle/>
          <a:p>
            <a:endParaRPr lang="sv-SE"/>
          </a:p>
        </p:txBody>
      </p:sp>
      <p:sp>
        <p:nvSpPr>
          <p:cNvPr id="4" name="Platshållare för bildnummer 3">
            <a:extLst>
              <a:ext uri="{FF2B5EF4-FFF2-40B4-BE49-F238E27FC236}">
                <a16:creationId xmlns:a16="http://schemas.microsoft.com/office/drawing/2014/main" id="{FF441785-4D59-F1E2-C3AE-416045CFBB5D}"/>
              </a:ext>
            </a:extLst>
          </p:cNvPr>
          <p:cNvSpPr>
            <a:spLocks noGrp="1"/>
          </p:cNvSpPr>
          <p:nvPr>
            <p:ph type="sldNum" sz="quarter" idx="4"/>
          </p:nvPr>
        </p:nvSpPr>
        <p:spPr/>
        <p:txBody>
          <a:bodyPr/>
          <a:lstStyle/>
          <a:p>
            <a:fld id="{7FF155A8-5C6D-4241-95DF-81E4F2B16EE5}" type="slidenum">
              <a:rPr lang="sv-SE" smtClean="0"/>
              <a:pPr/>
              <a:t>7</a:t>
            </a:fld>
            <a:endParaRPr lang="sv-SE"/>
          </a:p>
        </p:txBody>
      </p:sp>
      <p:sp>
        <p:nvSpPr>
          <p:cNvPr id="5" name="textruta 4">
            <a:extLst>
              <a:ext uri="{FF2B5EF4-FFF2-40B4-BE49-F238E27FC236}">
                <a16:creationId xmlns:a16="http://schemas.microsoft.com/office/drawing/2014/main" id="{7069B0CD-424B-3B4F-1F14-DBD0BA1C9A1D}"/>
              </a:ext>
            </a:extLst>
          </p:cNvPr>
          <p:cNvSpPr txBox="1"/>
          <p:nvPr/>
        </p:nvSpPr>
        <p:spPr>
          <a:xfrm>
            <a:off x="323850" y="482600"/>
            <a:ext cx="9690100" cy="708696"/>
          </a:xfrm>
          <a:prstGeom prst="rect">
            <a:avLst/>
          </a:prstGeom>
          <a:noFill/>
        </p:spPr>
        <p:txBody>
          <a:bodyPr wrap="square" lIns="0" tIns="0" rIns="0" bIns="0" rtlCol="0">
            <a:noAutofit/>
          </a:bodyPr>
          <a:lstStyle/>
          <a:p>
            <a:pPr lvl="0">
              <a:defRPr/>
            </a:pPr>
            <a:r>
              <a:rPr lang="sv-SE" sz="3400" b="1">
                <a:solidFill>
                  <a:srgbClr val="6A0032"/>
                </a:solidFill>
              </a:rPr>
              <a:t>Cosmic – se patienters 1177-aviseringar</a:t>
            </a:r>
          </a:p>
        </p:txBody>
      </p:sp>
      <p:sp>
        <p:nvSpPr>
          <p:cNvPr id="12" name="textruta 11">
            <a:extLst>
              <a:ext uri="{FF2B5EF4-FFF2-40B4-BE49-F238E27FC236}">
                <a16:creationId xmlns:a16="http://schemas.microsoft.com/office/drawing/2014/main" id="{890347FF-DFEA-6816-905A-4E4D1B721B95}"/>
              </a:ext>
            </a:extLst>
          </p:cNvPr>
          <p:cNvSpPr txBox="1"/>
          <p:nvPr/>
        </p:nvSpPr>
        <p:spPr>
          <a:xfrm>
            <a:off x="323850" y="1429915"/>
            <a:ext cx="11151695" cy="2282414"/>
          </a:xfrm>
          <a:prstGeom prst="rect">
            <a:avLst/>
          </a:prstGeom>
          <a:noFill/>
        </p:spPr>
        <p:txBody>
          <a:bodyPr wrap="square" lIns="0" tIns="0" rIns="0" bIns="0" rtlCol="0">
            <a:noAutofit/>
          </a:bodyPr>
          <a:lstStyle/>
          <a:p>
            <a:pPr algn="l"/>
            <a:r>
              <a:rPr lang="sv-SE">
                <a:solidFill>
                  <a:srgbClr val="6A0032"/>
                </a:solidFill>
              </a:rPr>
              <a:t>Om patient har aktiverat avisering via sms/e-post </a:t>
            </a:r>
            <a:r>
              <a:rPr lang="sv-SE" b="1">
                <a:solidFill>
                  <a:srgbClr val="6A0032"/>
                </a:solidFill>
              </a:rPr>
              <a:t>och</a:t>
            </a:r>
            <a:r>
              <a:rPr lang="sv-SE">
                <a:solidFill>
                  <a:srgbClr val="6A0032"/>
                </a:solidFill>
              </a:rPr>
              <a:t> godkänt att dela mobilnummer/e-postadress, så kommer detta att visas under rubriken </a:t>
            </a:r>
            <a:r>
              <a:rPr lang="sv-SE" i="1">
                <a:solidFill>
                  <a:srgbClr val="6A0032"/>
                </a:solidFill>
              </a:rPr>
              <a:t>Avisering via 1177 </a:t>
            </a:r>
            <a:r>
              <a:rPr lang="sv-SE">
                <a:solidFill>
                  <a:srgbClr val="6A0032"/>
                </a:solidFill>
              </a:rPr>
              <a:t>i lilla patientkortet i Cosmic:</a:t>
            </a:r>
          </a:p>
          <a:p>
            <a:pPr algn="l"/>
            <a:endParaRPr lang="sv-SE">
              <a:solidFill>
                <a:srgbClr val="6A0032"/>
              </a:solidFill>
            </a:endParaRPr>
          </a:p>
          <a:p>
            <a:pPr algn="l"/>
            <a:endParaRPr lang="sv-SE">
              <a:solidFill>
                <a:srgbClr val="6A0032"/>
              </a:solidFill>
            </a:endParaRPr>
          </a:p>
        </p:txBody>
      </p:sp>
      <p:sp>
        <p:nvSpPr>
          <p:cNvPr id="14" name="textruta 13">
            <a:extLst>
              <a:ext uri="{FF2B5EF4-FFF2-40B4-BE49-F238E27FC236}">
                <a16:creationId xmlns:a16="http://schemas.microsoft.com/office/drawing/2014/main" id="{0E18695F-18FB-FD45-5A18-35207065DE71}"/>
              </a:ext>
            </a:extLst>
          </p:cNvPr>
          <p:cNvSpPr txBox="1"/>
          <p:nvPr/>
        </p:nvSpPr>
        <p:spPr>
          <a:xfrm>
            <a:off x="405007" y="4033944"/>
            <a:ext cx="7096584" cy="1661993"/>
          </a:xfrm>
          <a:prstGeom prst="rect">
            <a:avLst/>
          </a:prstGeom>
          <a:noFill/>
        </p:spPr>
        <p:txBody>
          <a:bodyPr wrap="square">
            <a:spAutoFit/>
          </a:bodyPr>
          <a:lstStyle/>
          <a:p>
            <a:pPr marL="285750" indent="-285750" algn="l">
              <a:buFont typeface="Arial" panose="020B0604020202020204" pitchFamily="34" charset="0"/>
              <a:buChar char="•"/>
            </a:pPr>
            <a:endParaRPr lang="sv-SE">
              <a:solidFill>
                <a:srgbClr val="6A0032"/>
              </a:solidFill>
            </a:endParaRPr>
          </a:p>
          <a:p>
            <a:pPr algn="l"/>
            <a:r>
              <a:rPr lang="sv-SE" sz="1200">
                <a:solidFill>
                  <a:srgbClr val="6A0032"/>
                </a:solidFill>
              </a:rPr>
              <a:t>Obs!</a:t>
            </a:r>
          </a:p>
          <a:p>
            <a:pPr marL="285750" indent="-285750" algn="l">
              <a:buFont typeface="Arial" panose="020B0604020202020204" pitchFamily="34" charset="0"/>
              <a:buChar char="•"/>
            </a:pPr>
            <a:r>
              <a:rPr lang="sv-SE" sz="1200">
                <a:solidFill>
                  <a:srgbClr val="6A0032"/>
                </a:solidFill>
              </a:rPr>
              <a:t>Endast ett av aviseringssätten sms/e-post visas, även om båda är aktiverade</a:t>
            </a:r>
          </a:p>
          <a:p>
            <a:pPr marL="285750" indent="-285750" algn="l">
              <a:buFont typeface="Arial" panose="020B0604020202020204" pitchFamily="34" charset="0"/>
              <a:buChar char="•"/>
            </a:pPr>
            <a:r>
              <a:rPr lang="sv-SE" sz="1200">
                <a:solidFill>
                  <a:srgbClr val="6A0032"/>
                </a:solidFill>
              </a:rPr>
              <a:t>Om patienten har aktiverat aviseringar men inte godkänt att dela kontaktuppgifter, kommer fältet "Avisering via 1177" att vara tomt. Så...</a:t>
            </a:r>
          </a:p>
          <a:p>
            <a:pPr marL="742950" lvl="1" indent="-285750">
              <a:buFont typeface="Arial" panose="020B0604020202020204" pitchFamily="34" charset="0"/>
              <a:buChar char="•"/>
            </a:pPr>
            <a:r>
              <a:rPr lang="sv-SE" sz="1200">
                <a:solidFill>
                  <a:srgbClr val="6A0032"/>
                </a:solidFill>
              </a:rPr>
              <a:t>... om något visas under avisering via 1177 så kan du lita på att det stämmer,</a:t>
            </a:r>
          </a:p>
          <a:p>
            <a:pPr marL="742950" lvl="1" indent="-285750">
              <a:buFont typeface="Arial" panose="020B0604020202020204" pitchFamily="34" charset="0"/>
              <a:buChar char="•"/>
            </a:pPr>
            <a:r>
              <a:rPr lang="sv-SE" sz="1200">
                <a:solidFill>
                  <a:srgbClr val="6A0032"/>
                </a:solidFill>
              </a:rPr>
              <a:t>men om fältet är tomt kan aviseringar ändå vara aktiverade. För att vara helt säker kan du kontrollera i 1177 personalverktyg.</a:t>
            </a:r>
          </a:p>
        </p:txBody>
      </p:sp>
      <p:sp>
        <p:nvSpPr>
          <p:cNvPr id="2" name="textruta 1">
            <a:extLst>
              <a:ext uri="{FF2B5EF4-FFF2-40B4-BE49-F238E27FC236}">
                <a16:creationId xmlns:a16="http://schemas.microsoft.com/office/drawing/2014/main" id="{A8DEC07F-B74D-A0F2-CB96-40C28A77BAAA}"/>
              </a:ext>
            </a:extLst>
          </p:cNvPr>
          <p:cNvSpPr txBox="1"/>
          <p:nvPr/>
        </p:nvSpPr>
        <p:spPr>
          <a:xfrm>
            <a:off x="7778931" y="5060119"/>
            <a:ext cx="6168854" cy="2130857"/>
          </a:xfrm>
          <a:prstGeom prst="rect">
            <a:avLst/>
          </a:prstGeom>
          <a:noFill/>
        </p:spPr>
        <p:txBody>
          <a:bodyPr wrap="square" lIns="0" tIns="0" rIns="0" bIns="0" rtlCol="0">
            <a:noAutofit/>
          </a:bodyPr>
          <a:lstStyle/>
          <a:p>
            <a:pPr algn="l"/>
            <a:endParaRPr lang="sv-SE" sz="1400">
              <a:solidFill>
                <a:srgbClr val="6A0032"/>
              </a:solidFill>
            </a:endParaRPr>
          </a:p>
          <a:p>
            <a:pPr algn="l"/>
            <a:r>
              <a:rPr lang="sv-SE" sz="1400">
                <a:solidFill>
                  <a:srgbClr val="6A0032"/>
                </a:solidFill>
                <a:hlinkClick r:id="rId3"/>
              </a:rPr>
              <a:t>Länk till Cosmic-nyheten </a:t>
            </a:r>
            <a:br>
              <a:rPr lang="sv-SE" sz="1400">
                <a:solidFill>
                  <a:srgbClr val="6A0032"/>
                </a:solidFill>
                <a:hlinkClick r:id="rId3"/>
              </a:rPr>
            </a:br>
            <a:r>
              <a:rPr lang="sv-SE" sz="1400">
                <a:solidFill>
                  <a:srgbClr val="6A0032"/>
                </a:solidFill>
                <a:hlinkClick r:id="rId3"/>
              </a:rPr>
              <a:t>”Se patienters 1177-aviseringsinställning i Cosmic”</a:t>
            </a:r>
            <a:endParaRPr lang="sv-SE" sz="1400">
              <a:solidFill>
                <a:srgbClr val="6A0032"/>
              </a:solidFill>
            </a:endParaRPr>
          </a:p>
          <a:p>
            <a:pPr algn="l"/>
            <a:endParaRPr lang="sv-SE">
              <a:solidFill>
                <a:srgbClr val="6A0032"/>
              </a:solidFill>
            </a:endParaRPr>
          </a:p>
        </p:txBody>
      </p:sp>
    </p:spTree>
    <p:extLst>
      <p:ext uri="{BB962C8B-B14F-4D97-AF65-F5344CB8AC3E}">
        <p14:creationId xmlns:p14="http://schemas.microsoft.com/office/powerpoint/2010/main" val="236898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D52332-24CF-40E0-9627-6B492A8A8142}"/>
              </a:ext>
            </a:extLst>
          </p:cNvPr>
          <p:cNvSpPr>
            <a:spLocks noGrp="1"/>
          </p:cNvSpPr>
          <p:nvPr>
            <p:ph type="title"/>
          </p:nvPr>
        </p:nvSpPr>
        <p:spPr>
          <a:xfrm>
            <a:off x="218841" y="-433669"/>
            <a:ext cx="3721980" cy="1149264"/>
          </a:xfrm>
        </p:spPr>
        <p:txBody>
          <a:bodyPr/>
          <a:lstStyle/>
          <a:p>
            <a:r>
              <a:rPr lang="sv-SE"/>
              <a:t>Digitala kallelser</a:t>
            </a:r>
          </a:p>
        </p:txBody>
      </p:sp>
      <p:sp>
        <p:nvSpPr>
          <p:cNvPr id="3" name="Platshållare för innehåll 2">
            <a:extLst>
              <a:ext uri="{FF2B5EF4-FFF2-40B4-BE49-F238E27FC236}">
                <a16:creationId xmlns:a16="http://schemas.microsoft.com/office/drawing/2014/main" id="{66125A8C-692B-4568-AADB-01C4C143708D}"/>
              </a:ext>
            </a:extLst>
          </p:cNvPr>
          <p:cNvSpPr>
            <a:spLocks noGrp="1"/>
          </p:cNvSpPr>
          <p:nvPr>
            <p:ph idx="1"/>
          </p:nvPr>
        </p:nvSpPr>
        <p:spPr>
          <a:xfrm>
            <a:off x="158299" y="1025597"/>
            <a:ext cx="7043613" cy="4806805"/>
          </a:xfrm>
        </p:spPr>
        <p:txBody>
          <a:bodyPr vert="horz" lIns="91440" tIns="45720" rIns="91440" bIns="45720" rtlCol="0" anchor="t">
            <a:normAutofit fontScale="55000" lnSpcReduction="20000"/>
          </a:bodyPr>
          <a:lstStyle/>
          <a:p>
            <a:pPr marL="0" indent="0">
              <a:buNone/>
            </a:pPr>
            <a:r>
              <a:rPr lang="sv-SE" sz="2900" b="1"/>
              <a:t>Region JH är på väg att lansera digitala kallelser via 1177 – ett steg mot minskad pappersanvändning och ökad digital tillgänglighet! </a:t>
            </a:r>
          </a:p>
          <a:p>
            <a:pPr marL="251460" indent="-251460"/>
            <a:r>
              <a:rPr lang="sv-SE" sz="2500"/>
              <a:t>För patienter som har valt digital kontaktväg på 1177.se innebär detta att kallelser skickas direkt digitalt, vilket minskar behovet av pappersutskick.</a:t>
            </a:r>
          </a:p>
          <a:p>
            <a:pPr>
              <a:lnSpc>
                <a:spcPct val="100000"/>
              </a:lnSpc>
            </a:pPr>
            <a:r>
              <a:rPr lang="sv-SE" sz="2500"/>
              <a:t>Möjlighet att </a:t>
            </a:r>
          </a:p>
          <a:p>
            <a:pPr lvl="1">
              <a:lnSpc>
                <a:spcPct val="100000"/>
              </a:lnSpc>
            </a:pPr>
            <a:r>
              <a:rPr lang="sv-SE" sz="2500"/>
              <a:t>skicka med länkar till patienten</a:t>
            </a:r>
          </a:p>
          <a:p>
            <a:pPr lvl="1">
              <a:lnSpc>
                <a:spcPct val="100000"/>
              </a:lnSpc>
            </a:pPr>
            <a:r>
              <a:rPr lang="sv-SE" sz="2500"/>
              <a:t>anpassa information som står i kallelsen baserat per enhet, vårdtjänst och specifik bokning</a:t>
            </a:r>
          </a:p>
          <a:p>
            <a:pPr lvl="1">
              <a:lnSpc>
                <a:spcPct val="100000"/>
              </a:lnSpc>
            </a:pPr>
            <a:r>
              <a:rPr lang="sv-SE" sz="2500"/>
              <a:t>om kopplad till en webbtidbok, möjlighet för patient att avboka/omboka direkt från kallelsen</a:t>
            </a:r>
          </a:p>
          <a:p>
            <a:pPr marL="251460" indent="-251460"/>
            <a:r>
              <a:rPr lang="sv-SE" sz="2500"/>
              <a:t>Pilotprojekt med två enheter (neurologimottagningen och Sveg HC) planeras nu och kommer genomföras Q1 2026</a:t>
            </a:r>
          </a:p>
          <a:p>
            <a:pPr marL="251460" indent="-251460"/>
            <a:r>
              <a:rPr lang="sv-SE" sz="2500"/>
              <a:t>Arbete sker i samarbete mellan Cosmic förvaltning, 1177 e-tjänsters förvaltning och Kommunikationsavdelningen.</a:t>
            </a:r>
            <a:endParaRPr lang="en-US" sz="2500"/>
          </a:p>
          <a:p>
            <a:pPr marL="251460" indent="-251460"/>
            <a:endParaRPr lang="sv-SE" sz="1200">
              <a:cs typeface="Arial"/>
            </a:endParaRPr>
          </a:p>
        </p:txBody>
      </p:sp>
      <p:pic>
        <p:nvPicPr>
          <p:cNvPr id="5" name="Bildobjekt 4">
            <a:extLst>
              <a:ext uri="{FF2B5EF4-FFF2-40B4-BE49-F238E27FC236}">
                <a16:creationId xmlns:a16="http://schemas.microsoft.com/office/drawing/2014/main" id="{5C217131-4DFD-FE20-D0BF-8C2A9B22A987}"/>
              </a:ext>
            </a:extLst>
          </p:cNvPr>
          <p:cNvPicPr>
            <a:picLocks noChangeAspect="1"/>
          </p:cNvPicPr>
          <p:nvPr/>
        </p:nvPicPr>
        <p:blipFill>
          <a:blip r:embed="rId2"/>
          <a:stretch>
            <a:fillRect/>
          </a:stretch>
        </p:blipFill>
        <p:spPr>
          <a:xfrm>
            <a:off x="7373100" y="216781"/>
            <a:ext cx="4660601" cy="6063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3487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Glödlampa med hängande ljuspunkter i bakgrunden">
            <a:extLst>
              <a:ext uri="{FF2B5EF4-FFF2-40B4-BE49-F238E27FC236}">
                <a16:creationId xmlns:a16="http://schemas.microsoft.com/office/drawing/2014/main" id="{D50C35EE-837A-DCA9-50CB-13AEBF0D5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254" y="346492"/>
            <a:ext cx="8292648" cy="5433952"/>
          </a:xfrm>
          <a:prstGeom prst="rect">
            <a:avLst/>
          </a:prstGeom>
        </p:spPr>
      </p:pic>
      <p:sp>
        <p:nvSpPr>
          <p:cNvPr id="13" name="textruta 12">
            <a:extLst>
              <a:ext uri="{FF2B5EF4-FFF2-40B4-BE49-F238E27FC236}">
                <a16:creationId xmlns:a16="http://schemas.microsoft.com/office/drawing/2014/main" id="{DA033042-ACF1-0C6A-7583-EB1AE7A52E5C}"/>
              </a:ext>
            </a:extLst>
          </p:cNvPr>
          <p:cNvSpPr txBox="1"/>
          <p:nvPr/>
        </p:nvSpPr>
        <p:spPr>
          <a:xfrm>
            <a:off x="5056624" y="1923115"/>
            <a:ext cx="5003278" cy="899216"/>
          </a:xfrm>
          <a:prstGeom prst="rect">
            <a:avLst/>
          </a:prstGeom>
          <a:noFill/>
        </p:spPr>
        <p:txBody>
          <a:bodyPr wrap="square" lIns="0" tIns="0" rIns="0" bIns="0" rtlCol="0">
            <a:noAutofit/>
          </a:bodyPr>
          <a:lstStyle/>
          <a:p>
            <a:pPr algn="l"/>
            <a:r>
              <a:rPr lang="sv-SE" sz="3200">
                <a:solidFill>
                  <a:schemeClr val="tx2">
                    <a:lumMod val="40000"/>
                    <a:lumOff val="60000"/>
                  </a:schemeClr>
                </a:solidFill>
                <a:latin typeface="Bodoni MT Black" panose="02070A03080606020203" pitchFamily="18" charset="0"/>
              </a:rPr>
              <a:t>Förvaltningen informerar</a:t>
            </a:r>
          </a:p>
        </p:txBody>
      </p:sp>
    </p:spTree>
    <p:extLst>
      <p:ext uri="{BB962C8B-B14F-4D97-AF65-F5344CB8AC3E}">
        <p14:creationId xmlns:p14="http://schemas.microsoft.com/office/powerpoint/2010/main" val="3441663810"/>
      </p:ext>
    </p:extLst>
  </p:cSld>
  <p:clrMapOvr>
    <a:masterClrMapping/>
  </p:clrMapOvr>
  <mc:AlternateContent xmlns:mc="http://schemas.openxmlformats.org/markup-compatibility/2006" xmlns:p14="http://schemas.microsoft.com/office/powerpoint/2010/main">
    <mc:Choice Requires="p14">
      <p:transition spd="med" p14:dur="700" advTm="12670">
        <p:fade/>
      </p:transition>
    </mc:Choice>
    <mc:Fallback xmlns="">
      <p:transition spd="med" advTm="12670">
        <p:fade/>
      </p:transition>
    </mc:Fallback>
  </mc:AlternateContent>
</p:sld>
</file>

<file path=ppt/theme/theme1.xml><?xml version="1.0" encoding="utf-8"?>
<a:theme xmlns:a="http://schemas.openxmlformats.org/drawingml/2006/main" name="1177 Vårguiden">
  <a:themeElements>
    <a:clrScheme name="1177">
      <a:dk1>
        <a:sysClr val="windowText" lastClr="000000"/>
      </a:dk1>
      <a:lt1>
        <a:sysClr val="window" lastClr="FFFFFF"/>
      </a:lt1>
      <a:dk2>
        <a:srgbClr val="FA8100"/>
      </a:dk2>
      <a:lt2>
        <a:srgbClr val="636466"/>
      </a:lt2>
      <a:accent1>
        <a:srgbClr val="C12143"/>
      </a:accent1>
      <a:accent2>
        <a:srgbClr val="6A0032"/>
      </a:accent2>
      <a:accent3>
        <a:srgbClr val="FAEEF0"/>
      </a:accent3>
      <a:accent4>
        <a:srgbClr val="396291"/>
      </a:accent4>
      <a:accent5>
        <a:srgbClr val="438F2C"/>
      </a:accent5>
      <a:accent6>
        <a:srgbClr val="A9428B"/>
      </a:accent6>
      <a:hlink>
        <a:srgbClr val="C12143"/>
      </a:hlink>
      <a:folHlink>
        <a:srgbClr val="6A0032"/>
      </a:folHlink>
    </a:clrScheme>
    <a:fontScheme name="1177">
      <a:majorFont>
        <a:latin typeface="Inter"/>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mtClean="0"/>
        </a:defPPr>
      </a:lstStyle>
    </a:txDef>
  </a:objectDefaults>
  <a:extraClrSchemeLst/>
  <a:extLst>
    <a:ext uri="{05A4C25C-085E-4340-85A3-A5531E510DB2}">
      <thm15:themeFamily xmlns:thm15="http://schemas.microsoft.com/office/thememl/2012/main" name="1177_Mall_2022_PPT" id="{F0558235-F980-9842-AE80-35F66CA6E98D}" vid="{F832F52E-FA2C-7747-B507-937D1506238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0A8FA8E6195A946B200B88B0835A30D" ma:contentTypeVersion="9" ma:contentTypeDescription="Skapa ett nytt dokument." ma:contentTypeScope="" ma:versionID="3bee390a036f6be500d27bb902439bd1">
  <xsd:schema xmlns:xsd="http://www.w3.org/2001/XMLSchema" xmlns:xs="http://www.w3.org/2001/XMLSchema" xmlns:p="http://schemas.microsoft.com/office/2006/metadata/properties" xmlns:ns2="3417e73c-6084-47b0-ae6c-250c3cd1f554" targetNamespace="http://schemas.microsoft.com/office/2006/metadata/properties" ma:root="true" ma:fieldsID="670eea7212823d044415d3e48cfbf9ae" ns2:_="">
    <xsd:import namespace="3417e73c-6084-47b0-ae6c-250c3cd1f55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17e73c-6084-47b0-ae6c-250c3cd1f5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BillingMetadata" ma:index="1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6B6097-BFF4-42A6-85E1-F10AAD7A82B9}">
  <ds:schemaRefs>
    <ds:schemaRef ds:uri="3417e73c-6084-47b0-ae6c-250c3cd1f55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0143B2D-9FF1-478D-8284-C26A5E21F8F0}">
  <ds:schemaRefs>
    <ds:schemaRef ds:uri="http://schemas.microsoft.com/sharepoint/v3/contenttype/forms"/>
  </ds:schemaRefs>
</ds:datastoreItem>
</file>

<file path=customXml/itemProps3.xml><?xml version="1.0" encoding="utf-8"?>
<ds:datastoreItem xmlns:ds="http://schemas.openxmlformats.org/officeDocument/2006/customXml" ds:itemID="{61DF3FCC-6E82-4A6E-A432-7949AA1A12BE}">
  <ds:schemaRefs>
    <ds:schemaRef ds:uri="3417e73c-6084-47b0-ae6c-250c3cd1f5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b0b0de0-301b-43bc-be01-b232acb4eea4}" enabled="1" method="Privileged" siteId="{d3b4cf3a-ca77-4a02-aefa-f4398591468f}" removed="0"/>
</clbl:labelList>
</file>

<file path=docProps/app.xml><?xml version="1.0" encoding="utf-8"?>
<Properties xmlns="http://schemas.openxmlformats.org/officeDocument/2006/extended-properties" xmlns:vt="http://schemas.openxmlformats.org/officeDocument/2006/docPropsVTypes">
  <Template>1177_Mall_2022_PPT</Template>
  <TotalTime>0</TotalTime>
  <Words>1223</Words>
  <Application>Microsoft Office PowerPoint</Application>
  <PresentationFormat>Bredbild</PresentationFormat>
  <Paragraphs>124</Paragraphs>
  <Slides>24</Slides>
  <Notes>5</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24</vt:i4>
      </vt:variant>
    </vt:vector>
  </HeadingPairs>
  <TitlesOfParts>
    <vt:vector size="30" baseType="lpstr">
      <vt:lpstr>Arial</vt:lpstr>
      <vt:lpstr>Bodoni MT Black</vt:lpstr>
      <vt:lpstr>Calibri</vt:lpstr>
      <vt:lpstr>Inter</vt:lpstr>
      <vt:lpstr>Open Sans</vt:lpstr>
      <vt:lpstr>1177 Vårguiden</vt:lpstr>
      <vt:lpstr>Användarforum 1177 e-tjänster</vt:lpstr>
      <vt:lpstr>PowerPoint-presentation</vt:lpstr>
      <vt:lpstr>Återblick förra forumet</vt:lpstr>
      <vt:lpstr>Info från Cosmic</vt:lpstr>
      <vt:lpstr>PowerPoint-presentation</vt:lpstr>
      <vt:lpstr>PowerPoint-presentation</vt:lpstr>
      <vt:lpstr>PowerPoint-presentation</vt:lpstr>
      <vt:lpstr>Digitala kallelser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Remissförslag åldersgränser barn och vårdnadshavare</vt:lpstr>
      <vt:lpstr>Nuläge – Begränsad tillgång till 1177-tjänster</vt:lpstr>
      <vt:lpstr>Aktuellt förslag</vt:lpstr>
      <vt:lpstr>Granskning och svar</vt:lpstr>
      <vt:lpstr>Tack för idag!  Mer frågor?  Kontakta oss: FBL 1177 e-tjänster  Inför jul: Förändringstopp lika som Cosmic  17 December- 7 januari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rubrik kommer att stå här och kan vara på tre rader</dc:title>
  <dc:creator>Maria Karlsson</dc:creator>
  <cp:lastModifiedBy>Marike Grinde</cp:lastModifiedBy>
  <cp:revision>2</cp:revision>
  <dcterms:created xsi:type="dcterms:W3CDTF">2023-12-19T15:54:14Z</dcterms:created>
  <dcterms:modified xsi:type="dcterms:W3CDTF">2025-11-25T09:56:57Z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0x01010040A8FA8E6195A946B200B88B0835A30D</vt:lpwstr>
  </property>
  <property fmtid="{D5CDD505-2E9C-101B-9397-08002B2CF9AE}" pid="3" name="MediaServiceImageTags">
    <vt:lpwstr/>
  </property>
</Properties>
</file>