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5"/>
  </p:notesMasterIdLst>
  <p:handoutMasterIdLst>
    <p:handoutMasterId r:id="rId36"/>
  </p:handoutMasterIdLst>
  <p:sldIdLst>
    <p:sldId id="10249" r:id="rId5"/>
    <p:sldId id="10250" r:id="rId6"/>
    <p:sldId id="10251" r:id="rId7"/>
    <p:sldId id="10191" r:id="rId8"/>
    <p:sldId id="10285" r:id="rId9"/>
    <p:sldId id="10269" r:id="rId10"/>
    <p:sldId id="10286" r:id="rId11"/>
    <p:sldId id="10254" r:id="rId12"/>
    <p:sldId id="10287" r:id="rId13"/>
    <p:sldId id="10253" r:id="rId14"/>
    <p:sldId id="10255" r:id="rId15"/>
    <p:sldId id="10288" r:id="rId16"/>
    <p:sldId id="10289" r:id="rId17"/>
    <p:sldId id="10290" r:id="rId18"/>
    <p:sldId id="10291" r:id="rId19"/>
    <p:sldId id="10292" r:id="rId20"/>
    <p:sldId id="10293" r:id="rId21"/>
    <p:sldId id="10294" r:id="rId22"/>
    <p:sldId id="10295" r:id="rId23"/>
    <p:sldId id="10296" r:id="rId24"/>
    <p:sldId id="10276" r:id="rId25"/>
    <p:sldId id="10268" r:id="rId26"/>
    <p:sldId id="10270" r:id="rId27"/>
    <p:sldId id="10271" r:id="rId28"/>
    <p:sldId id="10272" r:id="rId29"/>
    <p:sldId id="10274" r:id="rId30"/>
    <p:sldId id="10275" r:id="rId31"/>
    <p:sldId id="10273" r:id="rId32"/>
    <p:sldId id="10277" r:id="rId33"/>
    <p:sldId id="10265" r:id="rId34"/>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7B82163-6F86-604B-591D-AB5A32A183D5}" v="1" dt="2025-12-12T12:07:56.454"/>
  </p1510:revLst>
</p1510:revInfo>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Format med tema 1 - dekorfärg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8FB837D-C827-4EFA-A057-4D05807E0F7C}" styleName="Format med tema 1 - dekorfärg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D113A9D2-9D6B-4929-AA2D-F23B5EE8CBE7}" styleName="Format med tema 2 - dekorfärg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75DCB02-9BB8-47FD-8907-85C794F793BA}" styleName="Format med tema 1 - dekorfärg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Format med tema 1 - dekorfärg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2" d="100"/>
          <a:sy n="102" d="100"/>
        </p:scale>
        <p:origin x="1710" y="11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ndra Cedervall" userId="fd4944f3-4680-441e-a5b4-0056ee3cd784" providerId="ADAL" clId="{312CF9F5-9858-4B95-A2E3-55AF1CC2BBA5}"/>
    <pc:docChg chg="undo custSel addSld delSld modSld sldOrd">
      <pc:chgData name="Sandra Cedervall" userId="fd4944f3-4680-441e-a5b4-0056ee3cd784" providerId="ADAL" clId="{312CF9F5-9858-4B95-A2E3-55AF1CC2BBA5}" dt="2025-12-03T13:21:01.832" v="2159" actId="1076"/>
      <pc:docMkLst>
        <pc:docMk/>
      </pc:docMkLst>
      <pc:sldChg chg="delSp mod">
        <pc:chgData name="Sandra Cedervall" userId="fd4944f3-4680-441e-a5b4-0056ee3cd784" providerId="ADAL" clId="{312CF9F5-9858-4B95-A2E3-55AF1CC2BBA5}" dt="2025-12-01T14:01:23.671" v="243" actId="478"/>
        <pc:sldMkLst>
          <pc:docMk/>
          <pc:sldMk cId="3037092424" sldId="10249"/>
        </pc:sldMkLst>
      </pc:sldChg>
      <pc:sldChg chg="modSp mod">
        <pc:chgData name="Sandra Cedervall" userId="fd4944f3-4680-441e-a5b4-0056ee3cd784" providerId="ADAL" clId="{312CF9F5-9858-4B95-A2E3-55AF1CC2BBA5}" dt="2025-12-03T13:09:45.186" v="2101" actId="14100"/>
        <pc:sldMkLst>
          <pc:docMk/>
          <pc:sldMk cId="2347738065" sldId="10250"/>
        </pc:sldMkLst>
        <pc:spChg chg="mod">
          <ac:chgData name="Sandra Cedervall" userId="fd4944f3-4680-441e-a5b4-0056ee3cd784" providerId="ADAL" clId="{312CF9F5-9858-4B95-A2E3-55AF1CC2BBA5}" dt="2025-12-03T13:09:45.186" v="2101" actId="14100"/>
          <ac:spMkLst>
            <pc:docMk/>
            <pc:sldMk cId="2347738065" sldId="10250"/>
            <ac:spMk id="2" creationId="{27D05E01-017D-8B9D-7436-7061E5AF124B}"/>
          </ac:spMkLst>
        </pc:spChg>
      </pc:sldChg>
      <pc:sldChg chg="modSp mod ord">
        <pc:chgData name="Sandra Cedervall" userId="fd4944f3-4680-441e-a5b4-0056ee3cd784" providerId="ADAL" clId="{312CF9F5-9858-4B95-A2E3-55AF1CC2BBA5}" dt="2025-12-03T12:56:55.449" v="2029" actId="20577"/>
        <pc:sldMkLst>
          <pc:docMk/>
          <pc:sldMk cId="3987007687" sldId="10253"/>
        </pc:sldMkLst>
        <pc:spChg chg="mod">
          <ac:chgData name="Sandra Cedervall" userId="fd4944f3-4680-441e-a5b4-0056ee3cd784" providerId="ADAL" clId="{312CF9F5-9858-4B95-A2E3-55AF1CC2BBA5}" dt="2025-12-03T12:56:55.449" v="2029" actId="20577"/>
          <ac:spMkLst>
            <pc:docMk/>
            <pc:sldMk cId="3987007687" sldId="10253"/>
            <ac:spMk id="2" creationId="{BF74C7BB-8067-C9EC-E83C-A4F322508034}"/>
          </ac:spMkLst>
        </pc:spChg>
        <pc:spChg chg="mod">
          <ac:chgData name="Sandra Cedervall" userId="fd4944f3-4680-441e-a5b4-0056ee3cd784" providerId="ADAL" clId="{312CF9F5-9858-4B95-A2E3-55AF1CC2BBA5}" dt="2025-12-03T12:36:44.163" v="1874" actId="113"/>
          <ac:spMkLst>
            <pc:docMk/>
            <pc:sldMk cId="3987007687" sldId="10253"/>
            <ac:spMk id="5" creationId="{9D737443-C0A9-096D-3F7F-825AEF667A34}"/>
          </ac:spMkLst>
        </pc:spChg>
      </pc:sldChg>
      <pc:sldChg chg="addSp delSp modSp mod">
        <pc:chgData name="Sandra Cedervall" userId="fd4944f3-4680-441e-a5b4-0056ee3cd784" providerId="ADAL" clId="{312CF9F5-9858-4B95-A2E3-55AF1CC2BBA5}" dt="2025-12-03T12:36:04.489" v="1871" actId="108"/>
        <pc:sldMkLst>
          <pc:docMk/>
          <pc:sldMk cId="688086044" sldId="10254"/>
        </pc:sldMkLst>
        <pc:spChg chg="add mod">
          <ac:chgData name="Sandra Cedervall" userId="fd4944f3-4680-441e-a5b4-0056ee3cd784" providerId="ADAL" clId="{312CF9F5-9858-4B95-A2E3-55AF1CC2BBA5}" dt="2025-12-03T12:36:04.489" v="1871" actId="108"/>
          <ac:spMkLst>
            <pc:docMk/>
            <pc:sldMk cId="688086044" sldId="10254"/>
            <ac:spMk id="2" creationId="{561FDE79-77F1-61BB-0A55-5A4444B594B9}"/>
          </ac:spMkLst>
        </pc:spChg>
        <pc:spChg chg="add mod">
          <ac:chgData name="Sandra Cedervall" userId="fd4944f3-4680-441e-a5b4-0056ee3cd784" providerId="ADAL" clId="{312CF9F5-9858-4B95-A2E3-55AF1CC2BBA5}" dt="2025-12-01T13:58:40.042" v="233" actId="1076"/>
          <ac:spMkLst>
            <pc:docMk/>
            <pc:sldMk cId="688086044" sldId="10254"/>
            <ac:spMk id="5" creationId="{13B3CAB0-F5F0-1381-B5E3-234B8467B905}"/>
          </ac:spMkLst>
        </pc:spChg>
        <pc:spChg chg="mod">
          <ac:chgData name="Sandra Cedervall" userId="fd4944f3-4680-441e-a5b4-0056ee3cd784" providerId="ADAL" clId="{312CF9F5-9858-4B95-A2E3-55AF1CC2BBA5}" dt="2025-12-01T13:58:22.987" v="231" actId="1076"/>
          <ac:spMkLst>
            <pc:docMk/>
            <pc:sldMk cId="688086044" sldId="10254"/>
            <ac:spMk id="6" creationId="{9485F398-34B7-1426-70B8-1CED7AD7340F}"/>
          </ac:spMkLst>
        </pc:spChg>
        <pc:spChg chg="add mod">
          <ac:chgData name="Sandra Cedervall" userId="fd4944f3-4680-441e-a5b4-0056ee3cd784" providerId="ADAL" clId="{312CF9F5-9858-4B95-A2E3-55AF1CC2BBA5}" dt="2025-12-02T13:05:07.506" v="826" actId="20577"/>
          <ac:spMkLst>
            <pc:docMk/>
            <pc:sldMk cId="688086044" sldId="10254"/>
            <ac:spMk id="8" creationId="{7C0E5341-EEB4-4579-6E11-B8EE54A3B6E2}"/>
          </ac:spMkLst>
        </pc:spChg>
      </pc:sldChg>
      <pc:sldChg chg="addSp delSp modSp mod ord">
        <pc:chgData name="Sandra Cedervall" userId="fd4944f3-4680-441e-a5b4-0056ee3cd784" providerId="ADAL" clId="{312CF9F5-9858-4B95-A2E3-55AF1CC2BBA5}" dt="2025-12-03T12:59:09.913" v="2055" actId="20577"/>
        <pc:sldMkLst>
          <pc:docMk/>
          <pc:sldMk cId="2807728653" sldId="10255"/>
        </pc:sldMkLst>
        <pc:spChg chg="mod">
          <ac:chgData name="Sandra Cedervall" userId="fd4944f3-4680-441e-a5b4-0056ee3cd784" providerId="ADAL" clId="{312CF9F5-9858-4B95-A2E3-55AF1CC2BBA5}" dt="2025-12-03T12:58:35.989" v="2032" actId="1076"/>
          <ac:spMkLst>
            <pc:docMk/>
            <pc:sldMk cId="2807728653" sldId="10255"/>
            <ac:spMk id="5" creationId="{61B280DD-7E84-189B-D83E-41593272FCE8}"/>
          </ac:spMkLst>
        </pc:spChg>
        <pc:spChg chg="add mod">
          <ac:chgData name="Sandra Cedervall" userId="fd4944f3-4680-441e-a5b4-0056ee3cd784" providerId="ADAL" clId="{312CF9F5-9858-4B95-A2E3-55AF1CC2BBA5}" dt="2025-12-03T12:59:09.913" v="2055" actId="20577"/>
          <ac:spMkLst>
            <pc:docMk/>
            <pc:sldMk cId="2807728653" sldId="10255"/>
            <ac:spMk id="7" creationId="{6C37E1A9-EF38-05E7-1491-4CF2714F854E}"/>
          </ac:spMkLst>
        </pc:spChg>
        <pc:picChg chg="mod">
          <ac:chgData name="Sandra Cedervall" userId="fd4944f3-4680-441e-a5b4-0056ee3cd784" providerId="ADAL" clId="{312CF9F5-9858-4B95-A2E3-55AF1CC2BBA5}" dt="2025-12-03T12:58:33.095" v="2031" actId="1076"/>
          <ac:picMkLst>
            <pc:docMk/>
            <pc:sldMk cId="2807728653" sldId="10255"/>
            <ac:picMk id="2" creationId="{80EE0419-A365-3F2C-2D64-E1B1B4A12257}"/>
          </ac:picMkLst>
        </pc:picChg>
        <pc:picChg chg="mod">
          <ac:chgData name="Sandra Cedervall" userId="fd4944f3-4680-441e-a5b4-0056ee3cd784" providerId="ADAL" clId="{312CF9F5-9858-4B95-A2E3-55AF1CC2BBA5}" dt="2025-12-03T12:58:46.805" v="2037" actId="1076"/>
          <ac:picMkLst>
            <pc:docMk/>
            <pc:sldMk cId="2807728653" sldId="10255"/>
            <ac:picMk id="6" creationId="{855778C3-9B1D-D495-94DD-E19FBE009DCE}"/>
          </ac:picMkLst>
        </pc:picChg>
      </pc:sldChg>
      <pc:sldChg chg="delSp modSp mod setBg">
        <pc:chgData name="Sandra Cedervall" userId="fd4944f3-4680-441e-a5b4-0056ee3cd784" providerId="ADAL" clId="{312CF9F5-9858-4B95-A2E3-55AF1CC2BBA5}" dt="2025-12-02T13:26:43.893" v="879" actId="790"/>
        <pc:sldMkLst>
          <pc:docMk/>
          <pc:sldMk cId="2168491658" sldId="10265"/>
        </pc:sldMkLst>
        <pc:spChg chg="mod">
          <ac:chgData name="Sandra Cedervall" userId="fd4944f3-4680-441e-a5b4-0056ee3cd784" providerId="ADAL" clId="{312CF9F5-9858-4B95-A2E3-55AF1CC2BBA5}" dt="2025-12-02T13:26:43.893" v="879" actId="790"/>
          <ac:spMkLst>
            <pc:docMk/>
            <pc:sldMk cId="2168491658" sldId="10265"/>
            <ac:spMk id="11" creationId="{22767B70-B8D5-9433-0528-25613759EB5D}"/>
          </ac:spMkLst>
        </pc:spChg>
      </pc:sldChg>
      <pc:sldChg chg="addSp delSp modSp new mod">
        <pc:chgData name="Sandra Cedervall" userId="fd4944f3-4680-441e-a5b4-0056ee3cd784" providerId="ADAL" clId="{312CF9F5-9858-4B95-A2E3-55AF1CC2BBA5}" dt="2025-12-02T13:24:11.911" v="870" actId="1076"/>
        <pc:sldMkLst>
          <pc:docMk/>
          <pc:sldMk cId="894854474" sldId="10268"/>
        </pc:sldMkLst>
        <pc:spChg chg="add mod">
          <ac:chgData name="Sandra Cedervall" userId="fd4944f3-4680-441e-a5b4-0056ee3cd784" providerId="ADAL" clId="{312CF9F5-9858-4B95-A2E3-55AF1CC2BBA5}" dt="2025-12-02T13:24:11.911" v="870" actId="1076"/>
          <ac:spMkLst>
            <pc:docMk/>
            <pc:sldMk cId="894854474" sldId="10268"/>
            <ac:spMk id="6" creationId="{76FE405C-DACF-1433-252A-4729C59C4AB9}"/>
          </ac:spMkLst>
        </pc:spChg>
        <pc:picChg chg="add mod">
          <ac:chgData name="Sandra Cedervall" userId="fd4944f3-4680-441e-a5b4-0056ee3cd784" providerId="ADAL" clId="{312CF9F5-9858-4B95-A2E3-55AF1CC2BBA5}" dt="2025-12-02T13:23:43.405" v="865" actId="14861"/>
          <ac:picMkLst>
            <pc:docMk/>
            <pc:sldMk cId="894854474" sldId="10268"/>
            <ac:picMk id="8" creationId="{11561EBD-8D79-8963-BCC4-0FFCF2ED948E}"/>
          </ac:picMkLst>
        </pc:picChg>
        <pc:picChg chg="add mod">
          <ac:chgData name="Sandra Cedervall" userId="fd4944f3-4680-441e-a5b4-0056ee3cd784" providerId="ADAL" clId="{312CF9F5-9858-4B95-A2E3-55AF1CC2BBA5}" dt="2025-12-02T13:24:01.569" v="868" actId="14861"/>
          <ac:picMkLst>
            <pc:docMk/>
            <pc:sldMk cId="894854474" sldId="10268"/>
            <ac:picMk id="10" creationId="{BEA52F91-4FB6-6E9E-53A9-BB579AE96800}"/>
          </ac:picMkLst>
        </pc:picChg>
        <pc:picChg chg="add mod">
          <ac:chgData name="Sandra Cedervall" userId="fd4944f3-4680-441e-a5b4-0056ee3cd784" providerId="ADAL" clId="{312CF9F5-9858-4B95-A2E3-55AF1CC2BBA5}" dt="2025-12-02T13:24:07.302" v="869" actId="14861"/>
          <ac:picMkLst>
            <pc:docMk/>
            <pc:sldMk cId="894854474" sldId="10268"/>
            <ac:picMk id="12" creationId="{C7AE7F3A-C120-97B6-781D-924B438E0ADC}"/>
          </ac:picMkLst>
        </pc:picChg>
        <pc:picChg chg="add mod">
          <ac:chgData name="Sandra Cedervall" userId="fd4944f3-4680-441e-a5b4-0056ee3cd784" providerId="ADAL" clId="{312CF9F5-9858-4B95-A2E3-55AF1CC2BBA5}" dt="2025-12-02T13:23:56.503" v="867" actId="14861"/>
          <ac:picMkLst>
            <pc:docMk/>
            <pc:sldMk cId="894854474" sldId="10268"/>
            <ac:picMk id="14" creationId="{972C4E99-7275-1C3F-D49B-27920681A3C7}"/>
          </ac:picMkLst>
        </pc:picChg>
        <pc:picChg chg="add mod ord">
          <ac:chgData name="Sandra Cedervall" userId="fd4944f3-4680-441e-a5b4-0056ee3cd784" providerId="ADAL" clId="{312CF9F5-9858-4B95-A2E3-55AF1CC2BBA5}" dt="2025-12-02T13:23:49.925" v="866" actId="14861"/>
          <ac:picMkLst>
            <pc:docMk/>
            <pc:sldMk cId="894854474" sldId="10268"/>
            <ac:picMk id="16" creationId="{AF58B372-B2E8-A19D-4917-EF5B6447D0BC}"/>
          </ac:picMkLst>
        </pc:picChg>
      </pc:sldChg>
      <pc:sldChg chg="addSp delSp modSp new mod">
        <pc:chgData name="Sandra Cedervall" userId="fd4944f3-4680-441e-a5b4-0056ee3cd784" providerId="ADAL" clId="{312CF9F5-9858-4B95-A2E3-55AF1CC2BBA5}" dt="2025-12-03T12:54:14.337" v="2024" actId="1076"/>
        <pc:sldMkLst>
          <pc:docMk/>
          <pc:sldMk cId="3315976138" sldId="10269"/>
        </pc:sldMkLst>
        <pc:spChg chg="add mod">
          <ac:chgData name="Sandra Cedervall" userId="fd4944f3-4680-441e-a5b4-0056ee3cd784" providerId="ADAL" clId="{312CF9F5-9858-4B95-A2E3-55AF1CC2BBA5}" dt="2025-12-03T12:54:14.337" v="2024" actId="1076"/>
          <ac:spMkLst>
            <pc:docMk/>
            <pc:sldMk cId="3315976138" sldId="10269"/>
            <ac:spMk id="7" creationId="{A90FE510-2D55-4A87-4294-7028F356CD15}"/>
          </ac:spMkLst>
        </pc:spChg>
        <pc:picChg chg="add mod">
          <ac:chgData name="Sandra Cedervall" userId="fd4944f3-4680-441e-a5b4-0056ee3cd784" providerId="ADAL" clId="{312CF9F5-9858-4B95-A2E3-55AF1CC2BBA5}" dt="2025-12-03T12:34:34.420" v="1857" actId="1076"/>
          <ac:picMkLst>
            <pc:docMk/>
            <pc:sldMk cId="3315976138" sldId="10269"/>
            <ac:picMk id="6" creationId="{CBFEE4D1-D5C5-6D19-5ECF-43D99CCF09EF}"/>
          </ac:picMkLst>
        </pc:picChg>
      </pc:sldChg>
      <pc:sldChg chg="addSp delSp modSp new mod modAnim">
        <pc:chgData name="Sandra Cedervall" userId="fd4944f3-4680-441e-a5b4-0056ee3cd784" providerId="ADAL" clId="{312CF9F5-9858-4B95-A2E3-55AF1CC2BBA5}" dt="2025-12-02T12:42:20.518" v="704" actId="1076"/>
        <pc:sldMkLst>
          <pc:docMk/>
          <pc:sldMk cId="1922193813" sldId="10270"/>
        </pc:sldMkLst>
        <pc:spChg chg="add mod">
          <ac:chgData name="Sandra Cedervall" userId="fd4944f3-4680-441e-a5b4-0056ee3cd784" providerId="ADAL" clId="{312CF9F5-9858-4B95-A2E3-55AF1CC2BBA5}" dt="2025-12-02T12:41:39.324" v="697" actId="1076"/>
          <ac:spMkLst>
            <pc:docMk/>
            <pc:sldMk cId="1922193813" sldId="10270"/>
            <ac:spMk id="9" creationId="{E2BA4B18-8535-7BB2-2292-FC96D0806057}"/>
          </ac:spMkLst>
        </pc:spChg>
        <pc:picChg chg="add mod">
          <ac:chgData name="Sandra Cedervall" userId="fd4944f3-4680-441e-a5b4-0056ee3cd784" providerId="ADAL" clId="{312CF9F5-9858-4B95-A2E3-55AF1CC2BBA5}" dt="2025-12-02T12:41:35.428" v="696" actId="1076"/>
          <ac:picMkLst>
            <pc:docMk/>
            <pc:sldMk cId="1922193813" sldId="10270"/>
            <ac:picMk id="6" creationId="{25A04C99-E7D0-1803-E732-F5084E0DC0B9}"/>
          </ac:picMkLst>
        </pc:picChg>
        <pc:picChg chg="add mod">
          <ac:chgData name="Sandra Cedervall" userId="fd4944f3-4680-441e-a5b4-0056ee3cd784" providerId="ADAL" clId="{312CF9F5-9858-4B95-A2E3-55AF1CC2BBA5}" dt="2025-12-02T12:42:20.518" v="704" actId="1076"/>
          <ac:picMkLst>
            <pc:docMk/>
            <pc:sldMk cId="1922193813" sldId="10270"/>
            <ac:picMk id="11" creationId="{5668511A-A15C-1699-9599-411A3037DFFB}"/>
          </ac:picMkLst>
        </pc:picChg>
      </pc:sldChg>
      <pc:sldChg chg="addSp delSp modSp new mod modAnim">
        <pc:chgData name="Sandra Cedervall" userId="fd4944f3-4680-441e-a5b4-0056ee3cd784" providerId="ADAL" clId="{312CF9F5-9858-4B95-A2E3-55AF1CC2BBA5}" dt="2025-12-02T13:06:30.474" v="861" actId="478"/>
        <pc:sldMkLst>
          <pc:docMk/>
          <pc:sldMk cId="1338652578" sldId="10271"/>
        </pc:sldMkLst>
        <pc:spChg chg="add mod">
          <ac:chgData name="Sandra Cedervall" userId="fd4944f3-4680-441e-a5b4-0056ee3cd784" providerId="ADAL" clId="{312CF9F5-9858-4B95-A2E3-55AF1CC2BBA5}" dt="2025-12-02T12:32:40.245" v="629" actId="164"/>
          <ac:spMkLst>
            <pc:docMk/>
            <pc:sldMk cId="1338652578" sldId="10271"/>
            <ac:spMk id="16" creationId="{FD4BDAC5-8481-0EC2-9CA7-FB7D7A581648}"/>
          </ac:spMkLst>
        </pc:spChg>
        <pc:spChg chg="add mod">
          <ac:chgData name="Sandra Cedervall" userId="fd4944f3-4680-441e-a5b4-0056ee3cd784" providerId="ADAL" clId="{312CF9F5-9858-4B95-A2E3-55AF1CC2BBA5}" dt="2025-12-02T12:32:40.245" v="629" actId="164"/>
          <ac:spMkLst>
            <pc:docMk/>
            <pc:sldMk cId="1338652578" sldId="10271"/>
            <ac:spMk id="17" creationId="{A11A3946-D60B-B333-ECDE-0648D961C3FA}"/>
          </ac:spMkLst>
        </pc:spChg>
        <pc:spChg chg="add mod">
          <ac:chgData name="Sandra Cedervall" userId="fd4944f3-4680-441e-a5b4-0056ee3cd784" providerId="ADAL" clId="{312CF9F5-9858-4B95-A2E3-55AF1CC2BBA5}" dt="2025-12-02T12:32:40.245" v="629" actId="164"/>
          <ac:spMkLst>
            <pc:docMk/>
            <pc:sldMk cId="1338652578" sldId="10271"/>
            <ac:spMk id="18" creationId="{4FD3E25D-DD68-2F47-1357-2752710674ED}"/>
          </ac:spMkLst>
        </pc:spChg>
        <pc:grpChg chg="add mod">
          <ac:chgData name="Sandra Cedervall" userId="fd4944f3-4680-441e-a5b4-0056ee3cd784" providerId="ADAL" clId="{312CF9F5-9858-4B95-A2E3-55AF1CC2BBA5}" dt="2025-12-02T12:32:40.245" v="629" actId="164"/>
          <ac:grpSpMkLst>
            <pc:docMk/>
            <pc:sldMk cId="1338652578" sldId="10271"/>
            <ac:grpSpMk id="19" creationId="{3A6A2A26-8417-F71E-967E-0BF4E737B714}"/>
          </ac:grpSpMkLst>
        </pc:grpChg>
        <pc:picChg chg="add mod">
          <ac:chgData name="Sandra Cedervall" userId="fd4944f3-4680-441e-a5b4-0056ee3cd784" providerId="ADAL" clId="{312CF9F5-9858-4B95-A2E3-55AF1CC2BBA5}" dt="2025-12-02T12:29:03.177" v="563" actId="1076"/>
          <ac:picMkLst>
            <pc:docMk/>
            <pc:sldMk cId="1338652578" sldId="10271"/>
            <ac:picMk id="6" creationId="{2AB23522-6E28-B7B1-44BF-3D4BE1F50C0F}"/>
          </ac:picMkLst>
        </pc:picChg>
        <pc:picChg chg="add mod">
          <ac:chgData name="Sandra Cedervall" userId="fd4944f3-4680-441e-a5b4-0056ee3cd784" providerId="ADAL" clId="{312CF9F5-9858-4B95-A2E3-55AF1CC2BBA5}" dt="2025-12-02T12:33:08.059" v="632" actId="1076"/>
          <ac:picMkLst>
            <pc:docMk/>
            <pc:sldMk cId="1338652578" sldId="10271"/>
            <ac:picMk id="8" creationId="{6F758992-E3E3-04ED-356D-A2921CE1AEE2}"/>
          </ac:picMkLst>
        </pc:picChg>
        <pc:picChg chg="add mod">
          <ac:chgData name="Sandra Cedervall" userId="fd4944f3-4680-441e-a5b4-0056ee3cd784" providerId="ADAL" clId="{312CF9F5-9858-4B95-A2E3-55AF1CC2BBA5}" dt="2025-12-02T12:28:51.950" v="558" actId="1076"/>
          <ac:picMkLst>
            <pc:docMk/>
            <pc:sldMk cId="1338652578" sldId="10271"/>
            <ac:picMk id="10" creationId="{953326AE-1D53-5114-FC39-40FCA85D382E}"/>
          </ac:picMkLst>
        </pc:picChg>
        <pc:picChg chg="add mod">
          <ac:chgData name="Sandra Cedervall" userId="fd4944f3-4680-441e-a5b4-0056ee3cd784" providerId="ADAL" clId="{312CF9F5-9858-4B95-A2E3-55AF1CC2BBA5}" dt="2025-12-02T12:32:40.245" v="629" actId="164"/>
          <ac:picMkLst>
            <pc:docMk/>
            <pc:sldMk cId="1338652578" sldId="10271"/>
            <ac:picMk id="11" creationId="{0B17FBDF-337A-AA99-36CF-FC6B9690740E}"/>
          </ac:picMkLst>
        </pc:picChg>
        <pc:cxnChg chg="add mod">
          <ac:chgData name="Sandra Cedervall" userId="fd4944f3-4680-441e-a5b4-0056ee3cd784" providerId="ADAL" clId="{312CF9F5-9858-4B95-A2E3-55AF1CC2BBA5}" dt="2025-12-02T12:32:40.245" v="629" actId="164"/>
          <ac:cxnSpMkLst>
            <pc:docMk/>
            <pc:sldMk cId="1338652578" sldId="10271"/>
            <ac:cxnSpMk id="13" creationId="{4D41BAAD-232E-37E9-6D48-5056E4592375}"/>
          </ac:cxnSpMkLst>
        </pc:cxnChg>
        <pc:cxnChg chg="add mod">
          <ac:chgData name="Sandra Cedervall" userId="fd4944f3-4680-441e-a5b4-0056ee3cd784" providerId="ADAL" clId="{312CF9F5-9858-4B95-A2E3-55AF1CC2BBA5}" dt="2025-12-02T12:32:40.245" v="629" actId="164"/>
          <ac:cxnSpMkLst>
            <pc:docMk/>
            <pc:sldMk cId="1338652578" sldId="10271"/>
            <ac:cxnSpMk id="14" creationId="{74F32563-FEFC-EB6E-7825-834840BD32D8}"/>
          </ac:cxnSpMkLst>
        </pc:cxnChg>
        <pc:cxnChg chg="add mod">
          <ac:chgData name="Sandra Cedervall" userId="fd4944f3-4680-441e-a5b4-0056ee3cd784" providerId="ADAL" clId="{312CF9F5-9858-4B95-A2E3-55AF1CC2BBA5}" dt="2025-12-02T12:32:40.245" v="629" actId="164"/>
          <ac:cxnSpMkLst>
            <pc:docMk/>
            <pc:sldMk cId="1338652578" sldId="10271"/>
            <ac:cxnSpMk id="15" creationId="{0B091CB2-8D42-6134-D15F-8E3F6FDCFF93}"/>
          </ac:cxnSpMkLst>
        </pc:cxnChg>
      </pc:sldChg>
      <pc:sldChg chg="addSp delSp modSp new mod">
        <pc:chgData name="Sandra Cedervall" userId="fd4944f3-4680-441e-a5b4-0056ee3cd784" providerId="ADAL" clId="{312CF9F5-9858-4B95-A2E3-55AF1CC2BBA5}" dt="2025-12-02T12:35:42.092" v="643" actId="478"/>
        <pc:sldMkLst>
          <pc:docMk/>
          <pc:sldMk cId="1090196108" sldId="10272"/>
        </pc:sldMkLst>
        <pc:spChg chg="add mod">
          <ac:chgData name="Sandra Cedervall" userId="fd4944f3-4680-441e-a5b4-0056ee3cd784" providerId="ADAL" clId="{312CF9F5-9858-4B95-A2E3-55AF1CC2BBA5}" dt="2025-12-02T12:33:38.431" v="636" actId="1076"/>
          <ac:spMkLst>
            <pc:docMk/>
            <pc:sldMk cId="1090196108" sldId="10272"/>
            <ac:spMk id="9" creationId="{2FB8A869-DAFA-9FBE-1E3B-2FAFEB7DD5F2}"/>
          </ac:spMkLst>
        </pc:spChg>
        <pc:spChg chg="add mod">
          <ac:chgData name="Sandra Cedervall" userId="fd4944f3-4680-441e-a5b4-0056ee3cd784" providerId="ADAL" clId="{312CF9F5-9858-4B95-A2E3-55AF1CC2BBA5}" dt="2025-12-02T12:33:53.373" v="641" actId="20577"/>
          <ac:spMkLst>
            <pc:docMk/>
            <pc:sldMk cId="1090196108" sldId="10272"/>
            <ac:spMk id="10" creationId="{B6AEB313-DF7E-71F8-5B88-3F077F9BFCB0}"/>
          </ac:spMkLst>
        </pc:spChg>
        <pc:picChg chg="add mod">
          <ac:chgData name="Sandra Cedervall" userId="fd4944f3-4680-441e-a5b4-0056ee3cd784" providerId="ADAL" clId="{312CF9F5-9858-4B95-A2E3-55AF1CC2BBA5}" dt="2025-12-02T12:33:21.468" v="634" actId="1076"/>
          <ac:picMkLst>
            <pc:docMk/>
            <pc:sldMk cId="1090196108" sldId="10272"/>
            <ac:picMk id="6" creationId="{4A635FF2-55FB-CA68-A44C-1415F2C57FAF}"/>
          </ac:picMkLst>
        </pc:picChg>
        <pc:picChg chg="add mod">
          <ac:chgData name="Sandra Cedervall" userId="fd4944f3-4680-441e-a5b4-0056ee3cd784" providerId="ADAL" clId="{312CF9F5-9858-4B95-A2E3-55AF1CC2BBA5}" dt="2025-12-02T12:33:42.323" v="637" actId="1076"/>
          <ac:picMkLst>
            <pc:docMk/>
            <pc:sldMk cId="1090196108" sldId="10272"/>
            <ac:picMk id="8" creationId="{65D36B11-C967-4B06-3E73-65365AE541CA}"/>
          </ac:picMkLst>
        </pc:picChg>
      </pc:sldChg>
      <pc:sldChg chg="addSp delSp modSp new mod modAnim">
        <pc:chgData name="Sandra Cedervall" userId="fd4944f3-4680-441e-a5b4-0056ee3cd784" providerId="ADAL" clId="{312CF9F5-9858-4B95-A2E3-55AF1CC2BBA5}" dt="2025-12-02T13:29:01.294" v="893" actId="1076"/>
        <pc:sldMkLst>
          <pc:docMk/>
          <pc:sldMk cId="1133976503" sldId="10273"/>
        </pc:sldMkLst>
        <pc:spChg chg="add mod">
          <ac:chgData name="Sandra Cedervall" userId="fd4944f3-4680-441e-a5b4-0056ee3cd784" providerId="ADAL" clId="{312CF9F5-9858-4B95-A2E3-55AF1CC2BBA5}" dt="2025-12-02T13:28:43.003" v="889" actId="14100"/>
          <ac:spMkLst>
            <pc:docMk/>
            <pc:sldMk cId="1133976503" sldId="10273"/>
            <ac:spMk id="14" creationId="{2DA534C2-F518-A042-B537-C040DD9CD7AB}"/>
          </ac:spMkLst>
        </pc:spChg>
        <pc:spChg chg="add mod">
          <ac:chgData name="Sandra Cedervall" userId="fd4944f3-4680-441e-a5b4-0056ee3cd784" providerId="ADAL" clId="{312CF9F5-9858-4B95-A2E3-55AF1CC2BBA5}" dt="2025-12-02T13:28:45.390" v="890" actId="14100"/>
          <ac:spMkLst>
            <pc:docMk/>
            <pc:sldMk cId="1133976503" sldId="10273"/>
            <ac:spMk id="15" creationId="{6677B737-07B1-3913-D5B4-03EDB0AC22DF}"/>
          </ac:spMkLst>
        </pc:spChg>
        <pc:grpChg chg="add mod">
          <ac:chgData name="Sandra Cedervall" userId="fd4944f3-4680-441e-a5b4-0056ee3cd784" providerId="ADAL" clId="{312CF9F5-9858-4B95-A2E3-55AF1CC2BBA5}" dt="2025-12-02T13:28:39.470" v="888" actId="14100"/>
          <ac:grpSpMkLst>
            <pc:docMk/>
            <pc:sldMk cId="1133976503" sldId="10273"/>
            <ac:grpSpMk id="20" creationId="{4BA582E5-87F2-DD25-0BD1-9B38B74805E3}"/>
          </ac:grpSpMkLst>
        </pc:grpChg>
        <pc:picChg chg="add mod">
          <ac:chgData name="Sandra Cedervall" userId="fd4944f3-4680-441e-a5b4-0056ee3cd784" providerId="ADAL" clId="{312CF9F5-9858-4B95-A2E3-55AF1CC2BBA5}" dt="2025-12-02T13:28:08.462" v="881" actId="164"/>
          <ac:picMkLst>
            <pc:docMk/>
            <pc:sldMk cId="1133976503" sldId="10273"/>
            <ac:picMk id="9" creationId="{434EC4F2-998C-E818-77B3-A6B2E9BD2D6E}"/>
          </ac:picMkLst>
        </pc:picChg>
        <pc:picChg chg="add mod">
          <ac:chgData name="Sandra Cedervall" userId="fd4944f3-4680-441e-a5b4-0056ee3cd784" providerId="ADAL" clId="{312CF9F5-9858-4B95-A2E3-55AF1CC2BBA5}" dt="2025-12-02T13:25:58.314" v="877" actId="1076"/>
          <ac:picMkLst>
            <pc:docMk/>
            <pc:sldMk cId="1133976503" sldId="10273"/>
            <ac:picMk id="19" creationId="{8336DDE1-B404-B402-C7CB-86242BFFEA6C}"/>
          </ac:picMkLst>
        </pc:picChg>
        <pc:picChg chg="add mod">
          <ac:chgData name="Sandra Cedervall" userId="fd4944f3-4680-441e-a5b4-0056ee3cd784" providerId="ADAL" clId="{312CF9F5-9858-4B95-A2E3-55AF1CC2BBA5}" dt="2025-12-02T13:29:01.294" v="893" actId="1076"/>
          <ac:picMkLst>
            <pc:docMk/>
            <pc:sldMk cId="1133976503" sldId="10273"/>
            <ac:picMk id="21" creationId="{3798FD4A-163D-76B4-5BDF-3CFB4E76A87C}"/>
          </ac:picMkLst>
        </pc:picChg>
      </pc:sldChg>
      <pc:sldChg chg="addSp delSp modSp new mod ord modAnim">
        <pc:chgData name="Sandra Cedervall" userId="fd4944f3-4680-441e-a5b4-0056ee3cd784" providerId="ADAL" clId="{312CF9F5-9858-4B95-A2E3-55AF1CC2BBA5}" dt="2025-12-02T12:52:32.993" v="804" actId="478"/>
        <pc:sldMkLst>
          <pc:docMk/>
          <pc:sldMk cId="3836808852" sldId="10274"/>
        </pc:sldMkLst>
        <pc:spChg chg="add mod">
          <ac:chgData name="Sandra Cedervall" userId="fd4944f3-4680-441e-a5b4-0056ee3cd784" providerId="ADAL" clId="{312CF9F5-9858-4B95-A2E3-55AF1CC2BBA5}" dt="2025-12-02T12:47:23.185" v="755" actId="164"/>
          <ac:spMkLst>
            <pc:docMk/>
            <pc:sldMk cId="3836808852" sldId="10274"/>
            <ac:spMk id="14" creationId="{A8B4D922-BCF3-17C0-0154-1FDF759E93E2}"/>
          </ac:spMkLst>
        </pc:spChg>
        <pc:spChg chg="add mod">
          <ac:chgData name="Sandra Cedervall" userId="fd4944f3-4680-441e-a5b4-0056ee3cd784" providerId="ADAL" clId="{312CF9F5-9858-4B95-A2E3-55AF1CC2BBA5}" dt="2025-12-02T12:47:23.185" v="755" actId="164"/>
          <ac:spMkLst>
            <pc:docMk/>
            <pc:sldMk cId="3836808852" sldId="10274"/>
            <ac:spMk id="15" creationId="{85AD5863-786B-CC01-9B20-07CF350359C4}"/>
          </ac:spMkLst>
        </pc:spChg>
        <pc:spChg chg="add mod">
          <ac:chgData name="Sandra Cedervall" userId="fd4944f3-4680-441e-a5b4-0056ee3cd784" providerId="ADAL" clId="{312CF9F5-9858-4B95-A2E3-55AF1CC2BBA5}" dt="2025-12-02T12:47:23.185" v="755" actId="164"/>
          <ac:spMkLst>
            <pc:docMk/>
            <pc:sldMk cId="3836808852" sldId="10274"/>
            <ac:spMk id="16" creationId="{CF61D1DA-52EE-F94D-5E79-9DD9CEB382FF}"/>
          </ac:spMkLst>
        </pc:spChg>
        <pc:grpChg chg="add mod">
          <ac:chgData name="Sandra Cedervall" userId="fd4944f3-4680-441e-a5b4-0056ee3cd784" providerId="ADAL" clId="{312CF9F5-9858-4B95-A2E3-55AF1CC2BBA5}" dt="2025-12-02T12:47:23.185" v="755" actId="164"/>
          <ac:grpSpMkLst>
            <pc:docMk/>
            <pc:sldMk cId="3836808852" sldId="10274"/>
            <ac:grpSpMk id="20" creationId="{8ACAA481-39C0-32A5-4039-6E75CA1C41E5}"/>
          </ac:grpSpMkLst>
        </pc:grpChg>
        <pc:picChg chg="add mod">
          <ac:chgData name="Sandra Cedervall" userId="fd4944f3-4680-441e-a5b4-0056ee3cd784" providerId="ADAL" clId="{312CF9F5-9858-4B95-A2E3-55AF1CC2BBA5}" dt="2025-12-02T12:47:23.185" v="755" actId="164"/>
          <ac:picMkLst>
            <pc:docMk/>
            <pc:sldMk cId="3836808852" sldId="10274"/>
            <ac:picMk id="6" creationId="{3C155B61-2F6C-F695-F8AE-7D77CA0E015D}"/>
          </ac:picMkLst>
        </pc:picChg>
        <pc:picChg chg="add mod">
          <ac:chgData name="Sandra Cedervall" userId="fd4944f3-4680-441e-a5b4-0056ee3cd784" providerId="ADAL" clId="{312CF9F5-9858-4B95-A2E3-55AF1CC2BBA5}" dt="2025-12-02T12:47:32.474" v="758" actId="1076"/>
          <ac:picMkLst>
            <pc:docMk/>
            <pc:sldMk cId="3836808852" sldId="10274"/>
            <ac:picMk id="8" creationId="{7338BFE8-6875-3FD8-ECFE-5326D62B3701}"/>
          </ac:picMkLst>
        </pc:picChg>
        <pc:picChg chg="add mod">
          <ac:chgData name="Sandra Cedervall" userId="fd4944f3-4680-441e-a5b4-0056ee3cd784" providerId="ADAL" clId="{312CF9F5-9858-4B95-A2E3-55AF1CC2BBA5}" dt="2025-12-02T12:44:55.271" v="728" actId="14100"/>
          <ac:picMkLst>
            <pc:docMk/>
            <pc:sldMk cId="3836808852" sldId="10274"/>
            <ac:picMk id="10" creationId="{965C2E70-294E-D641-103D-1BABD4531EB0}"/>
          </ac:picMkLst>
        </pc:picChg>
        <pc:picChg chg="add mod">
          <ac:chgData name="Sandra Cedervall" userId="fd4944f3-4680-441e-a5b4-0056ee3cd784" providerId="ADAL" clId="{312CF9F5-9858-4B95-A2E3-55AF1CC2BBA5}" dt="2025-12-02T12:45:02.709" v="730" actId="1076"/>
          <ac:picMkLst>
            <pc:docMk/>
            <pc:sldMk cId="3836808852" sldId="10274"/>
            <ac:picMk id="12" creationId="{439912E6-1335-D42C-013A-58BC40C89B69}"/>
          </ac:picMkLst>
        </pc:picChg>
        <pc:cxnChg chg="add mod">
          <ac:chgData name="Sandra Cedervall" userId="fd4944f3-4680-441e-a5b4-0056ee3cd784" providerId="ADAL" clId="{312CF9F5-9858-4B95-A2E3-55AF1CC2BBA5}" dt="2025-12-02T12:47:23.185" v="755" actId="164"/>
          <ac:cxnSpMkLst>
            <pc:docMk/>
            <pc:sldMk cId="3836808852" sldId="10274"/>
            <ac:cxnSpMk id="17" creationId="{96C89A2D-980E-740E-1E57-5EFF0DCA29D5}"/>
          </ac:cxnSpMkLst>
        </pc:cxnChg>
        <pc:cxnChg chg="add mod">
          <ac:chgData name="Sandra Cedervall" userId="fd4944f3-4680-441e-a5b4-0056ee3cd784" providerId="ADAL" clId="{312CF9F5-9858-4B95-A2E3-55AF1CC2BBA5}" dt="2025-12-02T12:47:23.185" v="755" actId="164"/>
          <ac:cxnSpMkLst>
            <pc:docMk/>
            <pc:sldMk cId="3836808852" sldId="10274"/>
            <ac:cxnSpMk id="18" creationId="{8BDCA268-1CF9-C893-702D-01D428714D02}"/>
          </ac:cxnSpMkLst>
        </pc:cxnChg>
        <pc:cxnChg chg="add mod">
          <ac:chgData name="Sandra Cedervall" userId="fd4944f3-4680-441e-a5b4-0056ee3cd784" providerId="ADAL" clId="{312CF9F5-9858-4B95-A2E3-55AF1CC2BBA5}" dt="2025-12-02T12:47:23.185" v="755" actId="164"/>
          <ac:cxnSpMkLst>
            <pc:docMk/>
            <pc:sldMk cId="3836808852" sldId="10274"/>
            <ac:cxnSpMk id="19" creationId="{DF2A4587-7BBC-38B0-9931-BF424C750BF8}"/>
          </ac:cxnSpMkLst>
        </pc:cxnChg>
      </pc:sldChg>
      <pc:sldChg chg="addSp delSp modSp new mod ord modAnim">
        <pc:chgData name="Sandra Cedervall" userId="fd4944f3-4680-441e-a5b4-0056ee3cd784" providerId="ADAL" clId="{312CF9F5-9858-4B95-A2E3-55AF1CC2BBA5}" dt="2025-12-02T12:52:05.823" v="802"/>
        <pc:sldMkLst>
          <pc:docMk/>
          <pc:sldMk cId="3043454588" sldId="10275"/>
        </pc:sldMkLst>
        <pc:spChg chg="add mod">
          <ac:chgData name="Sandra Cedervall" userId="fd4944f3-4680-441e-a5b4-0056ee3cd784" providerId="ADAL" clId="{312CF9F5-9858-4B95-A2E3-55AF1CC2BBA5}" dt="2025-12-02T12:48:31.423" v="772" actId="14100"/>
          <ac:spMkLst>
            <pc:docMk/>
            <pc:sldMk cId="3043454588" sldId="10275"/>
            <ac:spMk id="11" creationId="{1925AAEB-D362-5B87-4023-C016919EAF14}"/>
          </ac:spMkLst>
        </pc:spChg>
        <pc:spChg chg="add mod">
          <ac:chgData name="Sandra Cedervall" userId="fd4944f3-4680-441e-a5b4-0056ee3cd784" providerId="ADAL" clId="{312CF9F5-9858-4B95-A2E3-55AF1CC2BBA5}" dt="2025-12-02T12:49:55.177" v="788" actId="1076"/>
          <ac:spMkLst>
            <pc:docMk/>
            <pc:sldMk cId="3043454588" sldId="10275"/>
            <ac:spMk id="12" creationId="{AB10A962-7563-B68C-7EE4-7CD811C07EC0}"/>
          </ac:spMkLst>
        </pc:spChg>
        <pc:spChg chg="add mod">
          <ac:chgData name="Sandra Cedervall" userId="fd4944f3-4680-441e-a5b4-0056ee3cd784" providerId="ADAL" clId="{312CF9F5-9858-4B95-A2E3-55AF1CC2BBA5}" dt="2025-12-02T12:49:45.278" v="786" actId="1076"/>
          <ac:spMkLst>
            <pc:docMk/>
            <pc:sldMk cId="3043454588" sldId="10275"/>
            <ac:spMk id="13" creationId="{AB692DBD-FD42-B9E4-CA0C-CD8053CA9177}"/>
          </ac:spMkLst>
        </pc:spChg>
        <pc:spChg chg="add mod">
          <ac:chgData name="Sandra Cedervall" userId="fd4944f3-4680-441e-a5b4-0056ee3cd784" providerId="ADAL" clId="{312CF9F5-9858-4B95-A2E3-55AF1CC2BBA5}" dt="2025-12-02T12:52:00.490" v="801" actId="164"/>
          <ac:spMkLst>
            <pc:docMk/>
            <pc:sldMk cId="3043454588" sldId="10275"/>
            <ac:spMk id="16" creationId="{D5052156-D726-0D8E-5F44-400EF431532C}"/>
          </ac:spMkLst>
        </pc:spChg>
        <pc:grpChg chg="add mod">
          <ac:chgData name="Sandra Cedervall" userId="fd4944f3-4680-441e-a5b4-0056ee3cd784" providerId="ADAL" clId="{312CF9F5-9858-4B95-A2E3-55AF1CC2BBA5}" dt="2025-12-02T12:52:00.490" v="801" actId="164"/>
          <ac:grpSpMkLst>
            <pc:docMk/>
            <pc:sldMk cId="3043454588" sldId="10275"/>
            <ac:grpSpMk id="17" creationId="{FBED0040-5D10-451D-1037-F8F62AC3FDB3}"/>
          </ac:grpSpMkLst>
        </pc:grpChg>
        <pc:picChg chg="add mod">
          <ac:chgData name="Sandra Cedervall" userId="fd4944f3-4680-441e-a5b4-0056ee3cd784" providerId="ADAL" clId="{312CF9F5-9858-4B95-A2E3-55AF1CC2BBA5}" dt="2025-12-02T12:48:03.817" v="765" actId="1076"/>
          <ac:picMkLst>
            <pc:docMk/>
            <pc:sldMk cId="3043454588" sldId="10275"/>
            <ac:picMk id="6" creationId="{3AAA7C9E-3D68-9D91-AC69-27F9A2762DCD}"/>
          </ac:picMkLst>
        </pc:picChg>
        <pc:picChg chg="add mod">
          <ac:chgData name="Sandra Cedervall" userId="fd4944f3-4680-441e-a5b4-0056ee3cd784" providerId="ADAL" clId="{312CF9F5-9858-4B95-A2E3-55AF1CC2BBA5}" dt="2025-12-02T12:49:23.730" v="781" actId="1076"/>
          <ac:picMkLst>
            <pc:docMk/>
            <pc:sldMk cId="3043454588" sldId="10275"/>
            <ac:picMk id="8" creationId="{7DCC27A6-772C-A050-9A2A-007009011741}"/>
          </ac:picMkLst>
        </pc:picChg>
        <pc:picChg chg="add mod">
          <ac:chgData name="Sandra Cedervall" userId="fd4944f3-4680-441e-a5b4-0056ee3cd784" providerId="ADAL" clId="{312CF9F5-9858-4B95-A2E3-55AF1CC2BBA5}" dt="2025-12-02T12:52:00.490" v="801" actId="164"/>
          <ac:picMkLst>
            <pc:docMk/>
            <pc:sldMk cId="3043454588" sldId="10275"/>
            <ac:picMk id="15" creationId="{E58D06E1-2622-71E9-E021-4336234E1590}"/>
          </ac:picMkLst>
        </pc:picChg>
      </pc:sldChg>
      <pc:sldChg chg="addSp delSp modSp new mod modClrScheme chgLayout">
        <pc:chgData name="Sandra Cedervall" userId="fd4944f3-4680-441e-a5b4-0056ee3cd784" providerId="ADAL" clId="{312CF9F5-9858-4B95-A2E3-55AF1CC2BBA5}" dt="2025-12-02T12:22:08.985" v="508" actId="478"/>
        <pc:sldMkLst>
          <pc:docMk/>
          <pc:sldMk cId="3820711687" sldId="10276"/>
        </pc:sldMkLst>
        <pc:spChg chg="mod ord modVis">
          <ac:chgData name="Sandra Cedervall" userId="fd4944f3-4680-441e-a5b4-0056ee3cd784" providerId="ADAL" clId="{312CF9F5-9858-4B95-A2E3-55AF1CC2BBA5}" dt="2025-12-02T12:21:39.353" v="439" actId="26606"/>
          <ac:spMkLst>
            <pc:docMk/>
            <pc:sldMk cId="3820711687" sldId="10276"/>
            <ac:spMk id="4" creationId="{A3F31758-F7B1-DD02-8C15-E7D542F0E72D}"/>
          </ac:spMkLst>
        </pc:spChg>
        <pc:spChg chg="add mod">
          <ac:chgData name="Sandra Cedervall" userId="fd4944f3-4680-441e-a5b4-0056ee3cd784" providerId="ADAL" clId="{312CF9F5-9858-4B95-A2E3-55AF1CC2BBA5}" dt="2025-12-02T12:22:05.335" v="507" actId="20577"/>
          <ac:spMkLst>
            <pc:docMk/>
            <pc:sldMk cId="3820711687" sldId="10276"/>
            <ac:spMk id="11" creationId="{114DE245-1A7F-F995-BA05-A5A418660784}"/>
          </ac:spMkLst>
        </pc:spChg>
        <pc:picChg chg="add mod">
          <ac:chgData name="Sandra Cedervall" userId="fd4944f3-4680-441e-a5b4-0056ee3cd784" providerId="ADAL" clId="{312CF9F5-9858-4B95-A2E3-55AF1CC2BBA5}" dt="2025-12-02T12:21:39.353" v="439" actId="26606"/>
          <ac:picMkLst>
            <pc:docMk/>
            <pc:sldMk cId="3820711687" sldId="10276"/>
            <ac:picMk id="6" creationId="{50CEEFB9-A333-7C1E-D1A3-84D3D42BEED6}"/>
          </ac:picMkLst>
        </pc:picChg>
      </pc:sldChg>
      <pc:sldChg chg="addSp delSp modSp new mod">
        <pc:chgData name="Sandra Cedervall" userId="fd4944f3-4680-441e-a5b4-0056ee3cd784" providerId="ADAL" clId="{312CF9F5-9858-4B95-A2E3-55AF1CC2BBA5}" dt="2025-12-02T13:39:52.812" v="925" actId="1076"/>
        <pc:sldMkLst>
          <pc:docMk/>
          <pc:sldMk cId="2656446099" sldId="10277"/>
        </pc:sldMkLst>
        <pc:spChg chg="add mod">
          <ac:chgData name="Sandra Cedervall" userId="fd4944f3-4680-441e-a5b4-0056ee3cd784" providerId="ADAL" clId="{312CF9F5-9858-4B95-A2E3-55AF1CC2BBA5}" dt="2025-12-02T13:34:34.066" v="915" actId="1076"/>
          <ac:spMkLst>
            <pc:docMk/>
            <pc:sldMk cId="2656446099" sldId="10277"/>
            <ac:spMk id="13" creationId="{9449C9CF-899B-4C18-6535-F3D62D287AEF}"/>
          </ac:spMkLst>
        </pc:spChg>
        <pc:spChg chg="add mod ord">
          <ac:chgData name="Sandra Cedervall" userId="fd4944f3-4680-441e-a5b4-0056ee3cd784" providerId="ADAL" clId="{312CF9F5-9858-4B95-A2E3-55AF1CC2BBA5}" dt="2025-12-02T13:34:36.234" v="916" actId="1076"/>
          <ac:spMkLst>
            <pc:docMk/>
            <pc:sldMk cId="2656446099" sldId="10277"/>
            <ac:spMk id="14" creationId="{CEED4BDD-39DF-6603-78D9-EA1718A1FF74}"/>
          </ac:spMkLst>
        </pc:spChg>
        <pc:picChg chg="add mod">
          <ac:chgData name="Sandra Cedervall" userId="fd4944f3-4680-441e-a5b4-0056ee3cd784" providerId="ADAL" clId="{312CF9F5-9858-4B95-A2E3-55AF1CC2BBA5}" dt="2025-12-02T13:32:03.220" v="899" actId="1440"/>
          <ac:picMkLst>
            <pc:docMk/>
            <pc:sldMk cId="2656446099" sldId="10277"/>
            <ac:picMk id="10" creationId="{27E46159-B954-0B6D-A9FC-AF77E3F6B324}"/>
          </ac:picMkLst>
        </pc:picChg>
        <pc:picChg chg="add mod ord">
          <ac:chgData name="Sandra Cedervall" userId="fd4944f3-4680-441e-a5b4-0056ee3cd784" providerId="ADAL" clId="{312CF9F5-9858-4B95-A2E3-55AF1CC2BBA5}" dt="2025-12-02T13:34:29.528" v="914" actId="167"/>
          <ac:picMkLst>
            <pc:docMk/>
            <pc:sldMk cId="2656446099" sldId="10277"/>
            <ac:picMk id="16" creationId="{332E3FD6-9A72-D41B-4FE6-215238D734CB}"/>
          </ac:picMkLst>
        </pc:picChg>
        <pc:picChg chg="add mod">
          <ac:chgData name="Sandra Cedervall" userId="fd4944f3-4680-441e-a5b4-0056ee3cd784" providerId="ADAL" clId="{312CF9F5-9858-4B95-A2E3-55AF1CC2BBA5}" dt="2025-12-02T13:39:52.812" v="925" actId="1076"/>
          <ac:picMkLst>
            <pc:docMk/>
            <pc:sldMk cId="2656446099" sldId="10277"/>
            <ac:picMk id="18" creationId="{A326E2A9-B4BB-FA76-EBDD-7F6FE6CDA505}"/>
          </ac:picMkLst>
        </pc:picChg>
        <pc:picChg chg="add mod">
          <ac:chgData name="Sandra Cedervall" userId="fd4944f3-4680-441e-a5b4-0056ee3cd784" providerId="ADAL" clId="{312CF9F5-9858-4B95-A2E3-55AF1CC2BBA5}" dt="2025-12-02T13:36:51.413" v="922" actId="1076"/>
          <ac:picMkLst>
            <pc:docMk/>
            <pc:sldMk cId="2656446099" sldId="10277"/>
            <ac:picMk id="20" creationId="{0409FDFE-1AFF-7B1B-03B8-D80F35DCB0B9}"/>
          </ac:picMkLst>
        </pc:picChg>
      </pc:sldChg>
      <pc:sldChg chg="addSp delSp modSp new mod">
        <pc:chgData name="Sandra Cedervall" userId="fd4944f3-4680-441e-a5b4-0056ee3cd784" providerId="ADAL" clId="{312CF9F5-9858-4B95-A2E3-55AF1CC2BBA5}" dt="2025-12-03T12:34:19.184" v="1854" actId="255"/>
        <pc:sldMkLst>
          <pc:docMk/>
          <pc:sldMk cId="3736325037" sldId="10285"/>
        </pc:sldMkLst>
        <pc:spChg chg="add mod">
          <ac:chgData name="Sandra Cedervall" userId="fd4944f3-4680-441e-a5b4-0056ee3cd784" providerId="ADAL" clId="{312CF9F5-9858-4B95-A2E3-55AF1CC2BBA5}" dt="2025-12-03T12:34:19.184" v="1854" actId="255"/>
          <ac:spMkLst>
            <pc:docMk/>
            <pc:sldMk cId="3736325037" sldId="10285"/>
            <ac:spMk id="5" creationId="{37F3B974-86AC-0367-4983-7282F8548A5D}"/>
          </ac:spMkLst>
        </pc:spChg>
        <pc:spChg chg="add mod">
          <ac:chgData name="Sandra Cedervall" userId="fd4944f3-4680-441e-a5b4-0056ee3cd784" providerId="ADAL" clId="{312CF9F5-9858-4B95-A2E3-55AF1CC2BBA5}" dt="2025-12-03T08:42:37.523" v="1150" actId="21"/>
          <ac:spMkLst>
            <pc:docMk/>
            <pc:sldMk cId="3736325037" sldId="10285"/>
            <ac:spMk id="7" creationId="{C80AFF90-DAF8-349E-E997-4106A9588B83}"/>
          </ac:spMkLst>
        </pc:spChg>
      </pc:sldChg>
      <pc:sldChg chg="addSp delSp modSp new mod">
        <pc:chgData name="Sandra Cedervall" userId="fd4944f3-4680-441e-a5b4-0056ee3cd784" providerId="ADAL" clId="{312CF9F5-9858-4B95-A2E3-55AF1CC2BBA5}" dt="2025-12-03T12:35:57.327" v="1870" actId="113"/>
        <pc:sldMkLst>
          <pc:docMk/>
          <pc:sldMk cId="712746494" sldId="10286"/>
        </pc:sldMkLst>
        <pc:spChg chg="mod">
          <ac:chgData name="Sandra Cedervall" userId="fd4944f3-4680-441e-a5b4-0056ee3cd784" providerId="ADAL" clId="{312CF9F5-9858-4B95-A2E3-55AF1CC2BBA5}" dt="2025-12-03T12:35:57.327" v="1870" actId="113"/>
          <ac:spMkLst>
            <pc:docMk/>
            <pc:sldMk cId="712746494" sldId="10286"/>
            <ac:spMk id="2" creationId="{85EB64B6-E3A9-66EF-8B6D-6CFCDB0CB317}"/>
          </ac:spMkLst>
        </pc:spChg>
        <pc:spChg chg="add mod">
          <ac:chgData name="Sandra Cedervall" userId="fd4944f3-4680-441e-a5b4-0056ee3cd784" providerId="ADAL" clId="{312CF9F5-9858-4B95-A2E3-55AF1CC2BBA5}" dt="2025-12-03T12:35:52.661" v="1869" actId="1076"/>
          <ac:spMkLst>
            <pc:docMk/>
            <pc:sldMk cId="712746494" sldId="10286"/>
            <ac:spMk id="5" creationId="{7E0EE324-7CA3-D421-40E4-0447B75B4210}"/>
          </ac:spMkLst>
        </pc:spChg>
      </pc:sldChg>
      <pc:sldChg chg="addSp delSp modSp new mod">
        <pc:chgData name="Sandra Cedervall" userId="fd4944f3-4680-441e-a5b4-0056ee3cd784" providerId="ADAL" clId="{312CF9F5-9858-4B95-A2E3-55AF1CC2BBA5}" dt="2025-12-03T12:36:17.571" v="1872" actId="108"/>
        <pc:sldMkLst>
          <pc:docMk/>
          <pc:sldMk cId="4255143633" sldId="10287"/>
        </pc:sldMkLst>
        <pc:spChg chg="add mod">
          <ac:chgData name="Sandra Cedervall" userId="fd4944f3-4680-441e-a5b4-0056ee3cd784" providerId="ADAL" clId="{312CF9F5-9858-4B95-A2E3-55AF1CC2BBA5}" dt="2025-12-03T12:36:17.571" v="1872" actId="108"/>
          <ac:spMkLst>
            <pc:docMk/>
            <pc:sldMk cId="4255143633" sldId="10287"/>
            <ac:spMk id="11" creationId="{FD8DCD42-02CF-A52B-DB79-20C82422DDDA}"/>
          </ac:spMkLst>
        </pc:spChg>
        <pc:spChg chg="add mod">
          <ac:chgData name="Sandra Cedervall" userId="fd4944f3-4680-441e-a5b4-0056ee3cd784" providerId="ADAL" clId="{312CF9F5-9858-4B95-A2E3-55AF1CC2BBA5}" dt="2025-12-03T12:21:44.365" v="1680" actId="1076"/>
          <ac:spMkLst>
            <pc:docMk/>
            <pc:sldMk cId="4255143633" sldId="10287"/>
            <ac:spMk id="12" creationId="{A7ECFFC5-6E77-7811-E57F-1F3CFDEC4024}"/>
          </ac:spMkLst>
        </pc:spChg>
        <pc:spChg chg="add mod">
          <ac:chgData name="Sandra Cedervall" userId="fd4944f3-4680-441e-a5b4-0056ee3cd784" providerId="ADAL" clId="{312CF9F5-9858-4B95-A2E3-55AF1CC2BBA5}" dt="2025-12-03T12:24:56.774" v="1723" actId="1076"/>
          <ac:spMkLst>
            <pc:docMk/>
            <pc:sldMk cId="4255143633" sldId="10287"/>
            <ac:spMk id="14" creationId="{E3C24508-9222-E5FE-3F17-D972F5900E43}"/>
          </ac:spMkLst>
        </pc:spChg>
        <pc:spChg chg="add mod">
          <ac:chgData name="Sandra Cedervall" userId="fd4944f3-4680-441e-a5b4-0056ee3cd784" providerId="ADAL" clId="{312CF9F5-9858-4B95-A2E3-55AF1CC2BBA5}" dt="2025-12-03T12:26:24.364" v="1771" actId="20577"/>
          <ac:spMkLst>
            <pc:docMk/>
            <pc:sldMk cId="4255143633" sldId="10287"/>
            <ac:spMk id="15" creationId="{E5321E57-AF09-998E-D239-472C4CC2107A}"/>
          </ac:spMkLst>
        </pc:spChg>
        <pc:graphicFrameChg chg="add mod modGraphic">
          <ac:chgData name="Sandra Cedervall" userId="fd4944f3-4680-441e-a5b4-0056ee3cd784" providerId="ADAL" clId="{312CF9F5-9858-4B95-A2E3-55AF1CC2BBA5}" dt="2025-12-03T12:21:16.460" v="1658" actId="113"/>
          <ac:graphicFrameMkLst>
            <pc:docMk/>
            <pc:sldMk cId="4255143633" sldId="10287"/>
            <ac:graphicFrameMk id="5" creationId="{F6543504-3CAF-2AAE-8539-8E6AC818580E}"/>
          </ac:graphicFrameMkLst>
        </pc:graphicFrameChg>
        <pc:graphicFrameChg chg="add mod modGraphic">
          <ac:chgData name="Sandra Cedervall" userId="fd4944f3-4680-441e-a5b4-0056ee3cd784" providerId="ADAL" clId="{312CF9F5-9858-4B95-A2E3-55AF1CC2BBA5}" dt="2025-12-03T12:24:51.690" v="1722" actId="1076"/>
          <ac:graphicFrameMkLst>
            <pc:docMk/>
            <pc:sldMk cId="4255143633" sldId="10287"/>
            <ac:graphicFrameMk id="6" creationId="{7D6B209E-743C-2A56-1278-925B62FD6DB2}"/>
          </ac:graphicFrameMkLst>
        </pc:graphicFrameChg>
        <pc:graphicFrameChg chg="add mod modGraphic">
          <ac:chgData name="Sandra Cedervall" userId="fd4944f3-4680-441e-a5b4-0056ee3cd784" providerId="ADAL" clId="{312CF9F5-9858-4B95-A2E3-55AF1CC2BBA5}" dt="2025-12-03T12:25:52.072" v="1731" actId="113"/>
          <ac:graphicFrameMkLst>
            <pc:docMk/>
            <pc:sldMk cId="4255143633" sldId="10287"/>
            <ac:graphicFrameMk id="7" creationId="{3888BEB5-1235-444C-7E90-CCA8275E45F5}"/>
          </ac:graphicFrameMkLst>
        </pc:graphicFrameChg>
        <pc:graphicFrameChg chg="add mod modGraphic">
          <ac:chgData name="Sandra Cedervall" userId="fd4944f3-4680-441e-a5b4-0056ee3cd784" providerId="ADAL" clId="{312CF9F5-9858-4B95-A2E3-55AF1CC2BBA5}" dt="2025-12-03T12:26:00.973" v="1733" actId="113"/>
          <ac:graphicFrameMkLst>
            <pc:docMk/>
            <pc:sldMk cId="4255143633" sldId="10287"/>
            <ac:graphicFrameMk id="10" creationId="{12BFE118-3B38-8E60-9971-D6F0FD970E9A}"/>
          </ac:graphicFrameMkLst>
        </pc:graphicFrameChg>
      </pc:sldChg>
      <pc:sldChg chg="addSp delSp modSp new mod ord">
        <pc:chgData name="Sandra Cedervall" userId="fd4944f3-4680-441e-a5b4-0056ee3cd784" providerId="ADAL" clId="{312CF9F5-9858-4B95-A2E3-55AF1CC2BBA5}" dt="2025-12-03T12:32:45.328" v="1844"/>
        <pc:sldMkLst>
          <pc:docMk/>
          <pc:sldMk cId="3548309935" sldId="10288"/>
        </pc:sldMkLst>
        <pc:spChg chg="add mod">
          <ac:chgData name="Sandra Cedervall" userId="fd4944f3-4680-441e-a5b4-0056ee3cd784" providerId="ADAL" clId="{312CF9F5-9858-4B95-A2E3-55AF1CC2BBA5}" dt="2025-12-03T12:32:12.126" v="1837" actId="255"/>
          <ac:spMkLst>
            <pc:docMk/>
            <pc:sldMk cId="3548309935" sldId="10288"/>
            <ac:spMk id="11" creationId="{F253B057-427E-4F29-E43D-64E27AB1A618}"/>
          </ac:spMkLst>
        </pc:spChg>
        <pc:picChg chg="add mod">
          <ac:chgData name="Sandra Cedervall" userId="fd4944f3-4680-441e-a5b4-0056ee3cd784" providerId="ADAL" clId="{312CF9F5-9858-4B95-A2E3-55AF1CC2BBA5}" dt="2025-12-03T12:32:21.720" v="1840" actId="688"/>
          <ac:picMkLst>
            <pc:docMk/>
            <pc:sldMk cId="3548309935" sldId="10288"/>
            <ac:picMk id="6" creationId="{3C2BB87D-EBCA-D903-27C6-2B18F94B8DC4}"/>
          </ac:picMkLst>
        </pc:picChg>
        <pc:picChg chg="add mod">
          <ac:chgData name="Sandra Cedervall" userId="fd4944f3-4680-441e-a5b4-0056ee3cd784" providerId="ADAL" clId="{312CF9F5-9858-4B95-A2E3-55AF1CC2BBA5}" dt="2025-12-03T12:30:52.501" v="1786" actId="1076"/>
          <ac:picMkLst>
            <pc:docMk/>
            <pc:sldMk cId="3548309935" sldId="10288"/>
            <ac:picMk id="8" creationId="{60032019-76D5-2A5F-39DC-477EDB0B9BDD}"/>
          </ac:picMkLst>
        </pc:picChg>
        <pc:picChg chg="add mod">
          <ac:chgData name="Sandra Cedervall" userId="fd4944f3-4680-441e-a5b4-0056ee3cd784" providerId="ADAL" clId="{312CF9F5-9858-4B95-A2E3-55AF1CC2BBA5}" dt="2025-12-03T12:32:17.721" v="1839" actId="688"/>
          <ac:picMkLst>
            <pc:docMk/>
            <pc:sldMk cId="3548309935" sldId="10288"/>
            <ac:picMk id="10" creationId="{080C3F3E-9AFA-CDEF-EF07-788DE13DF1A2}"/>
          </ac:picMkLst>
        </pc:picChg>
      </pc:sldChg>
      <pc:sldChg chg="delSp modSp add mod">
        <pc:chgData name="Sandra Cedervall" userId="fd4944f3-4680-441e-a5b4-0056ee3cd784" providerId="ADAL" clId="{312CF9F5-9858-4B95-A2E3-55AF1CC2BBA5}" dt="2025-12-03T12:37:31.854" v="1889" actId="478"/>
        <pc:sldMkLst>
          <pc:docMk/>
          <pc:sldMk cId="2637901087" sldId="10289"/>
        </pc:sldMkLst>
        <pc:spChg chg="mod">
          <ac:chgData name="Sandra Cedervall" userId="fd4944f3-4680-441e-a5b4-0056ee3cd784" providerId="ADAL" clId="{312CF9F5-9858-4B95-A2E3-55AF1CC2BBA5}" dt="2025-12-03T12:37:19.666" v="1887" actId="20577"/>
          <ac:spMkLst>
            <pc:docMk/>
            <pc:sldMk cId="2637901087" sldId="10289"/>
            <ac:spMk id="5" creationId="{4AD801B5-23CE-4037-2AFC-1084F5C45E46}"/>
          </ac:spMkLst>
        </pc:spChg>
      </pc:sldChg>
      <pc:sldChg chg="addSp delSp modSp add mod">
        <pc:chgData name="Sandra Cedervall" userId="fd4944f3-4680-441e-a5b4-0056ee3cd784" providerId="ADAL" clId="{312CF9F5-9858-4B95-A2E3-55AF1CC2BBA5}" dt="2025-12-03T12:38:27.784" v="1908" actId="108"/>
        <pc:sldMkLst>
          <pc:docMk/>
          <pc:sldMk cId="425319586" sldId="10290"/>
        </pc:sldMkLst>
        <pc:spChg chg="add mod">
          <ac:chgData name="Sandra Cedervall" userId="fd4944f3-4680-441e-a5b4-0056ee3cd784" providerId="ADAL" clId="{312CF9F5-9858-4B95-A2E3-55AF1CC2BBA5}" dt="2025-12-03T12:38:27.784" v="1908" actId="108"/>
          <ac:spMkLst>
            <pc:docMk/>
            <pc:sldMk cId="425319586" sldId="10290"/>
            <ac:spMk id="2" creationId="{E0EFC645-2EA9-2456-A734-68B5BF34821E}"/>
          </ac:spMkLst>
        </pc:spChg>
      </pc:sldChg>
      <pc:sldChg chg="addSp delSp modSp add mod">
        <pc:chgData name="Sandra Cedervall" userId="fd4944f3-4680-441e-a5b4-0056ee3cd784" providerId="ADAL" clId="{312CF9F5-9858-4B95-A2E3-55AF1CC2BBA5}" dt="2025-12-03T12:39:32.639" v="1932" actId="1076"/>
        <pc:sldMkLst>
          <pc:docMk/>
          <pc:sldMk cId="123676858" sldId="10291"/>
        </pc:sldMkLst>
        <pc:spChg chg="add mod">
          <ac:chgData name="Sandra Cedervall" userId="fd4944f3-4680-441e-a5b4-0056ee3cd784" providerId="ADAL" clId="{312CF9F5-9858-4B95-A2E3-55AF1CC2BBA5}" dt="2025-12-03T12:39:32.639" v="1932" actId="1076"/>
          <ac:spMkLst>
            <pc:docMk/>
            <pc:sldMk cId="123676858" sldId="10291"/>
            <ac:spMk id="2" creationId="{BC1495FF-59DA-1B95-F2BF-03489D835966}"/>
          </ac:spMkLst>
        </pc:spChg>
        <pc:picChg chg="mod">
          <ac:chgData name="Sandra Cedervall" userId="fd4944f3-4680-441e-a5b4-0056ee3cd784" providerId="ADAL" clId="{312CF9F5-9858-4B95-A2E3-55AF1CC2BBA5}" dt="2025-12-03T12:39:29.020" v="1931" actId="1076"/>
          <ac:picMkLst>
            <pc:docMk/>
            <pc:sldMk cId="123676858" sldId="10291"/>
            <ac:picMk id="6" creationId="{D4DA9AC9-856E-52E0-8CE8-89CEF24309C9}"/>
          </ac:picMkLst>
        </pc:picChg>
        <pc:picChg chg="mod">
          <ac:chgData name="Sandra Cedervall" userId="fd4944f3-4680-441e-a5b4-0056ee3cd784" providerId="ADAL" clId="{312CF9F5-9858-4B95-A2E3-55AF1CC2BBA5}" dt="2025-12-03T12:39:26.042" v="1930" actId="1076"/>
          <ac:picMkLst>
            <pc:docMk/>
            <pc:sldMk cId="123676858" sldId="10291"/>
            <ac:picMk id="14" creationId="{13731AA2-26DE-260B-A949-85EC4D0E50F1}"/>
          </ac:picMkLst>
        </pc:picChg>
        <pc:picChg chg="mod">
          <ac:chgData name="Sandra Cedervall" userId="fd4944f3-4680-441e-a5b4-0056ee3cd784" providerId="ADAL" clId="{312CF9F5-9858-4B95-A2E3-55AF1CC2BBA5}" dt="2025-12-03T12:39:23.329" v="1929" actId="1076"/>
          <ac:picMkLst>
            <pc:docMk/>
            <pc:sldMk cId="123676858" sldId="10291"/>
            <ac:picMk id="16" creationId="{9DD3CD45-A742-CD41-5327-827F82B13BA1}"/>
          </ac:picMkLst>
        </pc:picChg>
      </pc:sldChg>
      <pc:sldChg chg="delSp modSp add mod">
        <pc:chgData name="Sandra Cedervall" userId="fd4944f3-4680-441e-a5b4-0056ee3cd784" providerId="ADAL" clId="{312CF9F5-9858-4B95-A2E3-55AF1CC2BBA5}" dt="2025-12-03T12:39:58.450" v="1936" actId="478"/>
        <pc:sldMkLst>
          <pc:docMk/>
          <pc:sldMk cId="3560740519" sldId="10292"/>
        </pc:sldMkLst>
        <pc:picChg chg="mod">
          <ac:chgData name="Sandra Cedervall" userId="fd4944f3-4680-441e-a5b4-0056ee3cd784" providerId="ADAL" clId="{312CF9F5-9858-4B95-A2E3-55AF1CC2BBA5}" dt="2025-12-03T12:39:53.085" v="1933" actId="1076"/>
          <ac:picMkLst>
            <pc:docMk/>
            <pc:sldMk cId="3560740519" sldId="10292"/>
            <ac:picMk id="6" creationId="{D2016AFC-1FCD-614A-E812-E7C57C090E75}"/>
          </ac:picMkLst>
        </pc:picChg>
      </pc:sldChg>
      <pc:sldChg chg="addSp delSp modSp add mod modAnim">
        <pc:chgData name="Sandra Cedervall" userId="fd4944f3-4680-441e-a5b4-0056ee3cd784" providerId="ADAL" clId="{312CF9F5-9858-4B95-A2E3-55AF1CC2BBA5}" dt="2025-12-03T13:17:49.381" v="2109"/>
        <pc:sldMkLst>
          <pc:docMk/>
          <pc:sldMk cId="192347476" sldId="10293"/>
        </pc:sldMkLst>
        <pc:spChg chg="add mod">
          <ac:chgData name="Sandra Cedervall" userId="fd4944f3-4680-441e-a5b4-0056ee3cd784" providerId="ADAL" clId="{312CF9F5-9858-4B95-A2E3-55AF1CC2BBA5}" dt="2025-12-03T12:40:50.404" v="1949" actId="1076"/>
          <ac:spMkLst>
            <pc:docMk/>
            <pc:sldMk cId="192347476" sldId="10293"/>
            <ac:spMk id="2" creationId="{957437F2-B9AC-714B-7AC0-95102E958103}"/>
          </ac:spMkLst>
        </pc:spChg>
        <pc:spChg chg="add mod">
          <ac:chgData name="Sandra Cedervall" userId="fd4944f3-4680-441e-a5b4-0056ee3cd784" providerId="ADAL" clId="{312CF9F5-9858-4B95-A2E3-55AF1CC2BBA5}" dt="2025-12-03T13:17:44.869" v="2108" actId="1076"/>
          <ac:spMkLst>
            <pc:docMk/>
            <pc:sldMk cId="192347476" sldId="10293"/>
            <ac:spMk id="5" creationId="{F9AC2F95-1355-C198-BB01-38CB7E58DB99}"/>
          </ac:spMkLst>
        </pc:spChg>
        <pc:picChg chg="mod">
          <ac:chgData name="Sandra Cedervall" userId="fd4944f3-4680-441e-a5b4-0056ee3cd784" providerId="ADAL" clId="{312CF9F5-9858-4B95-A2E3-55AF1CC2BBA5}" dt="2025-12-03T12:40:11.638" v="1938" actId="1076"/>
          <ac:picMkLst>
            <pc:docMk/>
            <pc:sldMk cId="192347476" sldId="10293"/>
            <ac:picMk id="8" creationId="{AC11500D-B3BA-F541-B09E-39E491150654}"/>
          </ac:picMkLst>
        </pc:picChg>
        <pc:picChg chg="mod">
          <ac:chgData name="Sandra Cedervall" userId="fd4944f3-4680-441e-a5b4-0056ee3cd784" providerId="ADAL" clId="{312CF9F5-9858-4B95-A2E3-55AF1CC2BBA5}" dt="2025-12-03T12:40:07.556" v="1937" actId="1076"/>
          <ac:picMkLst>
            <pc:docMk/>
            <pc:sldMk cId="192347476" sldId="10293"/>
            <ac:picMk id="12" creationId="{E8E29C57-94BB-8BB5-6148-FE10871F7FD6}"/>
          </ac:picMkLst>
        </pc:picChg>
      </pc:sldChg>
      <pc:sldChg chg="addSp delSp modSp add mod">
        <pc:chgData name="Sandra Cedervall" userId="fd4944f3-4680-441e-a5b4-0056ee3cd784" providerId="ADAL" clId="{312CF9F5-9858-4B95-A2E3-55AF1CC2BBA5}" dt="2025-12-03T12:41:52.011" v="1988" actId="108"/>
        <pc:sldMkLst>
          <pc:docMk/>
          <pc:sldMk cId="3645389828" sldId="10294"/>
        </pc:sldMkLst>
        <pc:spChg chg="add mod">
          <ac:chgData name="Sandra Cedervall" userId="fd4944f3-4680-441e-a5b4-0056ee3cd784" providerId="ADAL" clId="{312CF9F5-9858-4B95-A2E3-55AF1CC2BBA5}" dt="2025-12-03T12:41:52.011" v="1988" actId="108"/>
          <ac:spMkLst>
            <pc:docMk/>
            <pc:sldMk cId="3645389828" sldId="10294"/>
            <ac:spMk id="2" creationId="{F86F4377-235D-A09C-467A-688E1A5D5385}"/>
          </ac:spMkLst>
        </pc:spChg>
        <pc:picChg chg="mod">
          <ac:chgData name="Sandra Cedervall" userId="fd4944f3-4680-441e-a5b4-0056ee3cd784" providerId="ADAL" clId="{312CF9F5-9858-4B95-A2E3-55AF1CC2BBA5}" dt="2025-12-03T12:41:40.571" v="1986" actId="1076"/>
          <ac:picMkLst>
            <pc:docMk/>
            <pc:sldMk cId="3645389828" sldId="10294"/>
            <ac:picMk id="6" creationId="{75CEDCFC-D7F6-EAE6-DB8E-6F42FDA9DFAD}"/>
          </ac:picMkLst>
        </pc:picChg>
      </pc:sldChg>
      <pc:sldChg chg="addSp modSp add mod modAnim">
        <pc:chgData name="Sandra Cedervall" userId="fd4944f3-4680-441e-a5b4-0056ee3cd784" providerId="ADAL" clId="{312CF9F5-9858-4B95-A2E3-55AF1CC2BBA5}" dt="2025-12-03T13:19:12.986" v="2111"/>
        <pc:sldMkLst>
          <pc:docMk/>
          <pc:sldMk cId="2990798696" sldId="10295"/>
        </pc:sldMkLst>
        <pc:spChg chg="add mod">
          <ac:chgData name="Sandra Cedervall" userId="fd4944f3-4680-441e-a5b4-0056ee3cd784" providerId="ADAL" clId="{312CF9F5-9858-4B95-A2E3-55AF1CC2BBA5}" dt="2025-12-03T12:42:55.667" v="2010" actId="108"/>
          <ac:spMkLst>
            <pc:docMk/>
            <pc:sldMk cId="2990798696" sldId="10295"/>
            <ac:spMk id="2" creationId="{F6789C11-7FCB-81A0-7CF3-FF88D158FE85}"/>
          </ac:spMkLst>
        </pc:spChg>
        <pc:spChg chg="mod">
          <ac:chgData name="Sandra Cedervall" userId="fd4944f3-4680-441e-a5b4-0056ee3cd784" providerId="ADAL" clId="{312CF9F5-9858-4B95-A2E3-55AF1CC2BBA5}" dt="2025-12-03T12:42:18.950" v="1991" actId="1076"/>
          <ac:spMkLst>
            <pc:docMk/>
            <pc:sldMk cId="2990798696" sldId="10295"/>
            <ac:spMk id="11" creationId="{07B491DF-81DF-9C3A-9880-5846259A617D}"/>
          </ac:spMkLst>
        </pc:spChg>
        <pc:grpChg chg="mod">
          <ac:chgData name="Sandra Cedervall" userId="fd4944f3-4680-441e-a5b4-0056ee3cd784" providerId="ADAL" clId="{312CF9F5-9858-4B95-A2E3-55AF1CC2BBA5}" dt="2025-12-03T12:42:16.040" v="1990" actId="1076"/>
          <ac:grpSpMkLst>
            <pc:docMk/>
            <pc:sldMk cId="2990798696" sldId="10295"/>
            <ac:grpSpMk id="10" creationId="{81FC4211-C1F9-17DA-AEDB-232D2C3863D2}"/>
          </ac:grpSpMkLst>
        </pc:grpChg>
        <pc:picChg chg="mod">
          <ac:chgData name="Sandra Cedervall" userId="fd4944f3-4680-441e-a5b4-0056ee3cd784" providerId="ADAL" clId="{312CF9F5-9858-4B95-A2E3-55AF1CC2BBA5}" dt="2025-12-03T12:42:25.985" v="1992" actId="1076"/>
          <ac:picMkLst>
            <pc:docMk/>
            <pc:sldMk cId="2990798696" sldId="10295"/>
            <ac:picMk id="6" creationId="{4C9B8DB0-6A6E-9601-ABB0-0FA8B2D7372E}"/>
          </ac:picMkLst>
        </pc:picChg>
      </pc:sldChg>
      <pc:sldChg chg="addSp delSp modSp add mod">
        <pc:chgData name="Sandra Cedervall" userId="fd4944f3-4680-441e-a5b4-0056ee3cd784" providerId="ADAL" clId="{312CF9F5-9858-4B95-A2E3-55AF1CC2BBA5}" dt="2025-12-03T13:21:01.832" v="2159" actId="1076"/>
        <pc:sldMkLst>
          <pc:docMk/>
          <pc:sldMk cId="1662779897" sldId="10296"/>
        </pc:sldMkLst>
        <pc:spChg chg="add mod">
          <ac:chgData name="Sandra Cedervall" userId="fd4944f3-4680-441e-a5b4-0056ee3cd784" providerId="ADAL" clId="{312CF9F5-9858-4B95-A2E3-55AF1CC2BBA5}" dt="2025-12-03T13:20:20.382" v="2114" actId="1076"/>
          <ac:spMkLst>
            <pc:docMk/>
            <pc:sldMk cId="1662779897" sldId="10296"/>
            <ac:spMk id="2" creationId="{940A84B9-E986-93BE-E8B5-76EF8EC98124}"/>
          </ac:spMkLst>
        </pc:spChg>
        <pc:spChg chg="add mod">
          <ac:chgData name="Sandra Cedervall" userId="fd4944f3-4680-441e-a5b4-0056ee3cd784" providerId="ADAL" clId="{312CF9F5-9858-4B95-A2E3-55AF1CC2BBA5}" dt="2025-12-03T13:20:18.228" v="2113" actId="1076"/>
          <ac:spMkLst>
            <pc:docMk/>
            <pc:sldMk cId="1662779897" sldId="10296"/>
            <ac:spMk id="7" creationId="{F94824E3-5DF2-8215-A721-816BA76877D8}"/>
          </ac:spMkLst>
        </pc:spChg>
        <pc:spChg chg="add mod">
          <ac:chgData name="Sandra Cedervall" userId="fd4944f3-4680-441e-a5b4-0056ee3cd784" providerId="ADAL" clId="{312CF9F5-9858-4B95-A2E3-55AF1CC2BBA5}" dt="2025-12-03T13:21:01.832" v="2159" actId="1076"/>
          <ac:spMkLst>
            <pc:docMk/>
            <pc:sldMk cId="1662779897" sldId="10296"/>
            <ac:spMk id="8" creationId="{80A28CA6-D84D-6451-CF56-57F30E3E0BC9}"/>
          </ac:spMkLst>
        </pc:spChg>
        <pc:picChg chg="mod">
          <ac:chgData name="Sandra Cedervall" userId="fd4944f3-4680-441e-a5b4-0056ee3cd784" providerId="ADAL" clId="{312CF9F5-9858-4B95-A2E3-55AF1CC2BBA5}" dt="2025-12-03T13:20:15.866" v="2112" actId="1076"/>
          <ac:picMkLst>
            <pc:docMk/>
            <pc:sldMk cId="1662779897" sldId="10296"/>
            <ac:picMk id="6" creationId="{8A42D6FA-C635-660E-E1E7-26C822077B7E}"/>
          </ac:picMkLst>
        </pc:picChg>
      </pc:sldChg>
    </pc:docChg>
  </pc:docChgLst>
  <pc:docChgLst>
    <pc:chgData name="Marike Grinde" userId="9969f324-67b7-430c-927d-9c45e50d5a0c" providerId="ADAL" clId="{ED48D749-0D9F-46D6-AE34-FE4F25AD33FD}"/>
    <pc:docChg chg="undo custSel addSld modSld sldOrd">
      <pc:chgData name="Marike Grinde" userId="9969f324-67b7-430c-927d-9c45e50d5a0c" providerId="ADAL" clId="{ED48D749-0D9F-46D6-AE34-FE4F25AD33FD}" dt="2025-11-25T12:39:04.273" v="1290" actId="478"/>
      <pc:docMkLst>
        <pc:docMk/>
      </pc:docMkLst>
      <pc:sldChg chg="modSp mod">
        <pc:chgData name="Marike Grinde" userId="9969f324-67b7-430c-927d-9c45e50d5a0c" providerId="ADAL" clId="{ED48D749-0D9F-46D6-AE34-FE4F25AD33FD}" dt="2025-11-25T12:38:10.780" v="1286" actId="20577"/>
        <pc:sldMkLst>
          <pc:docMk/>
          <pc:sldMk cId="3987007687" sldId="10253"/>
        </pc:sldMkLst>
        <pc:spChg chg="mod">
          <ac:chgData name="Marike Grinde" userId="9969f324-67b7-430c-927d-9c45e50d5a0c" providerId="ADAL" clId="{ED48D749-0D9F-46D6-AE34-FE4F25AD33FD}" dt="2025-11-25T12:38:10.780" v="1286" actId="20577"/>
          <ac:spMkLst>
            <pc:docMk/>
            <pc:sldMk cId="3987007687" sldId="10253"/>
            <ac:spMk id="2" creationId="{BF74C7BB-8067-C9EC-E83C-A4F322508034}"/>
          </ac:spMkLst>
        </pc:spChg>
      </pc:sldChg>
    </pc:docChg>
  </pc:docChgLst>
  <pc:docChgLst>
    <pc:chgData name="Sandra Cedervall" userId="S::sandra.cedervall@regionjh.se::fd4944f3-4680-441e-a5b4-0056ee3cd784" providerId="AD" clId="Web-{68740046-A400-4EEF-8FCB-C607143E21A7}"/>
    <pc:docChg chg="addSld modSld">
      <pc:chgData name="Sandra Cedervall" userId="S::sandra.cedervall@regionjh.se::fd4944f3-4680-441e-a5b4-0056ee3cd784" providerId="AD" clId="Web-{68740046-A400-4EEF-8FCB-C607143E21A7}" dt="2025-11-18T13:15:37.525" v="142" actId="1076"/>
      <pc:docMkLst>
        <pc:docMk/>
      </pc:docMkLst>
      <pc:sldChg chg="addSp delSp modSp mod modClrScheme chgLayout">
        <pc:chgData name="Sandra Cedervall" userId="S::sandra.cedervall@regionjh.se::fd4944f3-4680-441e-a5b4-0056ee3cd784" providerId="AD" clId="Web-{68740046-A400-4EEF-8FCB-C607143E21A7}" dt="2025-11-18T13:09:36.586" v="60" actId="1076"/>
        <pc:sldMkLst>
          <pc:docMk/>
          <pc:sldMk cId="3037092424" sldId="10249"/>
        </pc:sldMkLst>
        <pc:spChg chg="mod">
          <ac:chgData name="Sandra Cedervall" userId="S::sandra.cedervall@regionjh.se::fd4944f3-4680-441e-a5b4-0056ee3cd784" providerId="AD" clId="Web-{68740046-A400-4EEF-8FCB-C607143E21A7}" dt="2025-11-18T13:09:36.586" v="60" actId="1076"/>
          <ac:spMkLst>
            <pc:docMk/>
            <pc:sldMk cId="3037092424" sldId="10249"/>
            <ac:spMk id="2" creationId="{16BF4E79-E44B-AB3E-8A12-B326DCA83C55}"/>
          </ac:spMkLst>
        </pc:spChg>
        <pc:spChg chg="mod ord">
          <ac:chgData name="Sandra Cedervall" userId="S::sandra.cedervall@regionjh.se::fd4944f3-4680-441e-a5b4-0056ee3cd784" providerId="AD" clId="Web-{68740046-A400-4EEF-8FCB-C607143E21A7}" dt="2025-11-18T13:09:22.820" v="59"/>
          <ac:spMkLst>
            <pc:docMk/>
            <pc:sldMk cId="3037092424" sldId="10249"/>
            <ac:spMk id="4" creationId="{C9154363-83AD-5296-AFAC-76D1EB1A8192}"/>
          </ac:spMkLst>
        </pc:spChg>
        <pc:picChg chg="add mod ord">
          <ac:chgData name="Sandra Cedervall" userId="S::sandra.cedervall@regionjh.se::fd4944f3-4680-441e-a5b4-0056ee3cd784" providerId="AD" clId="Web-{68740046-A400-4EEF-8FCB-C607143E21A7}" dt="2025-11-18T13:09:22.820" v="59"/>
          <ac:picMkLst>
            <pc:docMk/>
            <pc:sldMk cId="3037092424" sldId="10249"/>
            <ac:picMk id="6" creationId="{751A2715-7B41-C1EE-EED4-2B4568AFFFE7}"/>
          </ac:picMkLst>
        </pc:picChg>
      </pc:sldChg>
      <pc:sldChg chg="modSp">
        <pc:chgData name="Sandra Cedervall" userId="S::sandra.cedervall@regionjh.se::fd4944f3-4680-441e-a5b4-0056ee3cd784" providerId="AD" clId="Web-{68740046-A400-4EEF-8FCB-C607143E21A7}" dt="2025-11-18T13:04:04.193" v="17" actId="1076"/>
        <pc:sldMkLst>
          <pc:docMk/>
          <pc:sldMk cId="2347738065" sldId="10250"/>
        </pc:sldMkLst>
        <pc:spChg chg="mod">
          <ac:chgData name="Sandra Cedervall" userId="S::sandra.cedervall@regionjh.se::fd4944f3-4680-441e-a5b4-0056ee3cd784" providerId="AD" clId="Web-{68740046-A400-4EEF-8FCB-C607143E21A7}" dt="2025-11-18T13:04:04.193" v="17" actId="1076"/>
          <ac:spMkLst>
            <pc:docMk/>
            <pc:sldMk cId="2347738065" sldId="10250"/>
            <ac:spMk id="2" creationId="{27D05E01-017D-8B9D-7436-7061E5AF124B}"/>
          </ac:spMkLst>
        </pc:spChg>
      </pc:sldChg>
      <pc:sldChg chg="addSp modSp">
        <pc:chgData name="Sandra Cedervall" userId="S::sandra.cedervall@regionjh.se::fd4944f3-4680-441e-a5b4-0056ee3cd784" providerId="AD" clId="Web-{68740046-A400-4EEF-8FCB-C607143E21A7}" dt="2025-11-18T13:10:28.711" v="68" actId="1076"/>
        <pc:sldMkLst>
          <pc:docMk/>
          <pc:sldMk cId="3987007687" sldId="10253"/>
        </pc:sldMkLst>
        <pc:spChg chg="mod">
          <ac:chgData name="Sandra Cedervall" userId="S::sandra.cedervall@regionjh.se::fd4944f3-4680-441e-a5b4-0056ee3cd784" providerId="AD" clId="Web-{68740046-A400-4EEF-8FCB-C607143E21A7}" dt="2025-11-18T13:03:25.099" v="14" actId="20577"/>
          <ac:spMkLst>
            <pc:docMk/>
            <pc:sldMk cId="3987007687" sldId="10253"/>
            <ac:spMk id="2" creationId="{BF74C7BB-8067-C9EC-E83C-A4F322508034}"/>
          </ac:spMkLst>
        </pc:spChg>
        <pc:spChg chg="mod">
          <ac:chgData name="Sandra Cedervall" userId="S::sandra.cedervall@regionjh.se::fd4944f3-4680-441e-a5b4-0056ee3cd784" providerId="AD" clId="Web-{68740046-A400-4EEF-8FCB-C607143E21A7}" dt="2025-11-18T13:10:28.711" v="68" actId="1076"/>
          <ac:spMkLst>
            <pc:docMk/>
            <pc:sldMk cId="3987007687" sldId="10253"/>
            <ac:spMk id="5" creationId="{9D737443-C0A9-096D-3F7F-825AEF667A34}"/>
          </ac:spMkLst>
        </pc:spChg>
        <pc:picChg chg="add mod">
          <ac:chgData name="Sandra Cedervall" userId="S::sandra.cedervall@regionjh.se::fd4944f3-4680-441e-a5b4-0056ee3cd784" providerId="AD" clId="Web-{68740046-A400-4EEF-8FCB-C607143E21A7}" dt="2025-11-18T13:10:25.211" v="67" actId="1076"/>
          <ac:picMkLst>
            <pc:docMk/>
            <pc:sldMk cId="3987007687" sldId="10253"/>
            <ac:picMk id="4" creationId="{B5A0028A-9299-9E5D-1FD5-1DD6D36CD71C}"/>
          </ac:picMkLst>
        </pc:picChg>
        <pc:picChg chg="mod">
          <ac:chgData name="Sandra Cedervall" userId="S::sandra.cedervall@regionjh.se::fd4944f3-4680-441e-a5b4-0056ee3cd784" providerId="AD" clId="Web-{68740046-A400-4EEF-8FCB-C607143E21A7}" dt="2025-11-18T13:10:13.883" v="64" actId="688"/>
          <ac:picMkLst>
            <pc:docMk/>
            <pc:sldMk cId="3987007687" sldId="10253"/>
            <ac:picMk id="7" creationId="{30BE814E-2617-D96C-2C66-BD43D8B90CC7}"/>
          </ac:picMkLst>
        </pc:picChg>
      </pc:sldChg>
      <pc:sldChg chg="addSp modSp">
        <pc:chgData name="Sandra Cedervall" userId="S::sandra.cedervall@regionjh.se::fd4944f3-4680-441e-a5b4-0056ee3cd784" providerId="AD" clId="Web-{68740046-A400-4EEF-8FCB-C607143E21A7}" dt="2025-11-18T12:58:31.518" v="10" actId="1076"/>
        <pc:sldMkLst>
          <pc:docMk/>
          <pc:sldMk cId="2807728653" sldId="10255"/>
        </pc:sldMkLst>
        <pc:spChg chg="add mod">
          <ac:chgData name="Sandra Cedervall" userId="S::sandra.cedervall@regionjh.se::fd4944f3-4680-441e-a5b4-0056ee3cd784" providerId="AD" clId="Web-{68740046-A400-4EEF-8FCB-C607143E21A7}" dt="2025-11-18T12:58:01.143" v="6" actId="1076"/>
          <ac:spMkLst>
            <pc:docMk/>
            <pc:sldMk cId="2807728653" sldId="10255"/>
            <ac:spMk id="5" creationId="{61B280DD-7E84-189B-D83E-41593272FCE8}"/>
          </ac:spMkLst>
        </pc:spChg>
        <pc:picChg chg="add mod">
          <ac:chgData name="Sandra Cedervall" userId="S::sandra.cedervall@regionjh.se::fd4944f3-4680-441e-a5b4-0056ee3cd784" providerId="AD" clId="Web-{68740046-A400-4EEF-8FCB-C607143E21A7}" dt="2025-11-18T12:57:44.658" v="3" actId="1076"/>
          <ac:picMkLst>
            <pc:docMk/>
            <pc:sldMk cId="2807728653" sldId="10255"/>
            <ac:picMk id="2" creationId="{80EE0419-A365-3F2C-2D64-E1B1B4A12257}"/>
          </ac:picMkLst>
        </pc:picChg>
        <pc:picChg chg="add mod">
          <ac:chgData name="Sandra Cedervall" userId="S::sandra.cedervall@regionjh.se::fd4944f3-4680-441e-a5b4-0056ee3cd784" providerId="AD" clId="Web-{68740046-A400-4EEF-8FCB-C607143E21A7}" dt="2025-11-18T12:58:31.518" v="10" actId="1076"/>
          <ac:picMkLst>
            <pc:docMk/>
            <pc:sldMk cId="2807728653" sldId="10255"/>
            <ac:picMk id="6" creationId="{855778C3-9B1D-D495-94DD-E19FBE009DCE}"/>
          </ac:picMkLst>
        </pc:picChg>
      </pc:sldChg>
      <pc:sldChg chg="addSp delSp modSp new mod setBg modClrScheme chgLayout">
        <pc:chgData name="Sandra Cedervall" userId="S::sandra.cedervall@regionjh.se::fd4944f3-4680-441e-a5b4-0056ee3cd784" providerId="AD" clId="Web-{68740046-A400-4EEF-8FCB-C607143E21A7}" dt="2025-11-18T13:15:37.525" v="142" actId="1076"/>
        <pc:sldMkLst>
          <pc:docMk/>
          <pc:sldMk cId="2168491658" sldId="10265"/>
        </pc:sldMkLst>
        <pc:spChg chg="add mod">
          <ac:chgData name="Sandra Cedervall" userId="S::sandra.cedervall@regionjh.se::fd4944f3-4680-441e-a5b4-0056ee3cd784" providerId="AD" clId="Web-{68740046-A400-4EEF-8FCB-C607143E21A7}" dt="2025-11-18T13:14:19.259" v="136" actId="1076"/>
          <ac:spMkLst>
            <pc:docMk/>
            <pc:sldMk cId="2168491658" sldId="10265"/>
            <ac:spMk id="6" creationId="{0DDE91BA-A1B3-F836-B604-65A0FF7746A2}"/>
          </ac:spMkLst>
        </pc:spChg>
        <pc:spChg chg="add mod">
          <ac:chgData name="Sandra Cedervall" userId="S::sandra.cedervall@regionjh.se::fd4944f3-4680-441e-a5b4-0056ee3cd784" providerId="AD" clId="Web-{68740046-A400-4EEF-8FCB-C607143E21A7}" dt="2025-11-18T13:15:37.525" v="142" actId="1076"/>
          <ac:spMkLst>
            <pc:docMk/>
            <pc:sldMk cId="2168491658" sldId="10265"/>
            <ac:spMk id="11" creationId="{22767B70-B8D5-9433-0528-25613759EB5D}"/>
          </ac:spMkLst>
        </pc:spChg>
        <pc:picChg chg="add mod ord">
          <ac:chgData name="Sandra Cedervall" userId="S::sandra.cedervall@regionjh.se::fd4944f3-4680-441e-a5b4-0056ee3cd784" providerId="AD" clId="Web-{68740046-A400-4EEF-8FCB-C607143E21A7}" dt="2025-11-18T13:13:20.524" v="113"/>
          <ac:picMkLst>
            <pc:docMk/>
            <pc:sldMk cId="2168491658" sldId="10265"/>
            <ac:picMk id="5" creationId="{99244B2B-0E37-5D09-E06E-4756C6464323}"/>
          </ac:picMkLst>
        </pc:picChg>
      </pc:sldChg>
    </pc:docChg>
  </pc:docChgLst>
  <pc:docChgLst>
    <pc:chgData name="Sandra Cedervall" userId="S::sandra.cedervall@regionjh.se::fd4944f3-4680-441e-a5b4-0056ee3cd784" providerId="AD" clId="Web-{A48C1E17-0480-16CB-56B1-ECBAD81409CF}"/>
    <pc:docChg chg="delSld">
      <pc:chgData name="Sandra Cedervall" userId="S::sandra.cedervall@regionjh.se::fd4944f3-4680-441e-a5b4-0056ee3cd784" providerId="AD" clId="Web-{A48C1E17-0480-16CB-56B1-ECBAD81409CF}" dt="2025-11-25T12:28:44.182" v="0"/>
      <pc:docMkLst>
        <pc:docMk/>
      </pc:docMkLst>
    </pc:docChg>
  </pc:docChgLst>
  <pc:docChgLst>
    <pc:chgData name="Sandra Cedervall" userId="S::sandra.cedervall@regionjh.se::fd4944f3-4680-441e-a5b4-0056ee3cd784" providerId="AD" clId="Web-{99DBBD18-2627-A18E-2040-4BEB3F78E9A2}"/>
    <pc:docChg chg="modSld">
      <pc:chgData name="Sandra Cedervall" userId="S::sandra.cedervall@regionjh.se::fd4944f3-4680-441e-a5b4-0056ee3cd784" providerId="AD" clId="Web-{99DBBD18-2627-A18E-2040-4BEB3F78E9A2}" dt="2025-12-01T13:36:49.005" v="1" actId="1076"/>
      <pc:docMkLst>
        <pc:docMk/>
      </pc:docMkLst>
      <pc:sldChg chg="modSp">
        <pc:chgData name="Sandra Cedervall" userId="S::sandra.cedervall@regionjh.se::fd4944f3-4680-441e-a5b4-0056ee3cd784" providerId="AD" clId="Web-{99DBBD18-2627-A18E-2040-4BEB3F78E9A2}" dt="2025-12-01T13:36:49.005" v="1" actId="1076"/>
        <pc:sldMkLst>
          <pc:docMk/>
          <pc:sldMk cId="688086044" sldId="10254"/>
        </pc:sldMkLst>
        <pc:spChg chg="mod">
          <ac:chgData name="Sandra Cedervall" userId="S::sandra.cedervall@regionjh.se::fd4944f3-4680-441e-a5b4-0056ee3cd784" providerId="AD" clId="Web-{99DBBD18-2627-A18E-2040-4BEB3F78E9A2}" dt="2025-12-01T13:36:49.005" v="1" actId="1076"/>
          <ac:spMkLst>
            <pc:docMk/>
            <pc:sldMk cId="688086044" sldId="10254"/>
            <ac:spMk id="6" creationId="{9485F398-34B7-1426-70B8-1CED7AD7340F}"/>
          </ac:spMkLst>
        </pc:spChg>
      </pc:sldChg>
    </pc:docChg>
  </pc:docChgLst>
  <pc:docChgLst>
    <pc:chgData name="Sandra Cedervall" userId="S::sandra.cedervall@regionjh.se::fd4944f3-4680-441e-a5b4-0056ee3cd784" providerId="AD" clId="Web-{97B82163-6F86-604B-591D-AB5A32A183D5}"/>
    <pc:docChg chg="delSld">
      <pc:chgData name="Sandra Cedervall" userId="S::sandra.cedervall@regionjh.se::fd4944f3-4680-441e-a5b4-0056ee3cd784" providerId="AD" clId="Web-{97B82163-6F86-604B-591D-AB5A32A183D5}" dt="2025-12-12T12:07:56.454" v="0"/>
      <pc:docMkLst>
        <pc:docMk/>
      </pc:docMkLst>
      <pc:sldChg chg="del">
        <pc:chgData name="Sandra Cedervall" userId="S::sandra.cedervall@regionjh.se::fd4944f3-4680-441e-a5b4-0056ee3cd784" providerId="AD" clId="Web-{97B82163-6F86-604B-591D-AB5A32A183D5}" dt="2025-12-12T12:07:56.454" v="0"/>
        <pc:sldMkLst>
          <pc:docMk/>
          <pc:sldMk cId="3264831166" sldId="10266"/>
        </pc:sldMkLst>
      </pc:sldChg>
    </pc:docChg>
  </pc:docChgLst>
  <pc:docChgLst>
    <pc:chgData name="Sandra Cedervall" userId="S::sandra.cedervall@regionjh.se::fd4944f3-4680-441e-a5b4-0056ee3cd784" providerId="AD" clId="Web-{F7D1166B-C6E0-4A61-797F-D29DF5602C0E}"/>
    <pc:docChg chg="sldOrd">
      <pc:chgData name="Sandra Cedervall" userId="S::sandra.cedervall@regionjh.se::fd4944f3-4680-441e-a5b4-0056ee3cd784" providerId="AD" clId="Web-{F7D1166B-C6E0-4A61-797F-D29DF5602C0E}" dt="2025-11-26T12:09:32.504" v="1"/>
      <pc:docMkLst>
        <pc:docMk/>
      </pc:docMkLst>
      <pc:sldChg chg="ord">
        <pc:chgData name="Sandra Cedervall" userId="S::sandra.cedervall@regionjh.se::fd4944f3-4680-441e-a5b4-0056ee3cd784" providerId="AD" clId="Web-{F7D1166B-C6E0-4A61-797F-D29DF5602C0E}" dt="2025-11-26T12:09:32.504" v="1"/>
        <pc:sldMkLst>
          <pc:docMk/>
          <pc:sldMk cId="2807728653" sldId="10255"/>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DEAF8ADE-DFB0-6344-91AF-C2340D4A735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a:extLst>
              <a:ext uri="{FF2B5EF4-FFF2-40B4-BE49-F238E27FC236}">
                <a16:creationId xmlns:a16="http://schemas.microsoft.com/office/drawing/2014/main" id="{702F8833-CBDB-8E44-991E-7719DBE5D65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6AD629D-E35B-0940-BCF8-E9D569AAAE2E}" type="datetimeFigureOut">
              <a:rPr lang="sv-SE" smtClean="0"/>
              <a:t>2025-12-12</a:t>
            </a:fld>
            <a:endParaRPr lang="sv-SE"/>
          </a:p>
        </p:txBody>
      </p:sp>
      <p:sp>
        <p:nvSpPr>
          <p:cNvPr id="4" name="Platshållare för sidfot 3">
            <a:extLst>
              <a:ext uri="{FF2B5EF4-FFF2-40B4-BE49-F238E27FC236}">
                <a16:creationId xmlns:a16="http://schemas.microsoft.com/office/drawing/2014/main" id="{C3D6739B-AC65-D24B-AC64-71E56FA32A5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a:extLst>
              <a:ext uri="{FF2B5EF4-FFF2-40B4-BE49-F238E27FC236}">
                <a16:creationId xmlns:a16="http://schemas.microsoft.com/office/drawing/2014/main" id="{8D3F9890-91E1-FA43-9F16-0BBCFAAAAB2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69680A0-A5E7-3B49-AD2F-70CF6E629945}" type="slidenum">
              <a:rPr lang="sv-SE" smtClean="0"/>
              <a:t>‹#›</a:t>
            </a:fld>
            <a:endParaRPr lang="sv-SE"/>
          </a:p>
        </p:txBody>
      </p:sp>
    </p:spTree>
    <p:extLst>
      <p:ext uri="{BB962C8B-B14F-4D97-AF65-F5344CB8AC3E}">
        <p14:creationId xmlns:p14="http://schemas.microsoft.com/office/powerpoint/2010/main" val="31911803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023D13-F35E-4529-B3F7-0633FF5C8FD7}" type="datetimeFigureOut">
              <a:rPr lang="sv-SE" smtClean="0"/>
              <a:t>2025-12-12</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DEDCF4-EC53-45ED-9657-3068B2115E42}" type="slidenum">
              <a:rPr lang="sv-SE" smtClean="0"/>
              <a:t>‹#›</a:t>
            </a:fld>
            <a:endParaRPr lang="sv-SE"/>
          </a:p>
        </p:txBody>
      </p:sp>
    </p:spTree>
    <p:extLst>
      <p:ext uri="{BB962C8B-B14F-4D97-AF65-F5344CB8AC3E}">
        <p14:creationId xmlns:p14="http://schemas.microsoft.com/office/powerpoint/2010/main" val="2048782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36DEDCF4-EC53-45ED-9657-3068B2115E42}" type="slidenum">
              <a:rPr lang="sv-SE" smtClean="0"/>
              <a:t>2</a:t>
            </a:fld>
            <a:endParaRPr lang="sv-SE"/>
          </a:p>
        </p:txBody>
      </p:sp>
    </p:spTree>
    <p:extLst>
      <p:ext uri="{BB962C8B-B14F-4D97-AF65-F5344CB8AC3E}">
        <p14:creationId xmlns:p14="http://schemas.microsoft.com/office/powerpoint/2010/main" val="902335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36DEDCF4-EC53-45ED-9657-3068B2115E42}" type="slidenum">
              <a:rPr lang="sv-SE" smtClean="0"/>
              <a:t>3</a:t>
            </a:fld>
            <a:endParaRPr lang="sv-SE"/>
          </a:p>
        </p:txBody>
      </p:sp>
    </p:spTree>
    <p:extLst>
      <p:ext uri="{BB962C8B-B14F-4D97-AF65-F5344CB8AC3E}">
        <p14:creationId xmlns:p14="http://schemas.microsoft.com/office/powerpoint/2010/main" val="9050539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SANDRA</a:t>
            </a:r>
          </a:p>
        </p:txBody>
      </p:sp>
      <p:sp>
        <p:nvSpPr>
          <p:cNvPr id="4" name="Platshållare för bildnummer 3"/>
          <p:cNvSpPr>
            <a:spLocks noGrp="1"/>
          </p:cNvSpPr>
          <p:nvPr>
            <p:ph type="sldNum" sz="quarter" idx="5"/>
          </p:nvPr>
        </p:nvSpPr>
        <p:spPr/>
        <p:txBody>
          <a:bodyPr/>
          <a:lstStyle/>
          <a:p>
            <a:fld id="{36DEDCF4-EC53-45ED-9657-3068B2115E42}" type="slidenum">
              <a:rPr lang="sv-SE" smtClean="0"/>
              <a:t>5</a:t>
            </a:fld>
            <a:endParaRPr lang="sv-SE"/>
          </a:p>
        </p:txBody>
      </p:sp>
    </p:spTree>
    <p:extLst>
      <p:ext uri="{BB962C8B-B14F-4D97-AF65-F5344CB8AC3E}">
        <p14:creationId xmlns:p14="http://schemas.microsoft.com/office/powerpoint/2010/main" val="19759906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36DEDCF4-EC53-45ED-9657-3068B2115E42}" type="slidenum">
              <a:rPr lang="sv-SE" smtClean="0"/>
              <a:t>11</a:t>
            </a:fld>
            <a:endParaRPr lang="sv-SE"/>
          </a:p>
        </p:txBody>
      </p:sp>
    </p:spTree>
    <p:extLst>
      <p:ext uri="{BB962C8B-B14F-4D97-AF65-F5344CB8AC3E}">
        <p14:creationId xmlns:p14="http://schemas.microsoft.com/office/powerpoint/2010/main" val="17826039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tartsida utan bild ROSA">
    <p:spTree>
      <p:nvGrpSpPr>
        <p:cNvPr id="1" name=""/>
        <p:cNvGrpSpPr/>
        <p:nvPr/>
      </p:nvGrpSpPr>
      <p:grpSpPr>
        <a:xfrm>
          <a:off x="0" y="0"/>
          <a:ext cx="0" cy="0"/>
          <a:chOff x="0" y="0"/>
          <a:chExt cx="0" cy="0"/>
        </a:xfrm>
      </p:grpSpPr>
      <p:sp>
        <p:nvSpPr>
          <p:cNvPr id="18" name="Rektangel 17">
            <a:extLst>
              <a:ext uri="{FF2B5EF4-FFF2-40B4-BE49-F238E27FC236}">
                <a16:creationId xmlns:a16="http://schemas.microsoft.com/office/drawing/2014/main" id="{F6D261CD-7475-462D-96A6-570AC61F5569}"/>
              </a:ext>
            </a:extLst>
          </p:cNvPr>
          <p:cNvSpPr/>
          <p:nvPr userDrawn="1"/>
        </p:nvSpPr>
        <p:spPr>
          <a:xfrm>
            <a:off x="0" y="0"/>
            <a:ext cx="12192000" cy="56440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0" name="Bildobjekt 9">
            <a:extLst>
              <a:ext uri="{FF2B5EF4-FFF2-40B4-BE49-F238E27FC236}">
                <a16:creationId xmlns:a16="http://schemas.microsoft.com/office/drawing/2014/main" id="{0C5D4EC2-9FA8-4FE8-96F7-29DCCDEDDB4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678728"/>
            <a:ext cx="12202510" cy="2200292"/>
          </a:xfrm>
          <a:prstGeom prst="rect">
            <a:avLst/>
          </a:prstGeom>
        </p:spPr>
      </p:pic>
      <p:sp>
        <p:nvSpPr>
          <p:cNvPr id="2" name="Rubrik 1">
            <a:extLst>
              <a:ext uri="{FF2B5EF4-FFF2-40B4-BE49-F238E27FC236}">
                <a16:creationId xmlns:a16="http://schemas.microsoft.com/office/drawing/2014/main" id="{C4679F00-E121-4F6A-8D29-D9E7E550A99B}"/>
              </a:ext>
            </a:extLst>
          </p:cNvPr>
          <p:cNvSpPr>
            <a:spLocks noGrp="1"/>
          </p:cNvSpPr>
          <p:nvPr>
            <p:ph type="ctrTitle" hasCustomPrompt="1"/>
          </p:nvPr>
        </p:nvSpPr>
        <p:spPr>
          <a:xfrm>
            <a:off x="1524000" y="1952672"/>
            <a:ext cx="9144000" cy="2387600"/>
          </a:xfrm>
        </p:spPr>
        <p:txBody>
          <a:bodyPr anchor="t"/>
          <a:lstStyle>
            <a:lvl1pPr algn="ctr">
              <a:defRPr sz="5400" spc="0"/>
            </a:lvl1pPr>
          </a:lstStyle>
          <a:p>
            <a:r>
              <a:rPr lang="sv-SE"/>
              <a:t>En rubrik kommer</a:t>
            </a:r>
            <a:br>
              <a:rPr lang="sv-SE"/>
            </a:br>
            <a:r>
              <a:rPr lang="sv-SE"/>
              <a:t>att stå här och kan</a:t>
            </a:r>
            <a:br>
              <a:rPr lang="sv-SE"/>
            </a:br>
            <a:r>
              <a:rPr lang="sv-SE"/>
              <a:t>vara på tre rader</a:t>
            </a:r>
          </a:p>
        </p:txBody>
      </p:sp>
      <p:sp>
        <p:nvSpPr>
          <p:cNvPr id="3" name="Underrubrik 2">
            <a:extLst>
              <a:ext uri="{FF2B5EF4-FFF2-40B4-BE49-F238E27FC236}">
                <a16:creationId xmlns:a16="http://schemas.microsoft.com/office/drawing/2014/main" id="{F9F3B956-728F-4271-9E5F-A466177507C6}"/>
              </a:ext>
            </a:extLst>
          </p:cNvPr>
          <p:cNvSpPr>
            <a:spLocks noGrp="1"/>
          </p:cNvSpPr>
          <p:nvPr>
            <p:ph type="subTitle" idx="1" hasCustomPrompt="1"/>
          </p:nvPr>
        </p:nvSpPr>
        <p:spPr>
          <a:xfrm>
            <a:off x="1524000" y="1176772"/>
            <a:ext cx="9144000" cy="410286"/>
          </a:xfrm>
        </p:spPr>
        <p:txBody>
          <a:bodyPr anchor="b"/>
          <a:lstStyle>
            <a:lvl1pPr marL="0" indent="0" algn="ctr">
              <a:buNone/>
              <a:defRPr sz="1400" b="1" cap="all"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Ämne/titel/namn/datum</a:t>
            </a:r>
          </a:p>
        </p:txBody>
      </p:sp>
      <p:sp>
        <p:nvSpPr>
          <p:cNvPr id="9" name="Rektangel 8">
            <a:extLst>
              <a:ext uri="{FF2B5EF4-FFF2-40B4-BE49-F238E27FC236}">
                <a16:creationId xmlns:a16="http://schemas.microsoft.com/office/drawing/2014/main" id="{25C65CF8-0829-4AB6-891A-190544AC3286}"/>
              </a:ext>
            </a:extLst>
          </p:cNvPr>
          <p:cNvSpPr/>
          <p:nvPr userDrawn="1"/>
        </p:nvSpPr>
        <p:spPr>
          <a:xfrm>
            <a:off x="-2575249" y="841599"/>
            <a:ext cx="2447663" cy="861774"/>
          </a:xfrm>
          <a:prstGeom prst="rect">
            <a:avLst/>
          </a:prstGeom>
        </p:spPr>
        <p:txBody>
          <a:bodyPr wrap="square">
            <a:spAutoFit/>
          </a:bodyPr>
          <a:lstStyle/>
          <a:p>
            <a:pPr algn="r">
              <a:spcAft>
                <a:spcPts val="0"/>
              </a:spcAft>
            </a:pPr>
            <a:r>
              <a:rPr lang="sv-SE" sz="1000">
                <a:effectLst/>
                <a:latin typeface="Calibri" panose="020F0502020204030204" pitchFamily="34" charset="0"/>
                <a:ea typeface="Calibri" panose="020F0502020204030204" pitchFamily="34" charset="0"/>
              </a:rPr>
              <a:t>Varje rubrik inleds </a:t>
            </a:r>
            <a:r>
              <a:rPr lang="sv-SE" sz="1000">
                <a:solidFill>
                  <a:schemeClr val="accent1"/>
                </a:solidFill>
                <a:effectLst/>
                <a:latin typeface="Calibri" panose="020F0502020204030204" pitchFamily="34" charset="0"/>
                <a:ea typeface="Calibri" panose="020F0502020204030204" pitchFamily="34" charset="0"/>
              </a:rPr>
              <a:t>med ljusare röd</a:t>
            </a:r>
            <a:r>
              <a:rPr lang="sv-SE" sz="1000">
                <a:effectLst/>
                <a:latin typeface="Calibri" panose="020F0502020204030204" pitchFamily="34" charset="0"/>
                <a:ea typeface="Calibri" panose="020F0502020204030204" pitchFamily="34" charset="0"/>
              </a:rPr>
              <a:t> se bild. (Bild på inringad färg i paletten)</a:t>
            </a:r>
          </a:p>
          <a:p>
            <a:pPr algn="r">
              <a:spcAft>
                <a:spcPts val="0"/>
              </a:spcAft>
            </a:pPr>
            <a:endParaRPr lang="sv-SE" sz="1000">
              <a:effectLst/>
              <a:latin typeface="Calibri" panose="020F0502020204030204" pitchFamily="34" charset="0"/>
              <a:ea typeface="Calibri" panose="020F0502020204030204" pitchFamily="34" charset="0"/>
            </a:endParaRPr>
          </a:p>
          <a:p>
            <a:pPr algn="r">
              <a:spcAft>
                <a:spcPts val="0"/>
              </a:spcAft>
            </a:pPr>
            <a:r>
              <a:rPr lang="sv-SE" sz="1000">
                <a:effectLst/>
                <a:latin typeface="Calibri" panose="020F0502020204030204" pitchFamily="34" charset="0"/>
                <a:ea typeface="Calibri" panose="020F0502020204030204" pitchFamily="34" charset="0"/>
              </a:rPr>
              <a:t>Detta måste göras manuellt genom att markera texten.</a:t>
            </a:r>
          </a:p>
        </p:txBody>
      </p:sp>
      <p:pic>
        <p:nvPicPr>
          <p:cNvPr id="12" name="Bildobjekt 11">
            <a:extLst>
              <a:ext uri="{FF2B5EF4-FFF2-40B4-BE49-F238E27FC236}">
                <a16:creationId xmlns:a16="http://schemas.microsoft.com/office/drawing/2014/main" id="{EBE118A1-F797-4EAF-B63F-697D3863BC3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40767" y="1808804"/>
            <a:ext cx="1685925" cy="628650"/>
          </a:xfrm>
          <a:prstGeom prst="rect">
            <a:avLst/>
          </a:prstGeom>
        </p:spPr>
      </p:pic>
      <p:pic>
        <p:nvPicPr>
          <p:cNvPr id="4" name="Bildobjekt 3" descr="En bild som visar text, Teckensnitt, Grafik, grafisk design&#10;&#10;AI-genererat innehåll kan vara felaktigt.">
            <a:extLst>
              <a:ext uri="{FF2B5EF4-FFF2-40B4-BE49-F238E27FC236}">
                <a16:creationId xmlns:a16="http://schemas.microsoft.com/office/drawing/2014/main" id="{D97718CC-F949-3EF3-469B-5B356D6962E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680000" y="5760000"/>
            <a:ext cx="2880056" cy="733269"/>
          </a:xfrm>
          <a:prstGeom prst="rect">
            <a:avLst/>
          </a:prstGeom>
        </p:spPr>
      </p:pic>
    </p:spTree>
    <p:extLst>
      <p:ext uri="{BB962C8B-B14F-4D97-AF65-F5344CB8AC3E}">
        <p14:creationId xmlns:p14="http://schemas.microsoft.com/office/powerpoint/2010/main" val="2228013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tandardsida bild vänst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97E423A-6DB5-459A-B33C-DC429504900E}"/>
              </a:ext>
            </a:extLst>
          </p:cNvPr>
          <p:cNvSpPr>
            <a:spLocks noGrp="1"/>
          </p:cNvSpPr>
          <p:nvPr>
            <p:ph type="title" hasCustomPrompt="1"/>
          </p:nvPr>
        </p:nvSpPr>
        <p:spPr/>
        <p:txBody>
          <a:bodyPr/>
          <a:lstStyle>
            <a:lvl1pPr>
              <a:defRPr spc="0"/>
            </a:lvl1pPr>
          </a:lstStyle>
          <a:p>
            <a:r>
              <a:rPr lang="sv-SE">
                <a:solidFill>
                  <a:schemeClr val="accent1"/>
                </a:solidFill>
              </a:rPr>
              <a:t>Rubrik</a:t>
            </a:r>
            <a:r>
              <a:rPr lang="sv-SE"/>
              <a:t> på en rad</a:t>
            </a:r>
          </a:p>
        </p:txBody>
      </p:sp>
      <p:sp>
        <p:nvSpPr>
          <p:cNvPr id="3" name="Platshållare för innehåll 2">
            <a:extLst>
              <a:ext uri="{FF2B5EF4-FFF2-40B4-BE49-F238E27FC236}">
                <a16:creationId xmlns:a16="http://schemas.microsoft.com/office/drawing/2014/main" id="{C591B10F-9AE3-44F1-83B7-0D36638C58B2}"/>
              </a:ext>
            </a:extLst>
          </p:cNvPr>
          <p:cNvSpPr>
            <a:spLocks noGrp="1"/>
          </p:cNvSpPr>
          <p:nvPr>
            <p:ph idx="1"/>
          </p:nvPr>
        </p:nvSpPr>
        <p:spPr>
          <a:xfrm>
            <a:off x="5423338" y="1693273"/>
            <a:ext cx="5958536" cy="3564527"/>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sidfot 4">
            <a:extLst>
              <a:ext uri="{FF2B5EF4-FFF2-40B4-BE49-F238E27FC236}">
                <a16:creationId xmlns:a16="http://schemas.microsoft.com/office/drawing/2014/main" id="{7C8D24B6-D2A2-49C9-BA42-DB7B32029E04}"/>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E77E05EC-B5C7-4E5C-99AF-DAA72183B66D}"/>
              </a:ext>
            </a:extLst>
          </p:cNvPr>
          <p:cNvSpPr>
            <a:spLocks noGrp="1"/>
          </p:cNvSpPr>
          <p:nvPr>
            <p:ph type="sldNum" sz="quarter" idx="12"/>
          </p:nvPr>
        </p:nvSpPr>
        <p:spPr/>
        <p:txBody>
          <a:bodyPr/>
          <a:lstStyle/>
          <a:p>
            <a:fld id="{7FF155A8-5C6D-4241-95DF-81E4F2B16EE5}" type="slidenum">
              <a:rPr lang="sv-SE" smtClean="0"/>
              <a:t>‹#›</a:t>
            </a:fld>
            <a:endParaRPr lang="sv-SE"/>
          </a:p>
        </p:txBody>
      </p:sp>
      <p:sp>
        <p:nvSpPr>
          <p:cNvPr id="10" name="Platshållare för bild 9">
            <a:extLst>
              <a:ext uri="{FF2B5EF4-FFF2-40B4-BE49-F238E27FC236}">
                <a16:creationId xmlns:a16="http://schemas.microsoft.com/office/drawing/2014/main" id="{E79EAE5D-FEC0-4EF7-BBA5-3270B4215AD3}"/>
              </a:ext>
            </a:extLst>
          </p:cNvPr>
          <p:cNvSpPr>
            <a:spLocks noGrp="1"/>
          </p:cNvSpPr>
          <p:nvPr>
            <p:ph type="pic" sz="quarter" idx="13"/>
          </p:nvPr>
        </p:nvSpPr>
        <p:spPr>
          <a:xfrm>
            <a:off x="935038" y="1619250"/>
            <a:ext cx="4110037" cy="3709988"/>
          </a:xfrm>
          <a:prstGeom prst="roundRect">
            <a:avLst>
              <a:gd name="adj" fmla="val 1369"/>
            </a:avLst>
          </a:prstGeom>
          <a:noFill/>
        </p:spPr>
        <p:txBody>
          <a:bodyPr tIns="576000"/>
          <a:lstStyle>
            <a:lvl1pPr marL="0" indent="0" algn="ctr">
              <a:buNone/>
              <a:defRPr/>
            </a:lvl1pPr>
          </a:lstStyle>
          <a:p>
            <a:r>
              <a:rPr lang="sv-SE"/>
              <a:t>Klicka på ikonen för att lägga till en bild</a:t>
            </a:r>
          </a:p>
        </p:txBody>
      </p:sp>
    </p:spTree>
    <p:extLst>
      <p:ext uri="{BB962C8B-B14F-4D97-AF65-F5344CB8AC3E}">
        <p14:creationId xmlns:p14="http://schemas.microsoft.com/office/powerpoint/2010/main" val="57955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tandardsida bild hög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97E423A-6DB5-459A-B33C-DC429504900E}"/>
              </a:ext>
            </a:extLst>
          </p:cNvPr>
          <p:cNvSpPr>
            <a:spLocks noGrp="1"/>
          </p:cNvSpPr>
          <p:nvPr>
            <p:ph type="title" hasCustomPrompt="1"/>
          </p:nvPr>
        </p:nvSpPr>
        <p:spPr>
          <a:xfrm>
            <a:off x="874296" y="84221"/>
            <a:ext cx="10567736" cy="1149264"/>
          </a:xfrm>
        </p:spPr>
        <p:txBody>
          <a:bodyPr/>
          <a:lstStyle>
            <a:lvl1pPr>
              <a:defRPr spc="0"/>
            </a:lvl1pPr>
          </a:lstStyle>
          <a:p>
            <a:r>
              <a:rPr lang="sv-SE">
                <a:solidFill>
                  <a:schemeClr val="accent1"/>
                </a:solidFill>
              </a:rPr>
              <a:t>Rubrik</a:t>
            </a:r>
            <a:r>
              <a:rPr lang="sv-SE"/>
              <a:t> på en rad</a:t>
            </a:r>
          </a:p>
        </p:txBody>
      </p:sp>
      <p:sp>
        <p:nvSpPr>
          <p:cNvPr id="3" name="Platshållare för innehåll 2">
            <a:extLst>
              <a:ext uri="{FF2B5EF4-FFF2-40B4-BE49-F238E27FC236}">
                <a16:creationId xmlns:a16="http://schemas.microsoft.com/office/drawing/2014/main" id="{C591B10F-9AE3-44F1-83B7-0D36638C58B2}"/>
              </a:ext>
            </a:extLst>
          </p:cNvPr>
          <p:cNvSpPr>
            <a:spLocks noGrp="1"/>
          </p:cNvSpPr>
          <p:nvPr>
            <p:ph idx="1"/>
          </p:nvPr>
        </p:nvSpPr>
        <p:spPr>
          <a:xfrm>
            <a:off x="922424" y="1693273"/>
            <a:ext cx="5919810" cy="3564527"/>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sidfot 4">
            <a:extLst>
              <a:ext uri="{FF2B5EF4-FFF2-40B4-BE49-F238E27FC236}">
                <a16:creationId xmlns:a16="http://schemas.microsoft.com/office/drawing/2014/main" id="{7C8D24B6-D2A2-49C9-BA42-DB7B32029E04}"/>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E77E05EC-B5C7-4E5C-99AF-DAA72183B66D}"/>
              </a:ext>
            </a:extLst>
          </p:cNvPr>
          <p:cNvSpPr>
            <a:spLocks noGrp="1"/>
          </p:cNvSpPr>
          <p:nvPr>
            <p:ph type="sldNum" sz="quarter" idx="12"/>
          </p:nvPr>
        </p:nvSpPr>
        <p:spPr/>
        <p:txBody>
          <a:bodyPr/>
          <a:lstStyle/>
          <a:p>
            <a:fld id="{7FF155A8-5C6D-4241-95DF-81E4F2B16EE5}" type="slidenum">
              <a:rPr lang="sv-SE" smtClean="0"/>
              <a:t>‹#›</a:t>
            </a:fld>
            <a:endParaRPr lang="sv-SE"/>
          </a:p>
        </p:txBody>
      </p:sp>
      <p:sp>
        <p:nvSpPr>
          <p:cNvPr id="7" name="Platshållare för bild 9">
            <a:extLst>
              <a:ext uri="{FF2B5EF4-FFF2-40B4-BE49-F238E27FC236}">
                <a16:creationId xmlns:a16="http://schemas.microsoft.com/office/drawing/2014/main" id="{DCD0C5FE-126D-416C-9A5B-02C9EAD42FBB}"/>
              </a:ext>
            </a:extLst>
          </p:cNvPr>
          <p:cNvSpPr>
            <a:spLocks noGrp="1"/>
          </p:cNvSpPr>
          <p:nvPr>
            <p:ph type="pic" sz="quarter" idx="13"/>
          </p:nvPr>
        </p:nvSpPr>
        <p:spPr>
          <a:xfrm>
            <a:off x="7346348" y="1619250"/>
            <a:ext cx="4110037" cy="3709988"/>
          </a:xfrm>
          <a:prstGeom prst="roundRect">
            <a:avLst>
              <a:gd name="adj" fmla="val 1369"/>
            </a:avLst>
          </a:prstGeom>
          <a:noFill/>
        </p:spPr>
        <p:txBody>
          <a:bodyPr tIns="576000"/>
          <a:lstStyle>
            <a:lvl1pPr marL="0" indent="0" algn="ctr">
              <a:buNone/>
              <a:defRPr/>
            </a:lvl1pPr>
          </a:lstStyle>
          <a:p>
            <a:r>
              <a:rPr lang="sv-SE"/>
              <a:t>Klicka på ikonen för att lägga till en bild</a:t>
            </a:r>
          </a:p>
        </p:txBody>
      </p:sp>
    </p:spTree>
    <p:extLst>
      <p:ext uri="{BB962C8B-B14F-4D97-AF65-F5344CB8AC3E}">
        <p14:creationId xmlns:p14="http://schemas.microsoft.com/office/powerpoint/2010/main" val="4197912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lutsida">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8D5545B1-EC61-4586-B3F7-6354B25D50F5}"/>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9" name="Bildobjekt 8" descr="En bild som visar text, Teckensnitt, Grafik, grafisk design&#10;&#10;AI-genererat innehåll kan vara felaktigt.">
            <a:extLst>
              <a:ext uri="{FF2B5EF4-FFF2-40B4-BE49-F238E27FC236}">
                <a16:creationId xmlns:a16="http://schemas.microsoft.com/office/drawing/2014/main" id="{3B326034-8C65-7F1D-24BB-17D037EE10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10896" y="2819079"/>
            <a:ext cx="5570204" cy="1418186"/>
          </a:xfrm>
          <a:prstGeom prst="rect">
            <a:avLst/>
          </a:prstGeom>
        </p:spPr>
      </p:pic>
    </p:spTree>
    <p:extLst>
      <p:ext uri="{BB962C8B-B14F-4D97-AF65-F5344CB8AC3E}">
        <p14:creationId xmlns:p14="http://schemas.microsoft.com/office/powerpoint/2010/main" val="1389849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Startsida utan bild VIT">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id="{0C5D4EC2-9FA8-4FE8-96F7-29DCCDEDDB4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678728"/>
            <a:ext cx="12202510" cy="2200292"/>
          </a:xfrm>
          <a:prstGeom prst="rect">
            <a:avLst/>
          </a:prstGeom>
        </p:spPr>
      </p:pic>
      <p:sp>
        <p:nvSpPr>
          <p:cNvPr id="2" name="Rubrik 1">
            <a:extLst>
              <a:ext uri="{FF2B5EF4-FFF2-40B4-BE49-F238E27FC236}">
                <a16:creationId xmlns:a16="http://schemas.microsoft.com/office/drawing/2014/main" id="{C4679F00-E121-4F6A-8D29-D9E7E550A99B}"/>
              </a:ext>
            </a:extLst>
          </p:cNvPr>
          <p:cNvSpPr>
            <a:spLocks noGrp="1"/>
          </p:cNvSpPr>
          <p:nvPr>
            <p:ph type="ctrTitle" hasCustomPrompt="1"/>
          </p:nvPr>
        </p:nvSpPr>
        <p:spPr>
          <a:xfrm>
            <a:off x="1524000" y="1952672"/>
            <a:ext cx="9144000" cy="2387600"/>
          </a:xfrm>
        </p:spPr>
        <p:txBody>
          <a:bodyPr anchor="t"/>
          <a:lstStyle>
            <a:lvl1pPr algn="ctr">
              <a:defRPr sz="5400"/>
            </a:lvl1pPr>
          </a:lstStyle>
          <a:p>
            <a:r>
              <a:rPr lang="sv-SE"/>
              <a:t>En rubrik kommer</a:t>
            </a:r>
            <a:br>
              <a:rPr lang="sv-SE"/>
            </a:br>
            <a:r>
              <a:rPr lang="sv-SE"/>
              <a:t>att stå här och kan</a:t>
            </a:r>
            <a:br>
              <a:rPr lang="sv-SE"/>
            </a:br>
            <a:r>
              <a:rPr lang="sv-SE"/>
              <a:t>vara på tre rader</a:t>
            </a:r>
          </a:p>
        </p:txBody>
      </p:sp>
      <p:sp>
        <p:nvSpPr>
          <p:cNvPr id="3" name="Underrubrik 2">
            <a:extLst>
              <a:ext uri="{FF2B5EF4-FFF2-40B4-BE49-F238E27FC236}">
                <a16:creationId xmlns:a16="http://schemas.microsoft.com/office/drawing/2014/main" id="{F9F3B956-728F-4271-9E5F-A466177507C6}"/>
              </a:ext>
            </a:extLst>
          </p:cNvPr>
          <p:cNvSpPr>
            <a:spLocks noGrp="1"/>
          </p:cNvSpPr>
          <p:nvPr>
            <p:ph type="subTitle" idx="1" hasCustomPrompt="1"/>
          </p:nvPr>
        </p:nvSpPr>
        <p:spPr>
          <a:xfrm>
            <a:off x="1524000" y="1176772"/>
            <a:ext cx="9144000" cy="410286"/>
          </a:xfrm>
        </p:spPr>
        <p:txBody>
          <a:bodyPr anchor="b"/>
          <a:lstStyle>
            <a:lvl1pPr marL="0" indent="0" algn="ctr">
              <a:buNone/>
              <a:defRPr sz="1400" b="1" cap="all"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Ämne/titel/namn/datum</a:t>
            </a:r>
          </a:p>
        </p:txBody>
      </p:sp>
      <p:sp>
        <p:nvSpPr>
          <p:cNvPr id="9" name="Rektangel 8">
            <a:extLst>
              <a:ext uri="{FF2B5EF4-FFF2-40B4-BE49-F238E27FC236}">
                <a16:creationId xmlns:a16="http://schemas.microsoft.com/office/drawing/2014/main" id="{25C65CF8-0829-4AB6-891A-190544AC3286}"/>
              </a:ext>
            </a:extLst>
          </p:cNvPr>
          <p:cNvSpPr/>
          <p:nvPr userDrawn="1"/>
        </p:nvSpPr>
        <p:spPr>
          <a:xfrm>
            <a:off x="-2575249" y="841599"/>
            <a:ext cx="2447663" cy="861774"/>
          </a:xfrm>
          <a:prstGeom prst="rect">
            <a:avLst/>
          </a:prstGeom>
        </p:spPr>
        <p:txBody>
          <a:bodyPr wrap="square">
            <a:spAutoFit/>
          </a:bodyPr>
          <a:lstStyle/>
          <a:p>
            <a:pPr algn="r">
              <a:spcAft>
                <a:spcPts val="0"/>
              </a:spcAft>
            </a:pPr>
            <a:r>
              <a:rPr lang="sv-SE" sz="1000">
                <a:effectLst/>
                <a:latin typeface="Calibri" panose="020F0502020204030204" pitchFamily="34" charset="0"/>
                <a:ea typeface="Calibri" panose="020F0502020204030204" pitchFamily="34" charset="0"/>
              </a:rPr>
              <a:t>Varje rubrik inleds </a:t>
            </a:r>
            <a:r>
              <a:rPr lang="sv-SE" sz="1000">
                <a:solidFill>
                  <a:schemeClr val="accent1"/>
                </a:solidFill>
                <a:effectLst/>
                <a:latin typeface="Calibri" panose="020F0502020204030204" pitchFamily="34" charset="0"/>
                <a:ea typeface="Calibri" panose="020F0502020204030204" pitchFamily="34" charset="0"/>
              </a:rPr>
              <a:t>med ljusare röd</a:t>
            </a:r>
            <a:r>
              <a:rPr lang="sv-SE" sz="1000">
                <a:effectLst/>
                <a:latin typeface="Calibri" panose="020F0502020204030204" pitchFamily="34" charset="0"/>
                <a:ea typeface="Calibri" panose="020F0502020204030204" pitchFamily="34" charset="0"/>
              </a:rPr>
              <a:t> se bild. (Bild på inringad färg i paletten)</a:t>
            </a:r>
          </a:p>
          <a:p>
            <a:pPr algn="r">
              <a:spcAft>
                <a:spcPts val="0"/>
              </a:spcAft>
            </a:pPr>
            <a:endParaRPr lang="sv-SE" sz="1000">
              <a:effectLst/>
              <a:latin typeface="Calibri" panose="020F0502020204030204" pitchFamily="34" charset="0"/>
              <a:ea typeface="Calibri" panose="020F0502020204030204" pitchFamily="34" charset="0"/>
            </a:endParaRPr>
          </a:p>
          <a:p>
            <a:pPr algn="r">
              <a:spcAft>
                <a:spcPts val="0"/>
              </a:spcAft>
            </a:pPr>
            <a:r>
              <a:rPr lang="sv-SE" sz="1000">
                <a:effectLst/>
                <a:latin typeface="Calibri" panose="020F0502020204030204" pitchFamily="34" charset="0"/>
                <a:ea typeface="Calibri" panose="020F0502020204030204" pitchFamily="34" charset="0"/>
              </a:rPr>
              <a:t>Detta måste göras manuellt genom att markera texten.</a:t>
            </a:r>
          </a:p>
        </p:txBody>
      </p:sp>
      <p:pic>
        <p:nvPicPr>
          <p:cNvPr id="12" name="Bildobjekt 11">
            <a:extLst>
              <a:ext uri="{FF2B5EF4-FFF2-40B4-BE49-F238E27FC236}">
                <a16:creationId xmlns:a16="http://schemas.microsoft.com/office/drawing/2014/main" id="{EBE118A1-F797-4EAF-B63F-697D3863BC3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40767" y="1808804"/>
            <a:ext cx="1685925" cy="628650"/>
          </a:xfrm>
          <a:prstGeom prst="rect">
            <a:avLst/>
          </a:prstGeom>
        </p:spPr>
      </p:pic>
      <p:pic>
        <p:nvPicPr>
          <p:cNvPr id="5" name="Bildobjekt 4" descr="En bild som visar text, Teckensnitt, Grafik, grafisk design&#10;&#10;AI-genererat innehåll kan vara felaktigt.">
            <a:extLst>
              <a:ext uri="{FF2B5EF4-FFF2-40B4-BE49-F238E27FC236}">
                <a16:creationId xmlns:a16="http://schemas.microsoft.com/office/drawing/2014/main" id="{28A28E25-9534-94F5-655A-6C91BE5659B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680000" y="5760000"/>
            <a:ext cx="2880056" cy="733269"/>
          </a:xfrm>
          <a:prstGeom prst="rect">
            <a:avLst/>
          </a:prstGeom>
        </p:spPr>
      </p:pic>
    </p:spTree>
    <p:extLst>
      <p:ext uri="{BB962C8B-B14F-4D97-AF65-F5344CB8AC3E}">
        <p14:creationId xmlns:p14="http://schemas.microsoft.com/office/powerpoint/2010/main" val="516649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tartsida med bild ROSA">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198FF978-7AC6-4A7A-943A-D6BAC9303385}"/>
              </a:ext>
            </a:extLst>
          </p:cNvPr>
          <p:cNvSpPr/>
          <p:nvPr userDrawn="1"/>
        </p:nvSpPr>
        <p:spPr>
          <a:xfrm>
            <a:off x="0" y="6120545"/>
            <a:ext cx="12196800" cy="74595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Platshållare för bild 6">
            <a:extLst>
              <a:ext uri="{FF2B5EF4-FFF2-40B4-BE49-F238E27FC236}">
                <a16:creationId xmlns:a16="http://schemas.microsoft.com/office/drawing/2014/main" id="{733B926C-A7EB-4393-AE91-4468A5CB554A}"/>
              </a:ext>
            </a:extLst>
          </p:cNvPr>
          <p:cNvSpPr>
            <a:spLocks noGrp="1"/>
          </p:cNvSpPr>
          <p:nvPr>
            <p:ph type="pic" sz="quarter" idx="13"/>
          </p:nvPr>
        </p:nvSpPr>
        <p:spPr>
          <a:xfrm>
            <a:off x="-10510" y="0"/>
            <a:ext cx="12202510" cy="4781496"/>
          </a:xfrm>
          <a:custGeom>
            <a:avLst/>
            <a:gdLst>
              <a:gd name="connsiteX0" fmla="*/ 0 w 12192000"/>
              <a:gd name="connsiteY0" fmla="*/ 0 h 5307013"/>
              <a:gd name="connsiteX1" fmla="*/ 12192000 w 12192000"/>
              <a:gd name="connsiteY1" fmla="*/ 0 h 5307013"/>
              <a:gd name="connsiteX2" fmla="*/ 12192000 w 12192000"/>
              <a:gd name="connsiteY2" fmla="*/ 5307013 h 5307013"/>
              <a:gd name="connsiteX3" fmla="*/ 0 w 12192000"/>
              <a:gd name="connsiteY3" fmla="*/ 5307013 h 5307013"/>
              <a:gd name="connsiteX4" fmla="*/ 0 w 12192000"/>
              <a:gd name="connsiteY4" fmla="*/ 0 h 5307013"/>
              <a:gd name="connsiteX0" fmla="*/ 0 w 12192000"/>
              <a:gd name="connsiteY0" fmla="*/ 0 h 5318234"/>
              <a:gd name="connsiteX1" fmla="*/ 12192000 w 12192000"/>
              <a:gd name="connsiteY1" fmla="*/ 0 h 5318234"/>
              <a:gd name="connsiteX2" fmla="*/ 12192000 w 12192000"/>
              <a:gd name="connsiteY2" fmla="*/ 5307013 h 5318234"/>
              <a:gd name="connsiteX3" fmla="*/ 6243145 w 12192000"/>
              <a:gd name="connsiteY3" fmla="*/ 5318234 h 5318234"/>
              <a:gd name="connsiteX4" fmla="*/ 0 w 12192000"/>
              <a:gd name="connsiteY4" fmla="*/ 5307013 h 5318234"/>
              <a:gd name="connsiteX5" fmla="*/ 0 w 12192000"/>
              <a:gd name="connsiteY5" fmla="*/ 0 h 5318234"/>
              <a:gd name="connsiteX0" fmla="*/ 0 w 12192000"/>
              <a:gd name="connsiteY0" fmla="*/ 0 h 5307013"/>
              <a:gd name="connsiteX1" fmla="*/ 12192000 w 12192000"/>
              <a:gd name="connsiteY1" fmla="*/ 0 h 5307013"/>
              <a:gd name="connsiteX2" fmla="*/ 12192000 w 12192000"/>
              <a:gd name="connsiteY2" fmla="*/ 5307013 h 5307013"/>
              <a:gd name="connsiteX3" fmla="*/ 6264166 w 12192000"/>
              <a:gd name="connsiteY3" fmla="*/ 4183117 h 5307013"/>
              <a:gd name="connsiteX4" fmla="*/ 0 w 12192000"/>
              <a:gd name="connsiteY4" fmla="*/ 5307013 h 5307013"/>
              <a:gd name="connsiteX5" fmla="*/ 0 w 12192000"/>
              <a:gd name="connsiteY5" fmla="*/ 0 h 5307013"/>
              <a:gd name="connsiteX0" fmla="*/ 0 w 12192000"/>
              <a:gd name="connsiteY0" fmla="*/ 0 h 5307013"/>
              <a:gd name="connsiteX1" fmla="*/ 12192000 w 12192000"/>
              <a:gd name="connsiteY1" fmla="*/ 0 h 5307013"/>
              <a:gd name="connsiteX2" fmla="*/ 12192000 w 12192000"/>
              <a:gd name="connsiteY2" fmla="*/ 5307013 h 5307013"/>
              <a:gd name="connsiteX3" fmla="*/ 6264166 w 12192000"/>
              <a:gd name="connsiteY3" fmla="*/ 4183117 h 5307013"/>
              <a:gd name="connsiteX4" fmla="*/ 0 w 12192000"/>
              <a:gd name="connsiteY4" fmla="*/ 5307013 h 5307013"/>
              <a:gd name="connsiteX5" fmla="*/ 0 w 12192000"/>
              <a:gd name="connsiteY5" fmla="*/ 0 h 5307013"/>
              <a:gd name="connsiteX0" fmla="*/ 0 w 12192000"/>
              <a:gd name="connsiteY0" fmla="*/ 0 h 5307013"/>
              <a:gd name="connsiteX1" fmla="*/ 12192000 w 12192000"/>
              <a:gd name="connsiteY1" fmla="*/ 0 h 5307013"/>
              <a:gd name="connsiteX2" fmla="*/ 12192000 w 12192000"/>
              <a:gd name="connsiteY2" fmla="*/ 5307013 h 5307013"/>
              <a:gd name="connsiteX3" fmla="*/ 6264166 w 12192000"/>
              <a:gd name="connsiteY3" fmla="*/ 4183117 h 5307013"/>
              <a:gd name="connsiteX4" fmla="*/ 0 w 12192000"/>
              <a:gd name="connsiteY4" fmla="*/ 5307013 h 5307013"/>
              <a:gd name="connsiteX5" fmla="*/ 0 w 12192000"/>
              <a:gd name="connsiteY5" fmla="*/ 0 h 5307013"/>
              <a:gd name="connsiteX0" fmla="*/ 0 w 12192000"/>
              <a:gd name="connsiteY0" fmla="*/ 0 h 5307013"/>
              <a:gd name="connsiteX1" fmla="*/ 12192000 w 12192000"/>
              <a:gd name="connsiteY1" fmla="*/ 0 h 5307013"/>
              <a:gd name="connsiteX2" fmla="*/ 12192000 w 12192000"/>
              <a:gd name="connsiteY2" fmla="*/ 5307013 h 5307013"/>
              <a:gd name="connsiteX3" fmla="*/ 0 w 12192000"/>
              <a:gd name="connsiteY3" fmla="*/ 5307013 h 5307013"/>
              <a:gd name="connsiteX4" fmla="*/ 0 w 12192000"/>
              <a:gd name="connsiteY4" fmla="*/ 0 h 5307013"/>
              <a:gd name="connsiteX0" fmla="*/ 0 w 12192000"/>
              <a:gd name="connsiteY0" fmla="*/ 0 h 5307013"/>
              <a:gd name="connsiteX1" fmla="*/ 12192000 w 12192000"/>
              <a:gd name="connsiteY1" fmla="*/ 0 h 5307013"/>
              <a:gd name="connsiteX2" fmla="*/ 12192000 w 12192000"/>
              <a:gd name="connsiteY2" fmla="*/ 5307013 h 5307013"/>
              <a:gd name="connsiteX3" fmla="*/ 0 w 12192000"/>
              <a:gd name="connsiteY3" fmla="*/ 5307013 h 5307013"/>
              <a:gd name="connsiteX4" fmla="*/ 0 w 12192000"/>
              <a:gd name="connsiteY4" fmla="*/ 0 h 5307013"/>
              <a:gd name="connsiteX0" fmla="*/ 0 w 12192000"/>
              <a:gd name="connsiteY0" fmla="*/ 0 h 5307013"/>
              <a:gd name="connsiteX1" fmla="*/ 12192000 w 12192000"/>
              <a:gd name="connsiteY1" fmla="*/ 0 h 5307013"/>
              <a:gd name="connsiteX2" fmla="*/ 12192000 w 12192000"/>
              <a:gd name="connsiteY2" fmla="*/ 5307013 h 5307013"/>
              <a:gd name="connsiteX3" fmla="*/ 21021 w 12192000"/>
              <a:gd name="connsiteY3" fmla="*/ 4686903 h 5307013"/>
              <a:gd name="connsiteX4" fmla="*/ 0 w 12192000"/>
              <a:gd name="connsiteY4" fmla="*/ 0 h 5307013"/>
              <a:gd name="connsiteX0" fmla="*/ 0 w 12192000"/>
              <a:gd name="connsiteY0" fmla="*/ 0 h 5307013"/>
              <a:gd name="connsiteX1" fmla="*/ 12192000 w 12192000"/>
              <a:gd name="connsiteY1" fmla="*/ 0 h 5307013"/>
              <a:gd name="connsiteX2" fmla="*/ 12192000 w 12192000"/>
              <a:gd name="connsiteY2" fmla="*/ 5307013 h 5307013"/>
              <a:gd name="connsiteX3" fmla="*/ 21021 w 12192000"/>
              <a:gd name="connsiteY3" fmla="*/ 4686903 h 5307013"/>
              <a:gd name="connsiteX4" fmla="*/ 0 w 12192000"/>
              <a:gd name="connsiteY4" fmla="*/ 0 h 5307013"/>
              <a:gd name="connsiteX0" fmla="*/ 0 w 12192000"/>
              <a:gd name="connsiteY0" fmla="*/ 0 h 4781496"/>
              <a:gd name="connsiteX1" fmla="*/ 12192000 w 12192000"/>
              <a:gd name="connsiteY1" fmla="*/ 0 h 4781496"/>
              <a:gd name="connsiteX2" fmla="*/ 12192000 w 12192000"/>
              <a:gd name="connsiteY2" fmla="*/ 4781496 h 4781496"/>
              <a:gd name="connsiteX3" fmla="*/ 21021 w 12192000"/>
              <a:gd name="connsiteY3" fmla="*/ 4686903 h 4781496"/>
              <a:gd name="connsiteX4" fmla="*/ 0 w 12192000"/>
              <a:gd name="connsiteY4" fmla="*/ 0 h 4781496"/>
              <a:gd name="connsiteX0" fmla="*/ 0 w 12192000"/>
              <a:gd name="connsiteY0" fmla="*/ 0 h 4781496"/>
              <a:gd name="connsiteX1" fmla="*/ 12192000 w 12192000"/>
              <a:gd name="connsiteY1" fmla="*/ 0 h 4781496"/>
              <a:gd name="connsiteX2" fmla="*/ 12192000 w 12192000"/>
              <a:gd name="connsiteY2" fmla="*/ 4781496 h 4781496"/>
              <a:gd name="connsiteX3" fmla="*/ 21021 w 12192000"/>
              <a:gd name="connsiteY3" fmla="*/ 4686903 h 4781496"/>
              <a:gd name="connsiteX4" fmla="*/ 0 w 12192000"/>
              <a:gd name="connsiteY4" fmla="*/ 0 h 4781496"/>
              <a:gd name="connsiteX0" fmla="*/ 0 w 12192000"/>
              <a:gd name="connsiteY0" fmla="*/ 0 h 4781496"/>
              <a:gd name="connsiteX1" fmla="*/ 12192000 w 12192000"/>
              <a:gd name="connsiteY1" fmla="*/ 0 h 4781496"/>
              <a:gd name="connsiteX2" fmla="*/ 12192000 w 12192000"/>
              <a:gd name="connsiteY2" fmla="*/ 4781496 h 4781496"/>
              <a:gd name="connsiteX3" fmla="*/ 21021 w 12192000"/>
              <a:gd name="connsiteY3" fmla="*/ 4686903 h 4781496"/>
              <a:gd name="connsiteX4" fmla="*/ 0 w 12192000"/>
              <a:gd name="connsiteY4" fmla="*/ 0 h 4781496"/>
              <a:gd name="connsiteX0" fmla="*/ 10510 w 12202510"/>
              <a:gd name="connsiteY0" fmla="*/ 0 h 4781496"/>
              <a:gd name="connsiteX1" fmla="*/ 12202510 w 12202510"/>
              <a:gd name="connsiteY1" fmla="*/ 0 h 4781496"/>
              <a:gd name="connsiteX2" fmla="*/ 12202510 w 12202510"/>
              <a:gd name="connsiteY2" fmla="*/ 4781496 h 4781496"/>
              <a:gd name="connsiteX3" fmla="*/ 0 w 12202510"/>
              <a:gd name="connsiteY3" fmla="*/ 4686903 h 4781496"/>
              <a:gd name="connsiteX4" fmla="*/ 10510 w 12202510"/>
              <a:gd name="connsiteY4" fmla="*/ 0 h 4781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2510" h="4781496">
                <a:moveTo>
                  <a:pt x="10510" y="0"/>
                </a:moveTo>
                <a:lnTo>
                  <a:pt x="12202510" y="0"/>
                </a:lnTo>
                <a:lnTo>
                  <a:pt x="12202510" y="4781496"/>
                </a:lnTo>
                <a:cubicBezTo>
                  <a:pt x="10755586" y="4140365"/>
                  <a:pt x="5598509" y="2490241"/>
                  <a:pt x="0" y="4686903"/>
                </a:cubicBezTo>
                <a:cubicBezTo>
                  <a:pt x="3503" y="3124602"/>
                  <a:pt x="7007" y="1562301"/>
                  <a:pt x="10510" y="0"/>
                </a:cubicBezTo>
                <a:close/>
              </a:path>
            </a:pathLst>
          </a:custGeom>
          <a:solidFill>
            <a:schemeClr val="accent3"/>
          </a:solidFill>
        </p:spPr>
        <p:txBody>
          <a:bodyPr tIns="1332000"/>
          <a:lstStyle>
            <a:lvl1pPr marL="0" indent="0" algn="ctr">
              <a:buNone/>
              <a:defRPr/>
            </a:lvl1pPr>
          </a:lstStyle>
          <a:p>
            <a:r>
              <a:rPr lang="sv-SE"/>
              <a:t>Klicka på ikonen för att lägga till en bild</a:t>
            </a:r>
          </a:p>
        </p:txBody>
      </p:sp>
      <p:sp>
        <p:nvSpPr>
          <p:cNvPr id="2" name="Rubrik 1">
            <a:extLst>
              <a:ext uri="{FF2B5EF4-FFF2-40B4-BE49-F238E27FC236}">
                <a16:creationId xmlns:a16="http://schemas.microsoft.com/office/drawing/2014/main" id="{197E423A-6DB5-459A-B33C-DC429504900E}"/>
              </a:ext>
            </a:extLst>
          </p:cNvPr>
          <p:cNvSpPr>
            <a:spLocks noGrp="1"/>
          </p:cNvSpPr>
          <p:nvPr>
            <p:ph type="title" hasCustomPrompt="1"/>
          </p:nvPr>
        </p:nvSpPr>
        <p:spPr>
          <a:xfrm>
            <a:off x="838200" y="4435504"/>
            <a:ext cx="10515600" cy="1149264"/>
          </a:xfrm>
        </p:spPr>
        <p:txBody>
          <a:bodyPr/>
          <a:lstStyle>
            <a:lvl1pPr algn="ctr">
              <a:defRPr sz="4600"/>
            </a:lvl1pPr>
          </a:lstStyle>
          <a:p>
            <a:r>
              <a:rPr lang="sv-SE"/>
              <a:t>En rubrik kommer</a:t>
            </a:r>
            <a:br>
              <a:rPr lang="sv-SE"/>
            </a:br>
            <a:r>
              <a:rPr lang="sv-SE"/>
              <a:t>att stå här och vara på två rader</a:t>
            </a:r>
          </a:p>
        </p:txBody>
      </p:sp>
      <p:sp>
        <p:nvSpPr>
          <p:cNvPr id="10" name="Underrubrik 2">
            <a:extLst>
              <a:ext uri="{FF2B5EF4-FFF2-40B4-BE49-F238E27FC236}">
                <a16:creationId xmlns:a16="http://schemas.microsoft.com/office/drawing/2014/main" id="{A1446BD1-50A4-40FE-9679-6F29CE291357}"/>
              </a:ext>
            </a:extLst>
          </p:cNvPr>
          <p:cNvSpPr>
            <a:spLocks noGrp="1"/>
          </p:cNvSpPr>
          <p:nvPr>
            <p:ph type="subTitle" idx="1" hasCustomPrompt="1"/>
          </p:nvPr>
        </p:nvSpPr>
        <p:spPr>
          <a:xfrm>
            <a:off x="385840" y="6302727"/>
            <a:ext cx="5717628" cy="410286"/>
          </a:xfrm>
        </p:spPr>
        <p:txBody>
          <a:bodyPr anchor="ctr"/>
          <a:lstStyle>
            <a:lvl1pPr marL="0" indent="0" algn="l">
              <a:buNone/>
              <a:defRPr sz="1100" b="0" cap="all"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Ämne/titel/namn/datum</a:t>
            </a:r>
          </a:p>
        </p:txBody>
      </p:sp>
      <p:sp>
        <p:nvSpPr>
          <p:cNvPr id="13" name="Rektangel 12">
            <a:extLst>
              <a:ext uri="{FF2B5EF4-FFF2-40B4-BE49-F238E27FC236}">
                <a16:creationId xmlns:a16="http://schemas.microsoft.com/office/drawing/2014/main" id="{F6D4D3BE-D90B-473D-BD5E-AE8A9BD8150E}"/>
              </a:ext>
            </a:extLst>
          </p:cNvPr>
          <p:cNvSpPr/>
          <p:nvPr userDrawn="1"/>
        </p:nvSpPr>
        <p:spPr>
          <a:xfrm>
            <a:off x="-2575249" y="4294662"/>
            <a:ext cx="2447663" cy="861774"/>
          </a:xfrm>
          <a:prstGeom prst="rect">
            <a:avLst/>
          </a:prstGeom>
        </p:spPr>
        <p:txBody>
          <a:bodyPr wrap="square">
            <a:spAutoFit/>
          </a:bodyPr>
          <a:lstStyle/>
          <a:p>
            <a:pPr algn="r">
              <a:spcAft>
                <a:spcPts val="0"/>
              </a:spcAft>
            </a:pPr>
            <a:r>
              <a:rPr lang="sv-SE" sz="1000">
                <a:effectLst/>
                <a:latin typeface="Calibri" panose="020F0502020204030204" pitchFamily="34" charset="0"/>
                <a:ea typeface="Calibri" panose="020F0502020204030204" pitchFamily="34" charset="0"/>
              </a:rPr>
              <a:t>Varje rubrik inleds </a:t>
            </a:r>
            <a:r>
              <a:rPr lang="sv-SE" sz="1000">
                <a:solidFill>
                  <a:schemeClr val="accent1"/>
                </a:solidFill>
                <a:effectLst/>
                <a:latin typeface="Calibri" panose="020F0502020204030204" pitchFamily="34" charset="0"/>
                <a:ea typeface="Calibri" panose="020F0502020204030204" pitchFamily="34" charset="0"/>
              </a:rPr>
              <a:t>med ljusare röd</a:t>
            </a:r>
            <a:r>
              <a:rPr lang="sv-SE" sz="1000">
                <a:effectLst/>
                <a:latin typeface="Calibri" panose="020F0502020204030204" pitchFamily="34" charset="0"/>
                <a:ea typeface="Calibri" panose="020F0502020204030204" pitchFamily="34" charset="0"/>
              </a:rPr>
              <a:t> se bild. (Bild på inringad färg i paletten)</a:t>
            </a:r>
          </a:p>
          <a:p>
            <a:pPr algn="r">
              <a:spcAft>
                <a:spcPts val="0"/>
              </a:spcAft>
            </a:pPr>
            <a:endParaRPr lang="sv-SE" sz="1000">
              <a:effectLst/>
              <a:latin typeface="Calibri" panose="020F0502020204030204" pitchFamily="34" charset="0"/>
              <a:ea typeface="Calibri" panose="020F0502020204030204" pitchFamily="34" charset="0"/>
            </a:endParaRPr>
          </a:p>
          <a:p>
            <a:pPr algn="r">
              <a:spcAft>
                <a:spcPts val="0"/>
              </a:spcAft>
            </a:pPr>
            <a:r>
              <a:rPr lang="sv-SE" sz="1000">
                <a:effectLst/>
                <a:latin typeface="Calibri" panose="020F0502020204030204" pitchFamily="34" charset="0"/>
                <a:ea typeface="Calibri" panose="020F0502020204030204" pitchFamily="34" charset="0"/>
              </a:rPr>
              <a:t>Detta måste göras manuellt genom att markera texten.</a:t>
            </a:r>
          </a:p>
        </p:txBody>
      </p:sp>
      <p:pic>
        <p:nvPicPr>
          <p:cNvPr id="14" name="Bildobjekt 13">
            <a:extLst>
              <a:ext uri="{FF2B5EF4-FFF2-40B4-BE49-F238E27FC236}">
                <a16:creationId xmlns:a16="http://schemas.microsoft.com/office/drawing/2014/main" id="{F559ADBB-AE9C-4433-8521-A9B004D10A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40767" y="5261867"/>
            <a:ext cx="1685925" cy="628650"/>
          </a:xfrm>
          <a:prstGeom prst="rect">
            <a:avLst/>
          </a:prstGeom>
        </p:spPr>
      </p:pic>
      <p:pic>
        <p:nvPicPr>
          <p:cNvPr id="4" name="Bildobjekt 3" descr="En bild som visar text, Teckensnitt, Grafik, grafisk design&#10;&#10;AI-genererat innehåll kan vara felaktigt.">
            <a:extLst>
              <a:ext uri="{FF2B5EF4-FFF2-40B4-BE49-F238E27FC236}">
                <a16:creationId xmlns:a16="http://schemas.microsoft.com/office/drawing/2014/main" id="{5518F845-6EEB-CA99-819A-AF61D80B995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16000" y="6298133"/>
            <a:ext cx="1820294" cy="463451"/>
          </a:xfrm>
          <a:prstGeom prst="rect">
            <a:avLst/>
          </a:prstGeom>
        </p:spPr>
      </p:pic>
    </p:spTree>
    <p:extLst>
      <p:ext uri="{BB962C8B-B14F-4D97-AF65-F5344CB8AC3E}">
        <p14:creationId xmlns:p14="http://schemas.microsoft.com/office/powerpoint/2010/main" val="3085138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tartsida med bild VIT">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198FF978-7AC6-4A7A-943A-D6BAC9303385}"/>
              </a:ext>
            </a:extLst>
          </p:cNvPr>
          <p:cNvSpPr/>
          <p:nvPr userDrawn="1"/>
        </p:nvSpPr>
        <p:spPr>
          <a:xfrm>
            <a:off x="0" y="6120545"/>
            <a:ext cx="12193200" cy="74595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Platshållare för bild 6">
            <a:extLst>
              <a:ext uri="{FF2B5EF4-FFF2-40B4-BE49-F238E27FC236}">
                <a16:creationId xmlns:a16="http://schemas.microsoft.com/office/drawing/2014/main" id="{733B926C-A7EB-4393-AE91-4468A5CB554A}"/>
              </a:ext>
            </a:extLst>
          </p:cNvPr>
          <p:cNvSpPr>
            <a:spLocks noGrp="1"/>
          </p:cNvSpPr>
          <p:nvPr>
            <p:ph type="pic" sz="quarter" idx="13"/>
          </p:nvPr>
        </p:nvSpPr>
        <p:spPr>
          <a:xfrm>
            <a:off x="-10510" y="0"/>
            <a:ext cx="12202510" cy="4781496"/>
          </a:xfrm>
          <a:custGeom>
            <a:avLst/>
            <a:gdLst>
              <a:gd name="connsiteX0" fmla="*/ 0 w 12192000"/>
              <a:gd name="connsiteY0" fmla="*/ 0 h 5307013"/>
              <a:gd name="connsiteX1" fmla="*/ 12192000 w 12192000"/>
              <a:gd name="connsiteY1" fmla="*/ 0 h 5307013"/>
              <a:gd name="connsiteX2" fmla="*/ 12192000 w 12192000"/>
              <a:gd name="connsiteY2" fmla="*/ 5307013 h 5307013"/>
              <a:gd name="connsiteX3" fmla="*/ 0 w 12192000"/>
              <a:gd name="connsiteY3" fmla="*/ 5307013 h 5307013"/>
              <a:gd name="connsiteX4" fmla="*/ 0 w 12192000"/>
              <a:gd name="connsiteY4" fmla="*/ 0 h 5307013"/>
              <a:gd name="connsiteX0" fmla="*/ 0 w 12192000"/>
              <a:gd name="connsiteY0" fmla="*/ 0 h 5318234"/>
              <a:gd name="connsiteX1" fmla="*/ 12192000 w 12192000"/>
              <a:gd name="connsiteY1" fmla="*/ 0 h 5318234"/>
              <a:gd name="connsiteX2" fmla="*/ 12192000 w 12192000"/>
              <a:gd name="connsiteY2" fmla="*/ 5307013 h 5318234"/>
              <a:gd name="connsiteX3" fmla="*/ 6243145 w 12192000"/>
              <a:gd name="connsiteY3" fmla="*/ 5318234 h 5318234"/>
              <a:gd name="connsiteX4" fmla="*/ 0 w 12192000"/>
              <a:gd name="connsiteY4" fmla="*/ 5307013 h 5318234"/>
              <a:gd name="connsiteX5" fmla="*/ 0 w 12192000"/>
              <a:gd name="connsiteY5" fmla="*/ 0 h 5318234"/>
              <a:gd name="connsiteX0" fmla="*/ 0 w 12192000"/>
              <a:gd name="connsiteY0" fmla="*/ 0 h 5307013"/>
              <a:gd name="connsiteX1" fmla="*/ 12192000 w 12192000"/>
              <a:gd name="connsiteY1" fmla="*/ 0 h 5307013"/>
              <a:gd name="connsiteX2" fmla="*/ 12192000 w 12192000"/>
              <a:gd name="connsiteY2" fmla="*/ 5307013 h 5307013"/>
              <a:gd name="connsiteX3" fmla="*/ 6264166 w 12192000"/>
              <a:gd name="connsiteY3" fmla="*/ 4183117 h 5307013"/>
              <a:gd name="connsiteX4" fmla="*/ 0 w 12192000"/>
              <a:gd name="connsiteY4" fmla="*/ 5307013 h 5307013"/>
              <a:gd name="connsiteX5" fmla="*/ 0 w 12192000"/>
              <a:gd name="connsiteY5" fmla="*/ 0 h 5307013"/>
              <a:gd name="connsiteX0" fmla="*/ 0 w 12192000"/>
              <a:gd name="connsiteY0" fmla="*/ 0 h 5307013"/>
              <a:gd name="connsiteX1" fmla="*/ 12192000 w 12192000"/>
              <a:gd name="connsiteY1" fmla="*/ 0 h 5307013"/>
              <a:gd name="connsiteX2" fmla="*/ 12192000 w 12192000"/>
              <a:gd name="connsiteY2" fmla="*/ 5307013 h 5307013"/>
              <a:gd name="connsiteX3" fmla="*/ 6264166 w 12192000"/>
              <a:gd name="connsiteY3" fmla="*/ 4183117 h 5307013"/>
              <a:gd name="connsiteX4" fmla="*/ 0 w 12192000"/>
              <a:gd name="connsiteY4" fmla="*/ 5307013 h 5307013"/>
              <a:gd name="connsiteX5" fmla="*/ 0 w 12192000"/>
              <a:gd name="connsiteY5" fmla="*/ 0 h 5307013"/>
              <a:gd name="connsiteX0" fmla="*/ 0 w 12192000"/>
              <a:gd name="connsiteY0" fmla="*/ 0 h 5307013"/>
              <a:gd name="connsiteX1" fmla="*/ 12192000 w 12192000"/>
              <a:gd name="connsiteY1" fmla="*/ 0 h 5307013"/>
              <a:gd name="connsiteX2" fmla="*/ 12192000 w 12192000"/>
              <a:gd name="connsiteY2" fmla="*/ 5307013 h 5307013"/>
              <a:gd name="connsiteX3" fmla="*/ 6264166 w 12192000"/>
              <a:gd name="connsiteY3" fmla="*/ 4183117 h 5307013"/>
              <a:gd name="connsiteX4" fmla="*/ 0 w 12192000"/>
              <a:gd name="connsiteY4" fmla="*/ 5307013 h 5307013"/>
              <a:gd name="connsiteX5" fmla="*/ 0 w 12192000"/>
              <a:gd name="connsiteY5" fmla="*/ 0 h 5307013"/>
              <a:gd name="connsiteX0" fmla="*/ 0 w 12192000"/>
              <a:gd name="connsiteY0" fmla="*/ 0 h 5307013"/>
              <a:gd name="connsiteX1" fmla="*/ 12192000 w 12192000"/>
              <a:gd name="connsiteY1" fmla="*/ 0 h 5307013"/>
              <a:gd name="connsiteX2" fmla="*/ 12192000 w 12192000"/>
              <a:gd name="connsiteY2" fmla="*/ 5307013 h 5307013"/>
              <a:gd name="connsiteX3" fmla="*/ 0 w 12192000"/>
              <a:gd name="connsiteY3" fmla="*/ 5307013 h 5307013"/>
              <a:gd name="connsiteX4" fmla="*/ 0 w 12192000"/>
              <a:gd name="connsiteY4" fmla="*/ 0 h 5307013"/>
              <a:gd name="connsiteX0" fmla="*/ 0 w 12192000"/>
              <a:gd name="connsiteY0" fmla="*/ 0 h 5307013"/>
              <a:gd name="connsiteX1" fmla="*/ 12192000 w 12192000"/>
              <a:gd name="connsiteY1" fmla="*/ 0 h 5307013"/>
              <a:gd name="connsiteX2" fmla="*/ 12192000 w 12192000"/>
              <a:gd name="connsiteY2" fmla="*/ 5307013 h 5307013"/>
              <a:gd name="connsiteX3" fmla="*/ 0 w 12192000"/>
              <a:gd name="connsiteY3" fmla="*/ 5307013 h 5307013"/>
              <a:gd name="connsiteX4" fmla="*/ 0 w 12192000"/>
              <a:gd name="connsiteY4" fmla="*/ 0 h 5307013"/>
              <a:gd name="connsiteX0" fmla="*/ 0 w 12192000"/>
              <a:gd name="connsiteY0" fmla="*/ 0 h 5307013"/>
              <a:gd name="connsiteX1" fmla="*/ 12192000 w 12192000"/>
              <a:gd name="connsiteY1" fmla="*/ 0 h 5307013"/>
              <a:gd name="connsiteX2" fmla="*/ 12192000 w 12192000"/>
              <a:gd name="connsiteY2" fmla="*/ 5307013 h 5307013"/>
              <a:gd name="connsiteX3" fmla="*/ 21021 w 12192000"/>
              <a:gd name="connsiteY3" fmla="*/ 4686903 h 5307013"/>
              <a:gd name="connsiteX4" fmla="*/ 0 w 12192000"/>
              <a:gd name="connsiteY4" fmla="*/ 0 h 5307013"/>
              <a:gd name="connsiteX0" fmla="*/ 0 w 12192000"/>
              <a:gd name="connsiteY0" fmla="*/ 0 h 5307013"/>
              <a:gd name="connsiteX1" fmla="*/ 12192000 w 12192000"/>
              <a:gd name="connsiteY1" fmla="*/ 0 h 5307013"/>
              <a:gd name="connsiteX2" fmla="*/ 12192000 w 12192000"/>
              <a:gd name="connsiteY2" fmla="*/ 5307013 h 5307013"/>
              <a:gd name="connsiteX3" fmla="*/ 21021 w 12192000"/>
              <a:gd name="connsiteY3" fmla="*/ 4686903 h 5307013"/>
              <a:gd name="connsiteX4" fmla="*/ 0 w 12192000"/>
              <a:gd name="connsiteY4" fmla="*/ 0 h 5307013"/>
              <a:gd name="connsiteX0" fmla="*/ 0 w 12192000"/>
              <a:gd name="connsiteY0" fmla="*/ 0 h 4781496"/>
              <a:gd name="connsiteX1" fmla="*/ 12192000 w 12192000"/>
              <a:gd name="connsiteY1" fmla="*/ 0 h 4781496"/>
              <a:gd name="connsiteX2" fmla="*/ 12192000 w 12192000"/>
              <a:gd name="connsiteY2" fmla="*/ 4781496 h 4781496"/>
              <a:gd name="connsiteX3" fmla="*/ 21021 w 12192000"/>
              <a:gd name="connsiteY3" fmla="*/ 4686903 h 4781496"/>
              <a:gd name="connsiteX4" fmla="*/ 0 w 12192000"/>
              <a:gd name="connsiteY4" fmla="*/ 0 h 4781496"/>
              <a:gd name="connsiteX0" fmla="*/ 0 w 12192000"/>
              <a:gd name="connsiteY0" fmla="*/ 0 h 4781496"/>
              <a:gd name="connsiteX1" fmla="*/ 12192000 w 12192000"/>
              <a:gd name="connsiteY1" fmla="*/ 0 h 4781496"/>
              <a:gd name="connsiteX2" fmla="*/ 12192000 w 12192000"/>
              <a:gd name="connsiteY2" fmla="*/ 4781496 h 4781496"/>
              <a:gd name="connsiteX3" fmla="*/ 21021 w 12192000"/>
              <a:gd name="connsiteY3" fmla="*/ 4686903 h 4781496"/>
              <a:gd name="connsiteX4" fmla="*/ 0 w 12192000"/>
              <a:gd name="connsiteY4" fmla="*/ 0 h 4781496"/>
              <a:gd name="connsiteX0" fmla="*/ 0 w 12192000"/>
              <a:gd name="connsiteY0" fmla="*/ 0 h 4781496"/>
              <a:gd name="connsiteX1" fmla="*/ 12192000 w 12192000"/>
              <a:gd name="connsiteY1" fmla="*/ 0 h 4781496"/>
              <a:gd name="connsiteX2" fmla="*/ 12192000 w 12192000"/>
              <a:gd name="connsiteY2" fmla="*/ 4781496 h 4781496"/>
              <a:gd name="connsiteX3" fmla="*/ 21021 w 12192000"/>
              <a:gd name="connsiteY3" fmla="*/ 4686903 h 4781496"/>
              <a:gd name="connsiteX4" fmla="*/ 0 w 12192000"/>
              <a:gd name="connsiteY4" fmla="*/ 0 h 4781496"/>
              <a:gd name="connsiteX0" fmla="*/ 10510 w 12202510"/>
              <a:gd name="connsiteY0" fmla="*/ 0 h 4781496"/>
              <a:gd name="connsiteX1" fmla="*/ 12202510 w 12202510"/>
              <a:gd name="connsiteY1" fmla="*/ 0 h 4781496"/>
              <a:gd name="connsiteX2" fmla="*/ 12202510 w 12202510"/>
              <a:gd name="connsiteY2" fmla="*/ 4781496 h 4781496"/>
              <a:gd name="connsiteX3" fmla="*/ 0 w 12202510"/>
              <a:gd name="connsiteY3" fmla="*/ 4686903 h 4781496"/>
              <a:gd name="connsiteX4" fmla="*/ 10510 w 12202510"/>
              <a:gd name="connsiteY4" fmla="*/ 0 h 4781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2510" h="4781496">
                <a:moveTo>
                  <a:pt x="10510" y="0"/>
                </a:moveTo>
                <a:lnTo>
                  <a:pt x="12202510" y="0"/>
                </a:lnTo>
                <a:lnTo>
                  <a:pt x="12202510" y="4781496"/>
                </a:lnTo>
                <a:cubicBezTo>
                  <a:pt x="10755586" y="4140365"/>
                  <a:pt x="5598509" y="2490241"/>
                  <a:pt x="0" y="4686903"/>
                </a:cubicBezTo>
                <a:cubicBezTo>
                  <a:pt x="3503" y="3124602"/>
                  <a:pt x="7007" y="1562301"/>
                  <a:pt x="10510" y="0"/>
                </a:cubicBezTo>
                <a:close/>
              </a:path>
            </a:pathLst>
          </a:custGeom>
          <a:solidFill>
            <a:schemeClr val="bg1"/>
          </a:solidFill>
        </p:spPr>
        <p:txBody>
          <a:bodyPr tIns="1332000"/>
          <a:lstStyle>
            <a:lvl1pPr marL="0" indent="0" algn="ctr">
              <a:buNone/>
              <a:defRPr/>
            </a:lvl1pPr>
          </a:lstStyle>
          <a:p>
            <a:r>
              <a:rPr lang="sv-SE"/>
              <a:t>Klicka på ikonen för att lägga till en bild</a:t>
            </a:r>
          </a:p>
        </p:txBody>
      </p:sp>
      <p:sp>
        <p:nvSpPr>
          <p:cNvPr id="2" name="Rubrik 1">
            <a:extLst>
              <a:ext uri="{FF2B5EF4-FFF2-40B4-BE49-F238E27FC236}">
                <a16:creationId xmlns:a16="http://schemas.microsoft.com/office/drawing/2014/main" id="{197E423A-6DB5-459A-B33C-DC429504900E}"/>
              </a:ext>
            </a:extLst>
          </p:cNvPr>
          <p:cNvSpPr>
            <a:spLocks noGrp="1"/>
          </p:cNvSpPr>
          <p:nvPr>
            <p:ph type="title" hasCustomPrompt="1"/>
          </p:nvPr>
        </p:nvSpPr>
        <p:spPr>
          <a:xfrm>
            <a:off x="838200" y="4435504"/>
            <a:ext cx="10515600" cy="1149264"/>
          </a:xfrm>
        </p:spPr>
        <p:txBody>
          <a:bodyPr/>
          <a:lstStyle>
            <a:lvl1pPr algn="ctr">
              <a:defRPr sz="4600"/>
            </a:lvl1pPr>
          </a:lstStyle>
          <a:p>
            <a:r>
              <a:rPr lang="sv-SE"/>
              <a:t>En rubrik kommer</a:t>
            </a:r>
            <a:br>
              <a:rPr lang="sv-SE"/>
            </a:br>
            <a:r>
              <a:rPr lang="sv-SE"/>
              <a:t>att stå här och vara på två rader</a:t>
            </a:r>
          </a:p>
        </p:txBody>
      </p:sp>
      <p:sp>
        <p:nvSpPr>
          <p:cNvPr id="10" name="Underrubrik 2">
            <a:extLst>
              <a:ext uri="{FF2B5EF4-FFF2-40B4-BE49-F238E27FC236}">
                <a16:creationId xmlns:a16="http://schemas.microsoft.com/office/drawing/2014/main" id="{A1446BD1-50A4-40FE-9679-6F29CE291357}"/>
              </a:ext>
            </a:extLst>
          </p:cNvPr>
          <p:cNvSpPr>
            <a:spLocks noGrp="1"/>
          </p:cNvSpPr>
          <p:nvPr>
            <p:ph type="subTitle" idx="1" hasCustomPrompt="1"/>
          </p:nvPr>
        </p:nvSpPr>
        <p:spPr>
          <a:xfrm>
            <a:off x="385840" y="6302727"/>
            <a:ext cx="5717628" cy="410286"/>
          </a:xfrm>
        </p:spPr>
        <p:txBody>
          <a:bodyPr anchor="ctr"/>
          <a:lstStyle>
            <a:lvl1pPr marL="0" indent="0" algn="l">
              <a:buNone/>
              <a:defRPr sz="1100" b="0" cap="all"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Ämne/titel/namn/datum</a:t>
            </a:r>
          </a:p>
        </p:txBody>
      </p:sp>
      <p:sp>
        <p:nvSpPr>
          <p:cNvPr id="13" name="Rektangel 12">
            <a:extLst>
              <a:ext uri="{FF2B5EF4-FFF2-40B4-BE49-F238E27FC236}">
                <a16:creationId xmlns:a16="http://schemas.microsoft.com/office/drawing/2014/main" id="{F6D4D3BE-D90B-473D-BD5E-AE8A9BD8150E}"/>
              </a:ext>
            </a:extLst>
          </p:cNvPr>
          <p:cNvSpPr/>
          <p:nvPr userDrawn="1"/>
        </p:nvSpPr>
        <p:spPr>
          <a:xfrm>
            <a:off x="-2575249" y="4294662"/>
            <a:ext cx="2447663" cy="861774"/>
          </a:xfrm>
          <a:prstGeom prst="rect">
            <a:avLst/>
          </a:prstGeom>
        </p:spPr>
        <p:txBody>
          <a:bodyPr wrap="square">
            <a:spAutoFit/>
          </a:bodyPr>
          <a:lstStyle/>
          <a:p>
            <a:pPr algn="r">
              <a:spcAft>
                <a:spcPts val="0"/>
              </a:spcAft>
            </a:pPr>
            <a:r>
              <a:rPr lang="sv-SE" sz="1000">
                <a:effectLst/>
                <a:latin typeface="Calibri" panose="020F0502020204030204" pitchFamily="34" charset="0"/>
                <a:ea typeface="Calibri" panose="020F0502020204030204" pitchFamily="34" charset="0"/>
              </a:rPr>
              <a:t>Varje rubrik inleds </a:t>
            </a:r>
            <a:r>
              <a:rPr lang="sv-SE" sz="1000">
                <a:solidFill>
                  <a:schemeClr val="accent1"/>
                </a:solidFill>
                <a:effectLst/>
                <a:latin typeface="Calibri" panose="020F0502020204030204" pitchFamily="34" charset="0"/>
                <a:ea typeface="Calibri" panose="020F0502020204030204" pitchFamily="34" charset="0"/>
              </a:rPr>
              <a:t>med ljusare röd</a:t>
            </a:r>
            <a:r>
              <a:rPr lang="sv-SE" sz="1000">
                <a:effectLst/>
                <a:latin typeface="Calibri" panose="020F0502020204030204" pitchFamily="34" charset="0"/>
                <a:ea typeface="Calibri" panose="020F0502020204030204" pitchFamily="34" charset="0"/>
              </a:rPr>
              <a:t> se bild. (Bild på inringad färg i paletten)</a:t>
            </a:r>
          </a:p>
          <a:p>
            <a:pPr algn="r">
              <a:spcAft>
                <a:spcPts val="0"/>
              </a:spcAft>
            </a:pPr>
            <a:endParaRPr lang="sv-SE" sz="1000">
              <a:effectLst/>
              <a:latin typeface="Calibri" panose="020F0502020204030204" pitchFamily="34" charset="0"/>
              <a:ea typeface="Calibri" panose="020F0502020204030204" pitchFamily="34" charset="0"/>
            </a:endParaRPr>
          </a:p>
          <a:p>
            <a:pPr algn="r">
              <a:spcAft>
                <a:spcPts val="0"/>
              </a:spcAft>
            </a:pPr>
            <a:r>
              <a:rPr lang="sv-SE" sz="1000">
                <a:effectLst/>
                <a:latin typeface="Calibri" panose="020F0502020204030204" pitchFamily="34" charset="0"/>
                <a:ea typeface="Calibri" panose="020F0502020204030204" pitchFamily="34" charset="0"/>
              </a:rPr>
              <a:t>Detta måste göras manuellt genom att markera texten.</a:t>
            </a:r>
          </a:p>
        </p:txBody>
      </p:sp>
      <p:pic>
        <p:nvPicPr>
          <p:cNvPr id="14" name="Bildobjekt 13">
            <a:extLst>
              <a:ext uri="{FF2B5EF4-FFF2-40B4-BE49-F238E27FC236}">
                <a16:creationId xmlns:a16="http://schemas.microsoft.com/office/drawing/2014/main" id="{F559ADBB-AE9C-4433-8521-A9B004D10A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40767" y="5261867"/>
            <a:ext cx="1685925" cy="628650"/>
          </a:xfrm>
          <a:prstGeom prst="rect">
            <a:avLst/>
          </a:prstGeom>
        </p:spPr>
      </p:pic>
      <p:pic>
        <p:nvPicPr>
          <p:cNvPr id="4" name="Bildobjekt 3" descr="En bild som visar text, Teckensnitt, Grafik, grafisk design&#10;&#10;AI-genererat innehåll kan vara felaktigt.">
            <a:extLst>
              <a:ext uri="{FF2B5EF4-FFF2-40B4-BE49-F238E27FC236}">
                <a16:creationId xmlns:a16="http://schemas.microsoft.com/office/drawing/2014/main" id="{3702D7FB-9CC4-F0C2-2F4C-E47313937D6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16000" y="6300000"/>
            <a:ext cx="1820294" cy="463451"/>
          </a:xfrm>
          <a:prstGeom prst="rect">
            <a:avLst/>
          </a:prstGeom>
        </p:spPr>
      </p:pic>
    </p:spTree>
    <p:extLst>
      <p:ext uri="{BB962C8B-B14F-4D97-AF65-F5344CB8AC3E}">
        <p14:creationId xmlns:p14="http://schemas.microsoft.com/office/powerpoint/2010/main" val="1761328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tartsida med bild, stående ROSA">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2B9B1E09-5306-4C10-87AB-2A88B20FDCA3}"/>
              </a:ext>
            </a:extLst>
          </p:cNvPr>
          <p:cNvSpPr/>
          <p:nvPr userDrawn="1"/>
        </p:nvSpPr>
        <p:spPr>
          <a:xfrm>
            <a:off x="4534293" y="0"/>
            <a:ext cx="7657707"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Platshållare för bild 3">
            <a:extLst>
              <a:ext uri="{FF2B5EF4-FFF2-40B4-BE49-F238E27FC236}">
                <a16:creationId xmlns:a16="http://schemas.microsoft.com/office/drawing/2014/main" id="{A6D5D8B6-D25B-4C93-B295-E27694AD218D}"/>
              </a:ext>
            </a:extLst>
          </p:cNvPr>
          <p:cNvSpPr>
            <a:spLocks noGrp="1"/>
          </p:cNvSpPr>
          <p:nvPr>
            <p:ph type="pic" sz="quarter" idx="10"/>
          </p:nvPr>
        </p:nvSpPr>
        <p:spPr>
          <a:xfrm>
            <a:off x="0" y="0"/>
            <a:ext cx="5409044" cy="6124575"/>
          </a:xfrm>
          <a:custGeom>
            <a:avLst/>
            <a:gdLst>
              <a:gd name="connsiteX0" fmla="*/ 0 w 5468938"/>
              <a:gd name="connsiteY0" fmla="*/ 0 h 6858000"/>
              <a:gd name="connsiteX1" fmla="*/ 2734469 w 5468938"/>
              <a:gd name="connsiteY1" fmla="*/ 0 h 6858000"/>
              <a:gd name="connsiteX2" fmla="*/ 5468938 w 5468938"/>
              <a:gd name="connsiteY2" fmla="*/ 3429000 h 6858000"/>
              <a:gd name="connsiteX3" fmla="*/ 2734469 w 5468938"/>
              <a:gd name="connsiteY3" fmla="*/ 6858000 h 6858000"/>
              <a:gd name="connsiteX4" fmla="*/ 0 w 5468938"/>
              <a:gd name="connsiteY4" fmla="*/ 6858000 h 6858000"/>
              <a:gd name="connsiteX5" fmla="*/ 0 w 5468938"/>
              <a:gd name="connsiteY5" fmla="*/ 0 h 6858000"/>
              <a:gd name="connsiteX0" fmla="*/ 0 w 5792556"/>
              <a:gd name="connsiteY0" fmla="*/ 0 h 6858000"/>
              <a:gd name="connsiteX1" fmla="*/ 4724633 w 5792556"/>
              <a:gd name="connsiteY1" fmla="*/ 0 h 6858000"/>
              <a:gd name="connsiteX2" fmla="*/ 5468938 w 5792556"/>
              <a:gd name="connsiteY2" fmla="*/ 3429000 h 6858000"/>
              <a:gd name="connsiteX3" fmla="*/ 2734469 w 5792556"/>
              <a:gd name="connsiteY3" fmla="*/ 6858000 h 6858000"/>
              <a:gd name="connsiteX4" fmla="*/ 0 w 5792556"/>
              <a:gd name="connsiteY4" fmla="*/ 6858000 h 6858000"/>
              <a:gd name="connsiteX5" fmla="*/ 0 w 5792556"/>
              <a:gd name="connsiteY5" fmla="*/ 0 h 6858000"/>
              <a:gd name="connsiteX0" fmla="*/ 0 w 5715582"/>
              <a:gd name="connsiteY0" fmla="*/ 0 h 6858000"/>
              <a:gd name="connsiteX1" fmla="*/ 4724633 w 5715582"/>
              <a:gd name="connsiteY1" fmla="*/ 0 h 6858000"/>
              <a:gd name="connsiteX2" fmla="*/ 5468938 w 5715582"/>
              <a:gd name="connsiteY2" fmla="*/ 3429000 h 6858000"/>
              <a:gd name="connsiteX3" fmla="*/ 4814281 w 5715582"/>
              <a:gd name="connsiteY3" fmla="*/ 6858000 h 6858000"/>
              <a:gd name="connsiteX4" fmla="*/ 0 w 5715582"/>
              <a:gd name="connsiteY4" fmla="*/ 6858000 h 6858000"/>
              <a:gd name="connsiteX5" fmla="*/ 0 w 5715582"/>
              <a:gd name="connsiteY5" fmla="*/ 0 h 6858000"/>
              <a:gd name="connsiteX0" fmla="*/ 0 w 5657592"/>
              <a:gd name="connsiteY0" fmla="*/ 0 h 6858000"/>
              <a:gd name="connsiteX1" fmla="*/ 4724633 w 5657592"/>
              <a:gd name="connsiteY1" fmla="*/ 0 h 6858000"/>
              <a:gd name="connsiteX2" fmla="*/ 5468938 w 5657592"/>
              <a:gd name="connsiteY2" fmla="*/ 3429000 h 6858000"/>
              <a:gd name="connsiteX3" fmla="*/ 4814281 w 5657592"/>
              <a:gd name="connsiteY3" fmla="*/ 6858000 h 6858000"/>
              <a:gd name="connsiteX4" fmla="*/ 0 w 5657592"/>
              <a:gd name="connsiteY4" fmla="*/ 6858000 h 6858000"/>
              <a:gd name="connsiteX5" fmla="*/ 0 w 5657592"/>
              <a:gd name="connsiteY5" fmla="*/ 0 h 6858000"/>
              <a:gd name="connsiteX0" fmla="*/ 0 w 5540797"/>
              <a:gd name="connsiteY0" fmla="*/ 0 h 6858000"/>
              <a:gd name="connsiteX1" fmla="*/ 4724633 w 5540797"/>
              <a:gd name="connsiteY1" fmla="*/ 0 h 6858000"/>
              <a:gd name="connsiteX2" fmla="*/ 5468938 w 5540797"/>
              <a:gd name="connsiteY2" fmla="*/ 3429000 h 6858000"/>
              <a:gd name="connsiteX3" fmla="*/ 4814281 w 5540797"/>
              <a:gd name="connsiteY3" fmla="*/ 6858000 h 6858000"/>
              <a:gd name="connsiteX4" fmla="*/ 0 w 5540797"/>
              <a:gd name="connsiteY4" fmla="*/ 6858000 h 6858000"/>
              <a:gd name="connsiteX5" fmla="*/ 0 w 5540797"/>
              <a:gd name="connsiteY5" fmla="*/ 0 h 6858000"/>
              <a:gd name="connsiteX0" fmla="*/ 0 w 5367229"/>
              <a:gd name="connsiteY0" fmla="*/ 0 h 6858000"/>
              <a:gd name="connsiteX1" fmla="*/ 4724633 w 5367229"/>
              <a:gd name="connsiteY1" fmla="*/ 0 h 6858000"/>
              <a:gd name="connsiteX2" fmla="*/ 4814281 w 5367229"/>
              <a:gd name="connsiteY2" fmla="*/ 6858000 h 6858000"/>
              <a:gd name="connsiteX3" fmla="*/ 0 w 5367229"/>
              <a:gd name="connsiteY3" fmla="*/ 6858000 h 6858000"/>
              <a:gd name="connsiteX4" fmla="*/ 0 w 5367229"/>
              <a:gd name="connsiteY4" fmla="*/ 0 h 6858000"/>
              <a:gd name="connsiteX0" fmla="*/ 0 w 5373612"/>
              <a:gd name="connsiteY0" fmla="*/ 0 h 6858000"/>
              <a:gd name="connsiteX1" fmla="*/ 4724633 w 5373612"/>
              <a:gd name="connsiteY1" fmla="*/ 0 h 6858000"/>
              <a:gd name="connsiteX2" fmla="*/ 4814281 w 5373612"/>
              <a:gd name="connsiteY2" fmla="*/ 6858000 h 6858000"/>
              <a:gd name="connsiteX3" fmla="*/ 0 w 5373612"/>
              <a:gd name="connsiteY3" fmla="*/ 6858000 h 6858000"/>
              <a:gd name="connsiteX4" fmla="*/ 0 w 5373612"/>
              <a:gd name="connsiteY4" fmla="*/ 0 h 6858000"/>
              <a:gd name="connsiteX0" fmla="*/ 0 w 5409044"/>
              <a:gd name="connsiteY0" fmla="*/ 0 h 6858000"/>
              <a:gd name="connsiteX1" fmla="*/ 4724633 w 5409044"/>
              <a:gd name="connsiteY1" fmla="*/ 0 h 6858000"/>
              <a:gd name="connsiteX2" fmla="*/ 4814281 w 5409044"/>
              <a:gd name="connsiteY2" fmla="*/ 6858000 h 6858000"/>
              <a:gd name="connsiteX3" fmla="*/ 0 w 5409044"/>
              <a:gd name="connsiteY3" fmla="*/ 6858000 h 6858000"/>
              <a:gd name="connsiteX4" fmla="*/ 0 w 54090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9044" h="6858000">
                <a:moveTo>
                  <a:pt x="0" y="0"/>
                </a:moveTo>
                <a:lnTo>
                  <a:pt x="4724633" y="0"/>
                </a:lnTo>
                <a:cubicBezTo>
                  <a:pt x="5544943" y="1510553"/>
                  <a:pt x="5691367" y="5015753"/>
                  <a:pt x="4814281" y="6858000"/>
                </a:cubicBezTo>
                <a:lnTo>
                  <a:pt x="0" y="6858000"/>
                </a:lnTo>
                <a:lnTo>
                  <a:pt x="0" y="0"/>
                </a:lnTo>
                <a:close/>
              </a:path>
            </a:pathLst>
          </a:custGeom>
          <a:solidFill>
            <a:schemeClr val="bg1"/>
          </a:solidFill>
          <a:ln>
            <a:noFill/>
          </a:ln>
        </p:spPr>
        <p:txBody>
          <a:bodyPr tIns="612000"/>
          <a:lstStyle>
            <a:lvl1pPr marL="0" indent="0" algn="ctr">
              <a:buNone/>
              <a:defRPr/>
            </a:lvl1pPr>
          </a:lstStyle>
          <a:p>
            <a:r>
              <a:rPr lang="sv-SE"/>
              <a:t>Klicka på ikonen för att lägga till en bild</a:t>
            </a:r>
          </a:p>
        </p:txBody>
      </p:sp>
      <p:sp>
        <p:nvSpPr>
          <p:cNvPr id="2" name="Rubrik 1">
            <a:extLst>
              <a:ext uri="{FF2B5EF4-FFF2-40B4-BE49-F238E27FC236}">
                <a16:creationId xmlns:a16="http://schemas.microsoft.com/office/drawing/2014/main" id="{197E423A-6DB5-459A-B33C-DC429504900E}"/>
              </a:ext>
            </a:extLst>
          </p:cNvPr>
          <p:cNvSpPr>
            <a:spLocks noGrp="1"/>
          </p:cNvSpPr>
          <p:nvPr>
            <p:ph type="title" hasCustomPrompt="1"/>
          </p:nvPr>
        </p:nvSpPr>
        <p:spPr>
          <a:xfrm>
            <a:off x="6113929" y="2438399"/>
            <a:ext cx="5732929" cy="2518839"/>
          </a:xfrm>
        </p:spPr>
        <p:txBody>
          <a:bodyPr anchor="t"/>
          <a:lstStyle>
            <a:lvl1pPr algn="l">
              <a:defRPr sz="4600"/>
            </a:lvl1pPr>
          </a:lstStyle>
          <a:p>
            <a:r>
              <a:rPr lang="sv-SE"/>
              <a:t>En rubrik kommer</a:t>
            </a:r>
            <a:br>
              <a:rPr lang="sv-SE"/>
            </a:br>
            <a:r>
              <a:rPr lang="sv-SE"/>
              <a:t>att stå här och vara på tre rader</a:t>
            </a:r>
          </a:p>
        </p:txBody>
      </p:sp>
      <p:pic>
        <p:nvPicPr>
          <p:cNvPr id="9" name="Bildobjekt 8">
            <a:extLst>
              <a:ext uri="{FF2B5EF4-FFF2-40B4-BE49-F238E27FC236}">
                <a16:creationId xmlns:a16="http://schemas.microsoft.com/office/drawing/2014/main" id="{25B9738A-C3E8-4B02-8BAA-0C250B908C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79317" y="6316726"/>
            <a:ext cx="811630" cy="329318"/>
          </a:xfrm>
          <a:prstGeom prst="rect">
            <a:avLst/>
          </a:prstGeom>
        </p:spPr>
      </p:pic>
      <p:sp>
        <p:nvSpPr>
          <p:cNvPr id="13" name="Rektangel 12">
            <a:extLst>
              <a:ext uri="{FF2B5EF4-FFF2-40B4-BE49-F238E27FC236}">
                <a16:creationId xmlns:a16="http://schemas.microsoft.com/office/drawing/2014/main" id="{F6D4D3BE-D90B-473D-BD5E-AE8A9BD8150E}"/>
              </a:ext>
            </a:extLst>
          </p:cNvPr>
          <p:cNvSpPr/>
          <p:nvPr userDrawn="1"/>
        </p:nvSpPr>
        <p:spPr>
          <a:xfrm>
            <a:off x="-2575249" y="4294662"/>
            <a:ext cx="2447663" cy="861774"/>
          </a:xfrm>
          <a:prstGeom prst="rect">
            <a:avLst/>
          </a:prstGeom>
        </p:spPr>
        <p:txBody>
          <a:bodyPr wrap="square">
            <a:spAutoFit/>
          </a:bodyPr>
          <a:lstStyle/>
          <a:p>
            <a:pPr algn="r">
              <a:spcAft>
                <a:spcPts val="0"/>
              </a:spcAft>
            </a:pPr>
            <a:r>
              <a:rPr lang="sv-SE" sz="1000">
                <a:effectLst/>
                <a:latin typeface="Calibri" panose="020F0502020204030204" pitchFamily="34" charset="0"/>
                <a:ea typeface="Calibri" panose="020F0502020204030204" pitchFamily="34" charset="0"/>
              </a:rPr>
              <a:t>Varje rubrik inleds </a:t>
            </a:r>
            <a:r>
              <a:rPr lang="sv-SE" sz="1000">
                <a:solidFill>
                  <a:schemeClr val="accent1"/>
                </a:solidFill>
                <a:effectLst/>
                <a:latin typeface="Calibri" panose="020F0502020204030204" pitchFamily="34" charset="0"/>
                <a:ea typeface="Calibri" panose="020F0502020204030204" pitchFamily="34" charset="0"/>
              </a:rPr>
              <a:t>med ljusare röd</a:t>
            </a:r>
            <a:r>
              <a:rPr lang="sv-SE" sz="1000">
                <a:effectLst/>
                <a:latin typeface="Calibri" panose="020F0502020204030204" pitchFamily="34" charset="0"/>
                <a:ea typeface="Calibri" panose="020F0502020204030204" pitchFamily="34" charset="0"/>
              </a:rPr>
              <a:t> se bild. (Bild på inringad färg i paletten)</a:t>
            </a:r>
          </a:p>
          <a:p>
            <a:pPr algn="r">
              <a:spcAft>
                <a:spcPts val="0"/>
              </a:spcAft>
            </a:pPr>
            <a:endParaRPr lang="sv-SE" sz="1000">
              <a:effectLst/>
              <a:latin typeface="Calibri" panose="020F0502020204030204" pitchFamily="34" charset="0"/>
              <a:ea typeface="Calibri" panose="020F0502020204030204" pitchFamily="34" charset="0"/>
            </a:endParaRPr>
          </a:p>
          <a:p>
            <a:pPr algn="r">
              <a:spcAft>
                <a:spcPts val="0"/>
              </a:spcAft>
            </a:pPr>
            <a:r>
              <a:rPr lang="sv-SE" sz="1000">
                <a:effectLst/>
                <a:latin typeface="Calibri" panose="020F0502020204030204" pitchFamily="34" charset="0"/>
                <a:ea typeface="Calibri" panose="020F0502020204030204" pitchFamily="34" charset="0"/>
              </a:rPr>
              <a:t>Detta måste göras manuellt genom att markera texten.</a:t>
            </a:r>
          </a:p>
        </p:txBody>
      </p:sp>
      <p:pic>
        <p:nvPicPr>
          <p:cNvPr id="14" name="Bildobjekt 13">
            <a:extLst>
              <a:ext uri="{FF2B5EF4-FFF2-40B4-BE49-F238E27FC236}">
                <a16:creationId xmlns:a16="http://schemas.microsoft.com/office/drawing/2014/main" id="{F559ADBB-AE9C-4433-8521-A9B004D10A1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40767" y="5261867"/>
            <a:ext cx="1685925" cy="628650"/>
          </a:xfrm>
          <a:prstGeom prst="rect">
            <a:avLst/>
          </a:prstGeom>
        </p:spPr>
      </p:pic>
      <p:sp>
        <p:nvSpPr>
          <p:cNvPr id="32" name="Rektangel 31">
            <a:extLst>
              <a:ext uri="{FF2B5EF4-FFF2-40B4-BE49-F238E27FC236}">
                <a16:creationId xmlns:a16="http://schemas.microsoft.com/office/drawing/2014/main" id="{813EFC0E-885A-43B5-9260-07804A71EAA3}"/>
              </a:ext>
            </a:extLst>
          </p:cNvPr>
          <p:cNvSpPr/>
          <p:nvPr userDrawn="1"/>
        </p:nvSpPr>
        <p:spPr>
          <a:xfrm>
            <a:off x="0" y="6112042"/>
            <a:ext cx="12193200" cy="74595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3" name="Underrubrik 2">
            <a:extLst>
              <a:ext uri="{FF2B5EF4-FFF2-40B4-BE49-F238E27FC236}">
                <a16:creationId xmlns:a16="http://schemas.microsoft.com/office/drawing/2014/main" id="{B8308509-CDE4-4C50-93DD-8185D4032388}"/>
              </a:ext>
            </a:extLst>
          </p:cNvPr>
          <p:cNvSpPr>
            <a:spLocks noGrp="1"/>
          </p:cNvSpPr>
          <p:nvPr>
            <p:ph type="subTitle" idx="1" hasCustomPrompt="1"/>
          </p:nvPr>
        </p:nvSpPr>
        <p:spPr>
          <a:xfrm>
            <a:off x="385840" y="6284797"/>
            <a:ext cx="5717628" cy="410286"/>
          </a:xfrm>
        </p:spPr>
        <p:txBody>
          <a:bodyPr anchor="ctr"/>
          <a:lstStyle>
            <a:lvl1pPr marL="0" indent="0" algn="l">
              <a:buNone/>
              <a:defRPr sz="1100" b="0" cap="all"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Ämne/titel/namn/datum</a:t>
            </a:r>
          </a:p>
        </p:txBody>
      </p:sp>
      <p:pic>
        <p:nvPicPr>
          <p:cNvPr id="6" name="Bildobjekt 5" descr="En bild som visar text, Teckensnitt, Grafik, grafisk design&#10;&#10;AI-genererat innehåll kan vara felaktigt.">
            <a:extLst>
              <a:ext uri="{FF2B5EF4-FFF2-40B4-BE49-F238E27FC236}">
                <a16:creationId xmlns:a16="http://schemas.microsoft.com/office/drawing/2014/main" id="{8998D2FA-55F6-90BA-2B54-CEFCD61CEAF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16000" y="6300000"/>
            <a:ext cx="1820294" cy="463451"/>
          </a:xfrm>
          <a:prstGeom prst="rect">
            <a:avLst/>
          </a:prstGeom>
        </p:spPr>
      </p:pic>
    </p:spTree>
    <p:extLst>
      <p:ext uri="{BB962C8B-B14F-4D97-AF65-F5344CB8AC3E}">
        <p14:creationId xmlns:p14="http://schemas.microsoft.com/office/powerpoint/2010/main" val="3009223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tartsida med bild, stående VIT">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2B9B1E09-5306-4C10-87AB-2A88B20FDCA3}"/>
              </a:ext>
            </a:extLst>
          </p:cNvPr>
          <p:cNvSpPr/>
          <p:nvPr userDrawn="1"/>
        </p:nvSpPr>
        <p:spPr>
          <a:xfrm>
            <a:off x="4534293" y="0"/>
            <a:ext cx="765770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Platshållare för bild 3">
            <a:extLst>
              <a:ext uri="{FF2B5EF4-FFF2-40B4-BE49-F238E27FC236}">
                <a16:creationId xmlns:a16="http://schemas.microsoft.com/office/drawing/2014/main" id="{A6D5D8B6-D25B-4C93-B295-E27694AD218D}"/>
              </a:ext>
            </a:extLst>
          </p:cNvPr>
          <p:cNvSpPr>
            <a:spLocks noGrp="1"/>
          </p:cNvSpPr>
          <p:nvPr>
            <p:ph type="pic" sz="quarter" idx="10"/>
          </p:nvPr>
        </p:nvSpPr>
        <p:spPr>
          <a:xfrm>
            <a:off x="0" y="0"/>
            <a:ext cx="5409044" cy="6115050"/>
          </a:xfrm>
          <a:custGeom>
            <a:avLst/>
            <a:gdLst>
              <a:gd name="connsiteX0" fmla="*/ 0 w 5468938"/>
              <a:gd name="connsiteY0" fmla="*/ 0 h 6858000"/>
              <a:gd name="connsiteX1" fmla="*/ 2734469 w 5468938"/>
              <a:gd name="connsiteY1" fmla="*/ 0 h 6858000"/>
              <a:gd name="connsiteX2" fmla="*/ 5468938 w 5468938"/>
              <a:gd name="connsiteY2" fmla="*/ 3429000 h 6858000"/>
              <a:gd name="connsiteX3" fmla="*/ 2734469 w 5468938"/>
              <a:gd name="connsiteY3" fmla="*/ 6858000 h 6858000"/>
              <a:gd name="connsiteX4" fmla="*/ 0 w 5468938"/>
              <a:gd name="connsiteY4" fmla="*/ 6858000 h 6858000"/>
              <a:gd name="connsiteX5" fmla="*/ 0 w 5468938"/>
              <a:gd name="connsiteY5" fmla="*/ 0 h 6858000"/>
              <a:gd name="connsiteX0" fmla="*/ 0 w 5792556"/>
              <a:gd name="connsiteY0" fmla="*/ 0 h 6858000"/>
              <a:gd name="connsiteX1" fmla="*/ 4724633 w 5792556"/>
              <a:gd name="connsiteY1" fmla="*/ 0 h 6858000"/>
              <a:gd name="connsiteX2" fmla="*/ 5468938 w 5792556"/>
              <a:gd name="connsiteY2" fmla="*/ 3429000 h 6858000"/>
              <a:gd name="connsiteX3" fmla="*/ 2734469 w 5792556"/>
              <a:gd name="connsiteY3" fmla="*/ 6858000 h 6858000"/>
              <a:gd name="connsiteX4" fmla="*/ 0 w 5792556"/>
              <a:gd name="connsiteY4" fmla="*/ 6858000 h 6858000"/>
              <a:gd name="connsiteX5" fmla="*/ 0 w 5792556"/>
              <a:gd name="connsiteY5" fmla="*/ 0 h 6858000"/>
              <a:gd name="connsiteX0" fmla="*/ 0 w 5715582"/>
              <a:gd name="connsiteY0" fmla="*/ 0 h 6858000"/>
              <a:gd name="connsiteX1" fmla="*/ 4724633 w 5715582"/>
              <a:gd name="connsiteY1" fmla="*/ 0 h 6858000"/>
              <a:gd name="connsiteX2" fmla="*/ 5468938 w 5715582"/>
              <a:gd name="connsiteY2" fmla="*/ 3429000 h 6858000"/>
              <a:gd name="connsiteX3" fmla="*/ 4814281 w 5715582"/>
              <a:gd name="connsiteY3" fmla="*/ 6858000 h 6858000"/>
              <a:gd name="connsiteX4" fmla="*/ 0 w 5715582"/>
              <a:gd name="connsiteY4" fmla="*/ 6858000 h 6858000"/>
              <a:gd name="connsiteX5" fmla="*/ 0 w 5715582"/>
              <a:gd name="connsiteY5" fmla="*/ 0 h 6858000"/>
              <a:gd name="connsiteX0" fmla="*/ 0 w 5657592"/>
              <a:gd name="connsiteY0" fmla="*/ 0 h 6858000"/>
              <a:gd name="connsiteX1" fmla="*/ 4724633 w 5657592"/>
              <a:gd name="connsiteY1" fmla="*/ 0 h 6858000"/>
              <a:gd name="connsiteX2" fmla="*/ 5468938 w 5657592"/>
              <a:gd name="connsiteY2" fmla="*/ 3429000 h 6858000"/>
              <a:gd name="connsiteX3" fmla="*/ 4814281 w 5657592"/>
              <a:gd name="connsiteY3" fmla="*/ 6858000 h 6858000"/>
              <a:gd name="connsiteX4" fmla="*/ 0 w 5657592"/>
              <a:gd name="connsiteY4" fmla="*/ 6858000 h 6858000"/>
              <a:gd name="connsiteX5" fmla="*/ 0 w 5657592"/>
              <a:gd name="connsiteY5" fmla="*/ 0 h 6858000"/>
              <a:gd name="connsiteX0" fmla="*/ 0 w 5540797"/>
              <a:gd name="connsiteY0" fmla="*/ 0 h 6858000"/>
              <a:gd name="connsiteX1" fmla="*/ 4724633 w 5540797"/>
              <a:gd name="connsiteY1" fmla="*/ 0 h 6858000"/>
              <a:gd name="connsiteX2" fmla="*/ 5468938 w 5540797"/>
              <a:gd name="connsiteY2" fmla="*/ 3429000 h 6858000"/>
              <a:gd name="connsiteX3" fmla="*/ 4814281 w 5540797"/>
              <a:gd name="connsiteY3" fmla="*/ 6858000 h 6858000"/>
              <a:gd name="connsiteX4" fmla="*/ 0 w 5540797"/>
              <a:gd name="connsiteY4" fmla="*/ 6858000 h 6858000"/>
              <a:gd name="connsiteX5" fmla="*/ 0 w 5540797"/>
              <a:gd name="connsiteY5" fmla="*/ 0 h 6858000"/>
              <a:gd name="connsiteX0" fmla="*/ 0 w 5367229"/>
              <a:gd name="connsiteY0" fmla="*/ 0 h 6858000"/>
              <a:gd name="connsiteX1" fmla="*/ 4724633 w 5367229"/>
              <a:gd name="connsiteY1" fmla="*/ 0 h 6858000"/>
              <a:gd name="connsiteX2" fmla="*/ 4814281 w 5367229"/>
              <a:gd name="connsiteY2" fmla="*/ 6858000 h 6858000"/>
              <a:gd name="connsiteX3" fmla="*/ 0 w 5367229"/>
              <a:gd name="connsiteY3" fmla="*/ 6858000 h 6858000"/>
              <a:gd name="connsiteX4" fmla="*/ 0 w 5367229"/>
              <a:gd name="connsiteY4" fmla="*/ 0 h 6858000"/>
              <a:gd name="connsiteX0" fmla="*/ 0 w 5373612"/>
              <a:gd name="connsiteY0" fmla="*/ 0 h 6858000"/>
              <a:gd name="connsiteX1" fmla="*/ 4724633 w 5373612"/>
              <a:gd name="connsiteY1" fmla="*/ 0 h 6858000"/>
              <a:gd name="connsiteX2" fmla="*/ 4814281 w 5373612"/>
              <a:gd name="connsiteY2" fmla="*/ 6858000 h 6858000"/>
              <a:gd name="connsiteX3" fmla="*/ 0 w 5373612"/>
              <a:gd name="connsiteY3" fmla="*/ 6858000 h 6858000"/>
              <a:gd name="connsiteX4" fmla="*/ 0 w 5373612"/>
              <a:gd name="connsiteY4" fmla="*/ 0 h 6858000"/>
              <a:gd name="connsiteX0" fmla="*/ 0 w 5409044"/>
              <a:gd name="connsiteY0" fmla="*/ 0 h 6858000"/>
              <a:gd name="connsiteX1" fmla="*/ 4724633 w 5409044"/>
              <a:gd name="connsiteY1" fmla="*/ 0 h 6858000"/>
              <a:gd name="connsiteX2" fmla="*/ 4814281 w 5409044"/>
              <a:gd name="connsiteY2" fmla="*/ 6858000 h 6858000"/>
              <a:gd name="connsiteX3" fmla="*/ 0 w 5409044"/>
              <a:gd name="connsiteY3" fmla="*/ 6858000 h 6858000"/>
              <a:gd name="connsiteX4" fmla="*/ 0 w 54090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9044" h="6858000">
                <a:moveTo>
                  <a:pt x="0" y="0"/>
                </a:moveTo>
                <a:lnTo>
                  <a:pt x="4724633" y="0"/>
                </a:lnTo>
                <a:cubicBezTo>
                  <a:pt x="5544943" y="1510553"/>
                  <a:pt x="5691367" y="5015753"/>
                  <a:pt x="4814281" y="6858000"/>
                </a:cubicBezTo>
                <a:lnTo>
                  <a:pt x="0" y="6858000"/>
                </a:lnTo>
                <a:lnTo>
                  <a:pt x="0" y="0"/>
                </a:lnTo>
                <a:close/>
              </a:path>
            </a:pathLst>
          </a:custGeom>
          <a:solidFill>
            <a:schemeClr val="bg1"/>
          </a:solidFill>
          <a:ln>
            <a:noFill/>
          </a:ln>
        </p:spPr>
        <p:txBody>
          <a:bodyPr tIns="612000"/>
          <a:lstStyle>
            <a:lvl1pPr marL="0" indent="0" algn="ctr">
              <a:buNone/>
              <a:defRPr/>
            </a:lvl1pPr>
          </a:lstStyle>
          <a:p>
            <a:r>
              <a:rPr lang="sv-SE"/>
              <a:t>Klicka på ikonen för att lägga till en bild</a:t>
            </a:r>
          </a:p>
        </p:txBody>
      </p:sp>
      <p:sp>
        <p:nvSpPr>
          <p:cNvPr id="2" name="Rubrik 1">
            <a:extLst>
              <a:ext uri="{FF2B5EF4-FFF2-40B4-BE49-F238E27FC236}">
                <a16:creationId xmlns:a16="http://schemas.microsoft.com/office/drawing/2014/main" id="{197E423A-6DB5-459A-B33C-DC429504900E}"/>
              </a:ext>
            </a:extLst>
          </p:cNvPr>
          <p:cNvSpPr>
            <a:spLocks noGrp="1"/>
          </p:cNvSpPr>
          <p:nvPr>
            <p:ph type="title" hasCustomPrompt="1"/>
          </p:nvPr>
        </p:nvSpPr>
        <p:spPr>
          <a:xfrm>
            <a:off x="6113929" y="2438399"/>
            <a:ext cx="5732929" cy="2518839"/>
          </a:xfrm>
        </p:spPr>
        <p:txBody>
          <a:bodyPr anchor="t"/>
          <a:lstStyle>
            <a:lvl1pPr algn="l">
              <a:defRPr sz="4600"/>
            </a:lvl1pPr>
          </a:lstStyle>
          <a:p>
            <a:r>
              <a:rPr lang="sv-SE"/>
              <a:t>En rubrik kommer</a:t>
            </a:r>
            <a:br>
              <a:rPr lang="sv-SE"/>
            </a:br>
            <a:r>
              <a:rPr lang="sv-SE"/>
              <a:t>att stå här och vara på tre rader</a:t>
            </a:r>
          </a:p>
        </p:txBody>
      </p:sp>
      <p:pic>
        <p:nvPicPr>
          <p:cNvPr id="9" name="Bildobjekt 8">
            <a:extLst>
              <a:ext uri="{FF2B5EF4-FFF2-40B4-BE49-F238E27FC236}">
                <a16:creationId xmlns:a16="http://schemas.microsoft.com/office/drawing/2014/main" id="{25B9738A-C3E8-4B02-8BAA-0C250B908C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79317" y="6316726"/>
            <a:ext cx="811630" cy="329318"/>
          </a:xfrm>
          <a:prstGeom prst="rect">
            <a:avLst/>
          </a:prstGeom>
        </p:spPr>
      </p:pic>
      <p:sp>
        <p:nvSpPr>
          <p:cNvPr id="13" name="Rektangel 12">
            <a:extLst>
              <a:ext uri="{FF2B5EF4-FFF2-40B4-BE49-F238E27FC236}">
                <a16:creationId xmlns:a16="http://schemas.microsoft.com/office/drawing/2014/main" id="{F6D4D3BE-D90B-473D-BD5E-AE8A9BD8150E}"/>
              </a:ext>
            </a:extLst>
          </p:cNvPr>
          <p:cNvSpPr/>
          <p:nvPr userDrawn="1"/>
        </p:nvSpPr>
        <p:spPr>
          <a:xfrm>
            <a:off x="-2575249" y="4294662"/>
            <a:ext cx="2447663" cy="861774"/>
          </a:xfrm>
          <a:prstGeom prst="rect">
            <a:avLst/>
          </a:prstGeom>
        </p:spPr>
        <p:txBody>
          <a:bodyPr wrap="square">
            <a:spAutoFit/>
          </a:bodyPr>
          <a:lstStyle/>
          <a:p>
            <a:pPr algn="r">
              <a:spcAft>
                <a:spcPts val="0"/>
              </a:spcAft>
            </a:pPr>
            <a:r>
              <a:rPr lang="sv-SE" sz="1000">
                <a:effectLst/>
                <a:latin typeface="Calibri" panose="020F0502020204030204" pitchFamily="34" charset="0"/>
                <a:ea typeface="Calibri" panose="020F0502020204030204" pitchFamily="34" charset="0"/>
              </a:rPr>
              <a:t>Varje rubrik inleds </a:t>
            </a:r>
            <a:r>
              <a:rPr lang="sv-SE" sz="1000">
                <a:solidFill>
                  <a:schemeClr val="accent1"/>
                </a:solidFill>
                <a:effectLst/>
                <a:latin typeface="Calibri" panose="020F0502020204030204" pitchFamily="34" charset="0"/>
                <a:ea typeface="Calibri" panose="020F0502020204030204" pitchFamily="34" charset="0"/>
              </a:rPr>
              <a:t>med ljusare röd</a:t>
            </a:r>
            <a:r>
              <a:rPr lang="sv-SE" sz="1000">
                <a:effectLst/>
                <a:latin typeface="Calibri" panose="020F0502020204030204" pitchFamily="34" charset="0"/>
                <a:ea typeface="Calibri" panose="020F0502020204030204" pitchFamily="34" charset="0"/>
              </a:rPr>
              <a:t> se bild. (Bild på inringad färg i paletten)</a:t>
            </a:r>
          </a:p>
          <a:p>
            <a:pPr algn="r">
              <a:spcAft>
                <a:spcPts val="0"/>
              </a:spcAft>
            </a:pPr>
            <a:endParaRPr lang="sv-SE" sz="1000">
              <a:effectLst/>
              <a:latin typeface="Calibri" panose="020F0502020204030204" pitchFamily="34" charset="0"/>
              <a:ea typeface="Calibri" panose="020F0502020204030204" pitchFamily="34" charset="0"/>
            </a:endParaRPr>
          </a:p>
          <a:p>
            <a:pPr algn="r">
              <a:spcAft>
                <a:spcPts val="0"/>
              </a:spcAft>
            </a:pPr>
            <a:r>
              <a:rPr lang="sv-SE" sz="1000">
                <a:effectLst/>
                <a:latin typeface="Calibri" panose="020F0502020204030204" pitchFamily="34" charset="0"/>
                <a:ea typeface="Calibri" panose="020F0502020204030204" pitchFamily="34" charset="0"/>
              </a:rPr>
              <a:t>Detta måste göras manuellt genom att markera texten.</a:t>
            </a:r>
          </a:p>
        </p:txBody>
      </p:sp>
      <p:pic>
        <p:nvPicPr>
          <p:cNvPr id="14" name="Bildobjekt 13">
            <a:extLst>
              <a:ext uri="{FF2B5EF4-FFF2-40B4-BE49-F238E27FC236}">
                <a16:creationId xmlns:a16="http://schemas.microsoft.com/office/drawing/2014/main" id="{F559ADBB-AE9C-4433-8521-A9B004D10A1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40767" y="5261867"/>
            <a:ext cx="1685925" cy="628650"/>
          </a:xfrm>
          <a:prstGeom prst="rect">
            <a:avLst/>
          </a:prstGeom>
        </p:spPr>
      </p:pic>
      <p:sp>
        <p:nvSpPr>
          <p:cNvPr id="32" name="Rektangel 31">
            <a:extLst>
              <a:ext uri="{FF2B5EF4-FFF2-40B4-BE49-F238E27FC236}">
                <a16:creationId xmlns:a16="http://schemas.microsoft.com/office/drawing/2014/main" id="{D7C6379A-E5B9-4DBE-87E3-D8A0F4B3241B}"/>
              </a:ext>
            </a:extLst>
          </p:cNvPr>
          <p:cNvSpPr/>
          <p:nvPr userDrawn="1"/>
        </p:nvSpPr>
        <p:spPr>
          <a:xfrm>
            <a:off x="0" y="6112042"/>
            <a:ext cx="12192000" cy="74595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3" name="Underrubrik 2">
            <a:extLst>
              <a:ext uri="{FF2B5EF4-FFF2-40B4-BE49-F238E27FC236}">
                <a16:creationId xmlns:a16="http://schemas.microsoft.com/office/drawing/2014/main" id="{98DE3D41-C2B5-4D95-91B2-B0834D588D45}"/>
              </a:ext>
            </a:extLst>
          </p:cNvPr>
          <p:cNvSpPr>
            <a:spLocks noGrp="1"/>
          </p:cNvSpPr>
          <p:nvPr>
            <p:ph type="subTitle" idx="1" hasCustomPrompt="1"/>
          </p:nvPr>
        </p:nvSpPr>
        <p:spPr>
          <a:xfrm>
            <a:off x="385840" y="6284797"/>
            <a:ext cx="5717628" cy="410286"/>
          </a:xfrm>
        </p:spPr>
        <p:txBody>
          <a:bodyPr anchor="ctr"/>
          <a:lstStyle>
            <a:lvl1pPr marL="0" indent="0" algn="l">
              <a:buNone/>
              <a:defRPr sz="1100" b="0" cap="all"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Ämne/titel/namn/datum</a:t>
            </a:r>
          </a:p>
        </p:txBody>
      </p:sp>
      <p:pic>
        <p:nvPicPr>
          <p:cNvPr id="6" name="Bildobjekt 5" descr="En bild som visar text, Teckensnitt, Grafik, grafisk design&#10;&#10;AI-genererat innehåll kan vara felaktigt.">
            <a:extLst>
              <a:ext uri="{FF2B5EF4-FFF2-40B4-BE49-F238E27FC236}">
                <a16:creationId xmlns:a16="http://schemas.microsoft.com/office/drawing/2014/main" id="{1E8C296B-9FC3-B074-385B-D680D4CB289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16000" y="6300000"/>
            <a:ext cx="1820294" cy="463451"/>
          </a:xfrm>
          <a:prstGeom prst="rect">
            <a:avLst/>
          </a:prstGeom>
        </p:spPr>
      </p:pic>
    </p:spTree>
    <p:extLst>
      <p:ext uri="{BB962C8B-B14F-4D97-AF65-F5344CB8AC3E}">
        <p14:creationId xmlns:p14="http://schemas.microsoft.com/office/powerpoint/2010/main" val="1802685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Kapitelsida ROSA">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B980B2C3-6720-4B17-BCEF-D058EE6EA5EF}"/>
              </a:ext>
            </a:extLst>
          </p:cNvPr>
          <p:cNvSpPr/>
          <p:nvPr userDrawn="1"/>
        </p:nvSpPr>
        <p:spPr>
          <a:xfrm>
            <a:off x="0" y="0"/>
            <a:ext cx="12192000" cy="611702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197E423A-6DB5-459A-B33C-DC429504900E}"/>
              </a:ext>
            </a:extLst>
          </p:cNvPr>
          <p:cNvSpPr>
            <a:spLocks noGrp="1"/>
          </p:cNvSpPr>
          <p:nvPr>
            <p:ph type="title" hasCustomPrompt="1"/>
          </p:nvPr>
        </p:nvSpPr>
        <p:spPr>
          <a:xfrm>
            <a:off x="838200" y="1540043"/>
            <a:ext cx="10515600" cy="2679331"/>
          </a:xfrm>
        </p:spPr>
        <p:txBody>
          <a:bodyPr anchor="ctr"/>
          <a:lstStyle>
            <a:lvl1pPr algn="ctr">
              <a:defRPr sz="4600"/>
            </a:lvl1pPr>
          </a:lstStyle>
          <a:p>
            <a:r>
              <a:rPr lang="sv-SE">
                <a:solidFill>
                  <a:schemeClr val="accent1"/>
                </a:solidFill>
              </a:rPr>
              <a:t>Vi finns på</a:t>
            </a:r>
            <a:br>
              <a:rPr lang="sv-SE"/>
            </a:br>
            <a:r>
              <a:rPr lang="sv-SE"/>
              <a:t>webb och telefon och</a:t>
            </a:r>
            <a:br>
              <a:rPr lang="sv-SE"/>
            </a:br>
            <a:r>
              <a:rPr lang="sv-SE"/>
              <a:t>har öppet dygnet runt</a:t>
            </a:r>
          </a:p>
        </p:txBody>
      </p:sp>
      <p:sp>
        <p:nvSpPr>
          <p:cNvPr id="6" name="Platshållare för sidfot 4">
            <a:extLst>
              <a:ext uri="{FF2B5EF4-FFF2-40B4-BE49-F238E27FC236}">
                <a16:creationId xmlns:a16="http://schemas.microsoft.com/office/drawing/2014/main" id="{E744CDB5-661C-4791-9896-07C2BE0466E4}"/>
              </a:ext>
            </a:extLst>
          </p:cNvPr>
          <p:cNvSpPr>
            <a:spLocks noGrp="1"/>
          </p:cNvSpPr>
          <p:nvPr>
            <p:ph type="ftr" sz="quarter" idx="3"/>
          </p:nvPr>
        </p:nvSpPr>
        <p:spPr>
          <a:xfrm>
            <a:off x="711722" y="6311973"/>
            <a:ext cx="4114800" cy="365125"/>
          </a:xfrm>
          <a:prstGeom prst="rect">
            <a:avLst/>
          </a:prstGeom>
        </p:spPr>
        <p:txBody>
          <a:bodyPr vert="horz" lIns="0" tIns="0" rIns="0" bIns="0" rtlCol="0" anchor="ctr"/>
          <a:lstStyle>
            <a:lvl1pPr algn="l">
              <a:defRPr sz="1050" b="0">
                <a:solidFill>
                  <a:schemeClr val="bg1"/>
                </a:solidFill>
              </a:defRPr>
            </a:lvl1pPr>
          </a:lstStyle>
          <a:p>
            <a:endParaRPr lang="sv-SE"/>
          </a:p>
        </p:txBody>
      </p:sp>
      <p:sp>
        <p:nvSpPr>
          <p:cNvPr id="7" name="Platshållare för bildnummer 5">
            <a:extLst>
              <a:ext uri="{FF2B5EF4-FFF2-40B4-BE49-F238E27FC236}">
                <a16:creationId xmlns:a16="http://schemas.microsoft.com/office/drawing/2014/main" id="{B7223757-76B0-47E7-AE0D-6C3F025C0278}"/>
              </a:ext>
            </a:extLst>
          </p:cNvPr>
          <p:cNvSpPr>
            <a:spLocks noGrp="1"/>
          </p:cNvSpPr>
          <p:nvPr>
            <p:ph type="sldNum" sz="quarter" idx="4"/>
          </p:nvPr>
        </p:nvSpPr>
        <p:spPr>
          <a:xfrm>
            <a:off x="276721" y="6311994"/>
            <a:ext cx="390055" cy="365125"/>
          </a:xfrm>
          <a:prstGeom prst="rect">
            <a:avLst/>
          </a:prstGeom>
        </p:spPr>
        <p:txBody>
          <a:bodyPr vert="horz" lIns="91440" tIns="45720" rIns="91440" bIns="45720" rtlCol="0" anchor="ctr"/>
          <a:lstStyle>
            <a:lvl1pPr algn="r">
              <a:defRPr sz="1050">
                <a:solidFill>
                  <a:schemeClr val="bg1"/>
                </a:solidFill>
              </a:defRPr>
            </a:lvl1pPr>
          </a:lstStyle>
          <a:p>
            <a:fld id="{7FF155A8-5C6D-4241-95DF-81E4F2B16EE5}" type="slidenum">
              <a:rPr lang="sv-SE" smtClean="0"/>
              <a:pPr/>
              <a:t>‹#›</a:t>
            </a:fld>
            <a:endParaRPr lang="sv-SE"/>
          </a:p>
        </p:txBody>
      </p:sp>
    </p:spTree>
    <p:extLst>
      <p:ext uri="{BB962C8B-B14F-4D97-AF65-F5344CB8AC3E}">
        <p14:creationId xmlns:p14="http://schemas.microsoft.com/office/powerpoint/2010/main" val="961846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Kapitelsida VI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97E423A-6DB5-459A-B33C-DC429504900E}"/>
              </a:ext>
            </a:extLst>
          </p:cNvPr>
          <p:cNvSpPr>
            <a:spLocks noGrp="1"/>
          </p:cNvSpPr>
          <p:nvPr>
            <p:ph type="title" hasCustomPrompt="1"/>
          </p:nvPr>
        </p:nvSpPr>
        <p:spPr>
          <a:xfrm>
            <a:off x="838200" y="1540043"/>
            <a:ext cx="10515600" cy="2679331"/>
          </a:xfrm>
        </p:spPr>
        <p:txBody>
          <a:bodyPr anchor="ctr"/>
          <a:lstStyle>
            <a:lvl1pPr algn="ctr">
              <a:defRPr sz="4600"/>
            </a:lvl1pPr>
          </a:lstStyle>
          <a:p>
            <a:r>
              <a:rPr lang="sv-SE">
                <a:solidFill>
                  <a:schemeClr val="accent1"/>
                </a:solidFill>
              </a:rPr>
              <a:t>Vi finns på</a:t>
            </a:r>
            <a:br>
              <a:rPr lang="sv-SE"/>
            </a:br>
            <a:r>
              <a:rPr lang="sv-SE"/>
              <a:t>webb och telefon och</a:t>
            </a:r>
            <a:br>
              <a:rPr lang="sv-SE"/>
            </a:br>
            <a:r>
              <a:rPr lang="sv-SE"/>
              <a:t>har öppet dygnet runt</a:t>
            </a:r>
          </a:p>
        </p:txBody>
      </p:sp>
      <p:sp>
        <p:nvSpPr>
          <p:cNvPr id="6" name="Platshållare för sidfot 4">
            <a:extLst>
              <a:ext uri="{FF2B5EF4-FFF2-40B4-BE49-F238E27FC236}">
                <a16:creationId xmlns:a16="http://schemas.microsoft.com/office/drawing/2014/main" id="{E744CDB5-661C-4791-9896-07C2BE0466E4}"/>
              </a:ext>
            </a:extLst>
          </p:cNvPr>
          <p:cNvSpPr>
            <a:spLocks noGrp="1"/>
          </p:cNvSpPr>
          <p:nvPr>
            <p:ph type="ftr" sz="quarter" idx="3"/>
          </p:nvPr>
        </p:nvSpPr>
        <p:spPr>
          <a:xfrm>
            <a:off x="711722" y="6311973"/>
            <a:ext cx="4114800" cy="365125"/>
          </a:xfrm>
          <a:prstGeom prst="rect">
            <a:avLst/>
          </a:prstGeom>
        </p:spPr>
        <p:txBody>
          <a:bodyPr vert="horz" lIns="0" tIns="0" rIns="0" bIns="0" rtlCol="0" anchor="ctr"/>
          <a:lstStyle>
            <a:lvl1pPr algn="l">
              <a:defRPr sz="1050" b="0">
                <a:solidFill>
                  <a:schemeClr val="bg1"/>
                </a:solidFill>
              </a:defRPr>
            </a:lvl1pPr>
          </a:lstStyle>
          <a:p>
            <a:endParaRPr lang="sv-SE"/>
          </a:p>
        </p:txBody>
      </p:sp>
      <p:sp>
        <p:nvSpPr>
          <p:cNvPr id="7" name="Platshållare för bildnummer 5">
            <a:extLst>
              <a:ext uri="{FF2B5EF4-FFF2-40B4-BE49-F238E27FC236}">
                <a16:creationId xmlns:a16="http://schemas.microsoft.com/office/drawing/2014/main" id="{B7223757-76B0-47E7-AE0D-6C3F025C0278}"/>
              </a:ext>
            </a:extLst>
          </p:cNvPr>
          <p:cNvSpPr>
            <a:spLocks noGrp="1"/>
          </p:cNvSpPr>
          <p:nvPr>
            <p:ph type="sldNum" sz="quarter" idx="4"/>
          </p:nvPr>
        </p:nvSpPr>
        <p:spPr>
          <a:xfrm>
            <a:off x="276721" y="6311994"/>
            <a:ext cx="390055" cy="365125"/>
          </a:xfrm>
          <a:prstGeom prst="rect">
            <a:avLst/>
          </a:prstGeom>
        </p:spPr>
        <p:txBody>
          <a:bodyPr vert="horz" lIns="91440" tIns="45720" rIns="91440" bIns="45720" rtlCol="0" anchor="ctr"/>
          <a:lstStyle>
            <a:lvl1pPr algn="r">
              <a:defRPr sz="1050">
                <a:solidFill>
                  <a:schemeClr val="bg1"/>
                </a:solidFill>
              </a:defRPr>
            </a:lvl1pPr>
          </a:lstStyle>
          <a:p>
            <a:fld id="{7FF155A8-5C6D-4241-95DF-81E4F2B16EE5}" type="slidenum">
              <a:rPr lang="sv-SE" smtClean="0"/>
              <a:pPr/>
              <a:t>‹#›</a:t>
            </a:fld>
            <a:endParaRPr lang="sv-SE"/>
          </a:p>
        </p:txBody>
      </p:sp>
    </p:spTree>
    <p:extLst>
      <p:ext uri="{BB962C8B-B14F-4D97-AF65-F5344CB8AC3E}">
        <p14:creationId xmlns:p14="http://schemas.microsoft.com/office/powerpoint/2010/main" val="484231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tandardsida">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97E423A-6DB5-459A-B33C-DC429504900E}"/>
              </a:ext>
            </a:extLst>
          </p:cNvPr>
          <p:cNvSpPr>
            <a:spLocks noGrp="1"/>
          </p:cNvSpPr>
          <p:nvPr>
            <p:ph type="title" hasCustomPrompt="1"/>
          </p:nvPr>
        </p:nvSpPr>
        <p:spPr>
          <a:xfrm>
            <a:off x="874296" y="84221"/>
            <a:ext cx="10072630" cy="1149264"/>
          </a:xfrm>
        </p:spPr>
        <p:txBody>
          <a:bodyPr/>
          <a:lstStyle>
            <a:lvl1pPr>
              <a:defRPr spc="0"/>
            </a:lvl1pPr>
          </a:lstStyle>
          <a:p>
            <a:r>
              <a:rPr lang="sv-SE"/>
              <a:t>Rubrik på en rad</a:t>
            </a:r>
          </a:p>
        </p:txBody>
      </p:sp>
      <p:sp>
        <p:nvSpPr>
          <p:cNvPr id="3" name="Platshållare för innehåll 2">
            <a:extLst>
              <a:ext uri="{FF2B5EF4-FFF2-40B4-BE49-F238E27FC236}">
                <a16:creationId xmlns:a16="http://schemas.microsoft.com/office/drawing/2014/main" id="{C591B10F-9AE3-44F1-83B7-0D36638C58B2}"/>
              </a:ext>
            </a:extLst>
          </p:cNvPr>
          <p:cNvSpPr>
            <a:spLocks noGrp="1"/>
          </p:cNvSpPr>
          <p:nvPr>
            <p:ph idx="1"/>
          </p:nvPr>
        </p:nvSpPr>
        <p:spPr>
          <a:xfrm>
            <a:off x="922423" y="1693273"/>
            <a:ext cx="10018845" cy="3564527"/>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sidfot 4">
            <a:extLst>
              <a:ext uri="{FF2B5EF4-FFF2-40B4-BE49-F238E27FC236}">
                <a16:creationId xmlns:a16="http://schemas.microsoft.com/office/drawing/2014/main" id="{7C8D24B6-D2A2-49C9-BA42-DB7B32029E04}"/>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E77E05EC-B5C7-4E5C-99AF-DAA72183B66D}"/>
              </a:ext>
            </a:extLst>
          </p:cNvPr>
          <p:cNvSpPr>
            <a:spLocks noGrp="1"/>
          </p:cNvSpPr>
          <p:nvPr>
            <p:ph type="sldNum" sz="quarter" idx="12"/>
          </p:nvPr>
        </p:nvSpPr>
        <p:spPr/>
        <p:txBody>
          <a:bodyPr/>
          <a:lstStyle/>
          <a:p>
            <a:fld id="{7FF155A8-5C6D-4241-95DF-81E4F2B16EE5}" type="slidenum">
              <a:rPr lang="sv-SE" smtClean="0"/>
              <a:t>‹#›</a:t>
            </a:fld>
            <a:endParaRPr lang="sv-SE"/>
          </a:p>
        </p:txBody>
      </p:sp>
    </p:spTree>
    <p:extLst>
      <p:ext uri="{BB962C8B-B14F-4D97-AF65-F5344CB8AC3E}">
        <p14:creationId xmlns:p14="http://schemas.microsoft.com/office/powerpoint/2010/main" val="3743657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113D54B3-3F29-493D-B9C7-8FF2C8DE3569}"/>
              </a:ext>
            </a:extLst>
          </p:cNvPr>
          <p:cNvSpPr/>
          <p:nvPr userDrawn="1"/>
        </p:nvSpPr>
        <p:spPr>
          <a:xfrm>
            <a:off x="0" y="6112042"/>
            <a:ext cx="12193200" cy="74595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Platshållare för rubrik 1">
            <a:extLst>
              <a:ext uri="{FF2B5EF4-FFF2-40B4-BE49-F238E27FC236}">
                <a16:creationId xmlns:a16="http://schemas.microsoft.com/office/drawing/2014/main" id="{DC7C7845-42F2-47E4-96D5-7F5977D34261}"/>
              </a:ext>
            </a:extLst>
          </p:cNvPr>
          <p:cNvSpPr>
            <a:spLocks noGrp="1"/>
          </p:cNvSpPr>
          <p:nvPr>
            <p:ph type="title"/>
          </p:nvPr>
        </p:nvSpPr>
        <p:spPr>
          <a:xfrm>
            <a:off x="874296" y="84221"/>
            <a:ext cx="10515600" cy="1149264"/>
          </a:xfrm>
          <a:prstGeom prst="rect">
            <a:avLst/>
          </a:prstGeom>
        </p:spPr>
        <p:txBody>
          <a:bodyPr vert="horz" lIns="0" tIns="0" rIns="0" bIns="0" rtlCol="0" anchor="b" anchorCtr="0">
            <a:no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E2B6E503-A6AE-440E-9524-D5848DBA3FED}"/>
              </a:ext>
            </a:extLst>
          </p:cNvPr>
          <p:cNvSpPr>
            <a:spLocks noGrp="1"/>
          </p:cNvSpPr>
          <p:nvPr>
            <p:ph type="body" idx="1"/>
          </p:nvPr>
        </p:nvSpPr>
        <p:spPr>
          <a:xfrm>
            <a:off x="922424" y="1693273"/>
            <a:ext cx="10459450" cy="3564527"/>
          </a:xfrm>
          <a:prstGeom prst="rect">
            <a:avLst/>
          </a:prstGeom>
        </p:spPr>
        <p:txBody>
          <a:bodyPr vert="horz" lIns="0" tIns="0" rIns="0" bIns="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sidfot 4">
            <a:extLst>
              <a:ext uri="{FF2B5EF4-FFF2-40B4-BE49-F238E27FC236}">
                <a16:creationId xmlns:a16="http://schemas.microsoft.com/office/drawing/2014/main" id="{683F6A5D-1C51-4365-ABBC-26E2E26DE459}"/>
              </a:ext>
            </a:extLst>
          </p:cNvPr>
          <p:cNvSpPr>
            <a:spLocks noGrp="1"/>
          </p:cNvSpPr>
          <p:nvPr>
            <p:ph type="ftr" sz="quarter" idx="3"/>
          </p:nvPr>
        </p:nvSpPr>
        <p:spPr>
          <a:xfrm>
            <a:off x="711722" y="6311973"/>
            <a:ext cx="4114800" cy="365125"/>
          </a:xfrm>
          <a:prstGeom prst="rect">
            <a:avLst/>
          </a:prstGeom>
        </p:spPr>
        <p:txBody>
          <a:bodyPr vert="horz" lIns="0" tIns="0" rIns="0" bIns="0" rtlCol="0" anchor="ctr"/>
          <a:lstStyle>
            <a:lvl1pPr algn="l">
              <a:defRPr sz="1050" b="0">
                <a:solidFill>
                  <a:schemeClr val="bg1"/>
                </a:solidFill>
              </a:defRPr>
            </a:lvl1pPr>
          </a:lstStyle>
          <a:p>
            <a:endParaRPr lang="sv-SE"/>
          </a:p>
        </p:txBody>
      </p:sp>
      <p:sp>
        <p:nvSpPr>
          <p:cNvPr id="6" name="Platshållare för bildnummer 5">
            <a:extLst>
              <a:ext uri="{FF2B5EF4-FFF2-40B4-BE49-F238E27FC236}">
                <a16:creationId xmlns:a16="http://schemas.microsoft.com/office/drawing/2014/main" id="{CE1800B5-0CC4-499E-AD85-61BE4A07F5EB}"/>
              </a:ext>
            </a:extLst>
          </p:cNvPr>
          <p:cNvSpPr>
            <a:spLocks noGrp="1"/>
          </p:cNvSpPr>
          <p:nvPr>
            <p:ph type="sldNum" sz="quarter" idx="4"/>
          </p:nvPr>
        </p:nvSpPr>
        <p:spPr>
          <a:xfrm>
            <a:off x="276721" y="6311994"/>
            <a:ext cx="390055" cy="365125"/>
          </a:xfrm>
          <a:prstGeom prst="rect">
            <a:avLst/>
          </a:prstGeom>
        </p:spPr>
        <p:txBody>
          <a:bodyPr vert="horz" lIns="91440" tIns="45720" rIns="91440" bIns="45720" rtlCol="0" anchor="ctr"/>
          <a:lstStyle>
            <a:lvl1pPr algn="r">
              <a:defRPr sz="1050">
                <a:solidFill>
                  <a:schemeClr val="bg1"/>
                </a:solidFill>
              </a:defRPr>
            </a:lvl1pPr>
          </a:lstStyle>
          <a:p>
            <a:fld id="{7FF155A8-5C6D-4241-95DF-81E4F2B16EE5}" type="slidenum">
              <a:rPr lang="sv-SE" smtClean="0"/>
              <a:pPr/>
              <a:t>‹#›</a:t>
            </a:fld>
            <a:endParaRPr lang="sv-SE"/>
          </a:p>
        </p:txBody>
      </p:sp>
      <p:cxnSp>
        <p:nvCxnSpPr>
          <p:cNvPr id="16" name="Rak koppling 15">
            <a:extLst>
              <a:ext uri="{FF2B5EF4-FFF2-40B4-BE49-F238E27FC236}">
                <a16:creationId xmlns:a16="http://schemas.microsoft.com/office/drawing/2014/main" id="{FB36DCB9-B0BC-4692-9E94-7E0F650AAE02}"/>
              </a:ext>
            </a:extLst>
          </p:cNvPr>
          <p:cNvCxnSpPr>
            <a:cxnSpLocks/>
          </p:cNvCxnSpPr>
          <p:nvPr userDrawn="1"/>
        </p:nvCxnSpPr>
        <p:spPr>
          <a:xfrm flipH="1">
            <a:off x="642809" y="6450806"/>
            <a:ext cx="16637" cy="8133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Rektangel 3">
            <a:extLst>
              <a:ext uri="{FF2B5EF4-FFF2-40B4-BE49-F238E27FC236}">
                <a16:creationId xmlns:a16="http://schemas.microsoft.com/office/drawing/2014/main" id="{EB9E73E2-B998-4067-931F-01E9716BB421}"/>
              </a:ext>
            </a:extLst>
          </p:cNvPr>
          <p:cNvSpPr/>
          <p:nvPr userDrawn="1"/>
        </p:nvSpPr>
        <p:spPr>
          <a:xfrm>
            <a:off x="-2575249" y="841599"/>
            <a:ext cx="2447663" cy="861774"/>
          </a:xfrm>
          <a:prstGeom prst="rect">
            <a:avLst/>
          </a:prstGeom>
        </p:spPr>
        <p:txBody>
          <a:bodyPr wrap="square">
            <a:spAutoFit/>
          </a:bodyPr>
          <a:lstStyle/>
          <a:p>
            <a:pPr algn="r">
              <a:spcAft>
                <a:spcPts val="0"/>
              </a:spcAft>
            </a:pPr>
            <a:r>
              <a:rPr lang="sv-SE" sz="1000">
                <a:effectLst/>
                <a:latin typeface="Calibri" panose="020F0502020204030204" pitchFamily="34" charset="0"/>
                <a:ea typeface="Calibri" panose="020F0502020204030204" pitchFamily="34" charset="0"/>
              </a:rPr>
              <a:t>Varje rubrik inleds </a:t>
            </a:r>
            <a:r>
              <a:rPr lang="sv-SE" sz="1000">
                <a:solidFill>
                  <a:schemeClr val="accent1"/>
                </a:solidFill>
                <a:effectLst/>
                <a:latin typeface="Calibri" panose="020F0502020204030204" pitchFamily="34" charset="0"/>
                <a:ea typeface="Calibri" panose="020F0502020204030204" pitchFamily="34" charset="0"/>
              </a:rPr>
              <a:t>med ljusare röd</a:t>
            </a:r>
            <a:r>
              <a:rPr lang="sv-SE" sz="1000">
                <a:effectLst/>
                <a:latin typeface="Calibri" panose="020F0502020204030204" pitchFamily="34" charset="0"/>
                <a:ea typeface="Calibri" panose="020F0502020204030204" pitchFamily="34" charset="0"/>
              </a:rPr>
              <a:t> se bild. (Bild på inringad färg i paletten)</a:t>
            </a:r>
          </a:p>
          <a:p>
            <a:pPr algn="r">
              <a:spcAft>
                <a:spcPts val="0"/>
              </a:spcAft>
            </a:pPr>
            <a:endParaRPr lang="sv-SE" sz="1000">
              <a:effectLst/>
              <a:latin typeface="Calibri" panose="020F0502020204030204" pitchFamily="34" charset="0"/>
              <a:ea typeface="Calibri" panose="020F0502020204030204" pitchFamily="34" charset="0"/>
            </a:endParaRPr>
          </a:p>
          <a:p>
            <a:pPr algn="r">
              <a:spcAft>
                <a:spcPts val="0"/>
              </a:spcAft>
            </a:pPr>
            <a:r>
              <a:rPr lang="sv-SE" sz="1000">
                <a:effectLst/>
                <a:latin typeface="Calibri" panose="020F0502020204030204" pitchFamily="34" charset="0"/>
                <a:ea typeface="Calibri" panose="020F0502020204030204" pitchFamily="34" charset="0"/>
              </a:rPr>
              <a:t>Detta måste göras manuellt genom att markera texten.</a:t>
            </a:r>
          </a:p>
        </p:txBody>
      </p:sp>
      <p:pic>
        <p:nvPicPr>
          <p:cNvPr id="10" name="Bildobjekt 9">
            <a:extLst>
              <a:ext uri="{FF2B5EF4-FFF2-40B4-BE49-F238E27FC236}">
                <a16:creationId xmlns:a16="http://schemas.microsoft.com/office/drawing/2014/main" id="{4857C6E5-A5AF-4290-829D-C981D052ABE1}"/>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940767" y="1808804"/>
            <a:ext cx="1685925" cy="628650"/>
          </a:xfrm>
          <a:prstGeom prst="rect">
            <a:avLst/>
          </a:prstGeom>
        </p:spPr>
      </p:pic>
      <p:pic>
        <p:nvPicPr>
          <p:cNvPr id="7" name="Bildobjekt 6" descr="En bild som visar text, Teckensnitt, Grafik, grafisk design&#10;&#10;AI-genererat innehåll kan vara felaktigt.">
            <a:extLst>
              <a:ext uri="{FF2B5EF4-FFF2-40B4-BE49-F238E27FC236}">
                <a16:creationId xmlns:a16="http://schemas.microsoft.com/office/drawing/2014/main" id="{66559F2F-9CE5-AB08-3764-D0E517072C97}"/>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0116000" y="6300000"/>
            <a:ext cx="1820294" cy="463451"/>
          </a:xfrm>
          <a:prstGeom prst="rect">
            <a:avLst/>
          </a:prstGeom>
        </p:spPr>
      </p:pic>
    </p:spTree>
    <p:extLst>
      <p:ext uri="{BB962C8B-B14F-4D97-AF65-F5344CB8AC3E}">
        <p14:creationId xmlns:p14="http://schemas.microsoft.com/office/powerpoint/2010/main" val="2358584115"/>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1" r:id="rId3"/>
    <p:sldLayoutId id="2147483659" r:id="rId4"/>
    <p:sldLayoutId id="2147483656" r:id="rId5"/>
    <p:sldLayoutId id="2147483657" r:id="rId6"/>
    <p:sldLayoutId id="2147483660" r:id="rId7"/>
    <p:sldLayoutId id="2147483653" r:id="rId8"/>
    <p:sldLayoutId id="2147483654" r:id="rId9"/>
    <p:sldLayoutId id="2147483650" r:id="rId10"/>
    <p:sldLayoutId id="2147483652" r:id="rId11"/>
    <p:sldLayoutId id="2147483655"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3400" b="1" kern="1200" spc="0">
          <a:solidFill>
            <a:schemeClr val="accent2"/>
          </a:solidFill>
          <a:latin typeface="+mj-lt"/>
          <a:ea typeface="+mj-ea"/>
          <a:cs typeface="+mj-cs"/>
        </a:defRPr>
      </a:lvl1pPr>
    </p:titleStyle>
    <p:bodyStyle>
      <a:lvl1pPr marL="228600" indent="-228600" algn="l" defTabSz="914400" rtl="0" eaLnBrk="1" latinLnBrk="0" hangingPunct="1">
        <a:lnSpc>
          <a:spcPct val="150000"/>
        </a:lnSpc>
        <a:spcBef>
          <a:spcPts val="1000"/>
        </a:spcBef>
        <a:buClr>
          <a:schemeClr val="accent1"/>
        </a:buClr>
        <a:buFont typeface="Arial" panose="020B0604020202020204" pitchFamily="34" charset="0"/>
        <a:buChar char="•"/>
        <a:defRPr sz="2000" kern="1200">
          <a:solidFill>
            <a:schemeClr val="accent2"/>
          </a:solidFill>
          <a:latin typeface="+mn-lt"/>
          <a:ea typeface="+mn-ea"/>
          <a:cs typeface="+mn-cs"/>
        </a:defRPr>
      </a:lvl1pPr>
      <a:lvl2pPr marL="685800" indent="-228600" algn="l" defTabSz="914400" rtl="0" eaLnBrk="1" latinLnBrk="0" hangingPunct="1">
        <a:lnSpc>
          <a:spcPct val="150000"/>
        </a:lnSpc>
        <a:spcBef>
          <a:spcPts val="500"/>
        </a:spcBef>
        <a:buClr>
          <a:schemeClr val="accent1"/>
        </a:buClr>
        <a:buFont typeface="Arial" panose="020B0604020202020204" pitchFamily="34" charset="0"/>
        <a:buChar char="–"/>
        <a:defRPr sz="2000" kern="1200">
          <a:solidFill>
            <a:schemeClr val="accent2"/>
          </a:solidFill>
          <a:latin typeface="+mn-lt"/>
          <a:ea typeface="+mn-ea"/>
          <a:cs typeface="+mn-cs"/>
        </a:defRPr>
      </a:lvl2pPr>
      <a:lvl3pPr marL="1143000" indent="-228600" algn="l" defTabSz="914400" rtl="0" eaLnBrk="1" latinLnBrk="0" hangingPunct="1">
        <a:lnSpc>
          <a:spcPct val="150000"/>
        </a:lnSpc>
        <a:spcBef>
          <a:spcPts val="500"/>
        </a:spcBef>
        <a:buClr>
          <a:schemeClr val="accent1"/>
        </a:buClr>
        <a:buFont typeface="Arial" panose="020B0604020202020204" pitchFamily="34" charset="0"/>
        <a:buChar char="–"/>
        <a:defRPr sz="2000" kern="1200">
          <a:solidFill>
            <a:schemeClr val="accent2"/>
          </a:solidFill>
          <a:latin typeface="+mn-lt"/>
          <a:ea typeface="+mn-ea"/>
          <a:cs typeface="+mn-cs"/>
        </a:defRPr>
      </a:lvl3pPr>
      <a:lvl4pPr marL="1600200" indent="-228600" algn="l" defTabSz="914400" rtl="0" eaLnBrk="1" latinLnBrk="0" hangingPunct="1">
        <a:lnSpc>
          <a:spcPct val="150000"/>
        </a:lnSpc>
        <a:spcBef>
          <a:spcPts val="500"/>
        </a:spcBef>
        <a:buClr>
          <a:schemeClr val="accent1"/>
        </a:buClr>
        <a:buFont typeface="Arial" panose="020B0604020202020204" pitchFamily="34" charset="0"/>
        <a:buChar char="–"/>
        <a:defRPr sz="1600" kern="1200">
          <a:solidFill>
            <a:schemeClr val="accent2"/>
          </a:solidFill>
          <a:latin typeface="+mn-lt"/>
          <a:ea typeface="+mn-ea"/>
          <a:cs typeface="+mn-cs"/>
        </a:defRPr>
      </a:lvl4pPr>
      <a:lvl5pPr marL="2057400" indent="-228600" algn="l" defTabSz="914400" rtl="0" eaLnBrk="1" latinLnBrk="0" hangingPunct="1">
        <a:lnSpc>
          <a:spcPct val="150000"/>
        </a:lnSpc>
        <a:spcBef>
          <a:spcPts val="500"/>
        </a:spcBef>
        <a:buClr>
          <a:schemeClr val="accent1"/>
        </a:buClr>
        <a:buFont typeface="Arial" panose="020B0604020202020204" pitchFamily="34" charset="0"/>
        <a:buChar char="–"/>
        <a:defRPr sz="1600" kern="1200">
          <a:solidFill>
            <a:schemeClr val="accent2"/>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hyperlink" Target="https://vardgivarwebb.regionjh.se/arkiv/nyheter/nyhetsarkiv/nyheter---cosmic/cosmic/2025-11-17-samlad-sida-om-digitala-utskick-till-patienter" TargetMode="External"/><Relationship Id="rId2" Type="http://schemas.openxmlformats.org/officeDocument/2006/relationships/image" Target="../media/image15.png"/><Relationship Id="rId1" Type="http://schemas.openxmlformats.org/officeDocument/2006/relationships/slideLayout" Target="../slideLayouts/slideLayout8.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9.jpg"/></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8.xml"/><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hyperlink" Target="https://www.inera.se/tjanster/statistik-for-ineras-tjanster/" TargetMode="External"/><Relationship Id="rId1" Type="http://schemas.openxmlformats.org/officeDocument/2006/relationships/slideLayout" Target="../slideLayouts/slideLayout8.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8.xml"/><Relationship Id="rId5" Type="http://schemas.openxmlformats.org/officeDocument/2006/relationships/image" Target="../media/image44.png"/><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8.xml"/><Relationship Id="rId5" Type="http://schemas.openxmlformats.org/officeDocument/2006/relationships/image" Target="../media/image50.png"/><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8.xml"/><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8.xml"/><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8.xml"/><Relationship Id="rId5" Type="http://schemas.openxmlformats.org/officeDocument/2006/relationships/image" Target="../media/image60.png"/><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hyperlink" Target="https://inera.atlassian.net/wiki/spaces/OIIK/pages/3585802241/Riktlinjer+f+r+nyttjande+av+tj+nsten+1177+inkorg" TargetMode="Externa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6BF4E79-E44B-AB3E-8A12-B326DCA83C55}"/>
              </a:ext>
            </a:extLst>
          </p:cNvPr>
          <p:cNvSpPr>
            <a:spLocks noGrp="1"/>
          </p:cNvSpPr>
          <p:nvPr>
            <p:ph type="title"/>
          </p:nvPr>
        </p:nvSpPr>
        <p:spPr>
          <a:xfrm>
            <a:off x="424716" y="229001"/>
            <a:ext cx="10515600" cy="1149264"/>
          </a:xfrm>
        </p:spPr>
        <p:txBody>
          <a:bodyPr anchor="ctr">
            <a:normAutofit/>
          </a:bodyPr>
          <a:lstStyle/>
          <a:p>
            <a:r>
              <a:rPr lang="sv-SE">
                <a:solidFill>
                  <a:schemeClr val="accent1"/>
                </a:solidFill>
              </a:rPr>
              <a:t>Användarforum 1177 e-tjänster</a:t>
            </a:r>
          </a:p>
        </p:txBody>
      </p:sp>
      <p:sp>
        <p:nvSpPr>
          <p:cNvPr id="4" name="textruta 3">
            <a:extLst>
              <a:ext uri="{FF2B5EF4-FFF2-40B4-BE49-F238E27FC236}">
                <a16:creationId xmlns:a16="http://schemas.microsoft.com/office/drawing/2014/main" id="{C9154363-83AD-5296-AFAC-76D1EB1A8192}"/>
              </a:ext>
            </a:extLst>
          </p:cNvPr>
          <p:cNvSpPr txBox="1"/>
          <p:nvPr/>
        </p:nvSpPr>
        <p:spPr>
          <a:xfrm>
            <a:off x="874296" y="1423985"/>
            <a:ext cx="5067300" cy="4352544"/>
          </a:xfrm>
          <a:prstGeom prst="rect">
            <a:avLst/>
          </a:prstGeom>
        </p:spPr>
        <p:txBody>
          <a:bodyPr lIns="0" tIns="0" rIns="0" bIns="0" rtlCol="0" anchor="t">
            <a:normAutofit/>
          </a:bodyPr>
          <a:lstStyle/>
          <a:p>
            <a:pPr algn="ctr">
              <a:spcAft>
                <a:spcPts val="600"/>
              </a:spcAft>
            </a:pPr>
            <a:endParaRPr lang="en-US" sz="2000" kern="1200">
              <a:solidFill>
                <a:schemeClr val="accent1"/>
              </a:solidFill>
            </a:endParaRPr>
          </a:p>
          <a:p>
            <a:pPr indent="-457200" algn="ctr">
              <a:spcAft>
                <a:spcPts val="600"/>
              </a:spcAft>
              <a:buFont typeface="Arial" panose="020B0604020202020204" pitchFamily="34" charset="0"/>
              <a:buChar char="•"/>
            </a:pPr>
            <a:endParaRPr lang="en-US" sz="2000" kern="1200">
              <a:solidFill>
                <a:schemeClr val="accent1"/>
              </a:solidFill>
            </a:endParaRPr>
          </a:p>
          <a:p>
            <a:pPr algn="ctr">
              <a:spcAft>
                <a:spcPts val="600"/>
              </a:spcAft>
            </a:pPr>
            <a:r>
              <a:rPr lang="en-US" sz="2000" kern="1200">
                <a:solidFill>
                  <a:schemeClr val="accent1"/>
                </a:solidFill>
              </a:rPr>
              <a:t>Forumet spelas inte in </a:t>
            </a:r>
          </a:p>
          <a:p>
            <a:pPr algn="ctr">
              <a:spcAft>
                <a:spcPts val="600"/>
              </a:spcAft>
            </a:pPr>
            <a:r>
              <a:rPr lang="en-US" sz="2000" kern="1200">
                <a:solidFill>
                  <a:schemeClr val="accent1"/>
                </a:solidFill>
              </a:rPr>
              <a:t>(är förinspelade filmer som delas sen)</a:t>
            </a:r>
          </a:p>
          <a:p>
            <a:pPr algn="ctr">
              <a:spcAft>
                <a:spcPts val="600"/>
              </a:spcAft>
            </a:pPr>
            <a:endParaRPr lang="en-US" sz="2000" kern="1200">
              <a:solidFill>
                <a:schemeClr val="accent1"/>
              </a:solidFill>
            </a:endParaRPr>
          </a:p>
          <a:p>
            <a:pPr algn="ctr">
              <a:spcAft>
                <a:spcPts val="600"/>
              </a:spcAft>
            </a:pPr>
            <a:r>
              <a:rPr lang="en-US" sz="2000" kern="1200">
                <a:solidFill>
                  <a:schemeClr val="accent1"/>
                </a:solidFill>
              </a:rPr>
              <a:t>Ni får gärna ha kameran på men stäng av mikrofonerna</a:t>
            </a:r>
          </a:p>
          <a:p>
            <a:pPr algn="ctr">
              <a:spcAft>
                <a:spcPts val="600"/>
              </a:spcAft>
            </a:pPr>
            <a:endParaRPr lang="en-US" sz="2000" kern="1200">
              <a:solidFill>
                <a:schemeClr val="accent1"/>
              </a:solidFill>
            </a:endParaRPr>
          </a:p>
          <a:p>
            <a:pPr algn="ctr">
              <a:spcAft>
                <a:spcPts val="600"/>
              </a:spcAft>
            </a:pPr>
            <a:endParaRPr lang="en-US" sz="2000" kern="1200">
              <a:solidFill>
                <a:schemeClr val="accent1"/>
              </a:solidFill>
            </a:endParaRPr>
          </a:p>
        </p:txBody>
      </p:sp>
      <p:pic>
        <p:nvPicPr>
          <p:cNvPr id="6" name="Picture 5">
            <a:extLst>
              <a:ext uri="{FF2B5EF4-FFF2-40B4-BE49-F238E27FC236}">
                <a16:creationId xmlns:a16="http://schemas.microsoft.com/office/drawing/2014/main" id="{751A2715-7B41-C1EE-EED4-2B4568AFFFE7}"/>
              </a:ext>
            </a:extLst>
          </p:cNvPr>
          <p:cNvPicPr>
            <a:picLocks noChangeAspect="1"/>
          </p:cNvPicPr>
          <p:nvPr/>
        </p:nvPicPr>
        <p:blipFill>
          <a:blip r:embed="rId2"/>
          <a:srcRect l="3898" r="18393" b="2"/>
          <a:stretch>
            <a:fillRect/>
          </a:stretch>
        </p:blipFill>
        <p:spPr>
          <a:xfrm>
            <a:off x="6322596" y="1423985"/>
            <a:ext cx="5067300" cy="4352544"/>
          </a:xfrm>
          <a:prstGeom prst="rect">
            <a:avLst/>
          </a:prstGeom>
          <a:noFill/>
        </p:spPr>
      </p:pic>
    </p:spTree>
    <p:extLst>
      <p:ext uri="{BB962C8B-B14F-4D97-AF65-F5344CB8AC3E}">
        <p14:creationId xmlns:p14="http://schemas.microsoft.com/office/powerpoint/2010/main" val="3037092424"/>
      </p:ext>
    </p:extLst>
  </p:cSld>
  <p:clrMapOvr>
    <a:masterClrMapping/>
  </p:clrMapOvr>
  <mc:AlternateContent xmlns:mc="http://schemas.openxmlformats.org/markup-compatibility/2006" xmlns:p14="http://schemas.microsoft.com/office/powerpoint/2010/main">
    <mc:Choice Requires="p14">
      <p:transition spd="med" p14:dur="700" advTm="9769">
        <p:fade/>
      </p:transition>
    </mc:Choice>
    <mc:Fallback xmlns="">
      <p:transition spd="med" advTm="9769">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ruta 4">
            <a:extLst>
              <a:ext uri="{FF2B5EF4-FFF2-40B4-BE49-F238E27FC236}">
                <a16:creationId xmlns:a16="http://schemas.microsoft.com/office/drawing/2014/main" id="{9D737443-C0A9-096D-3F7F-825AEF667A34}"/>
              </a:ext>
            </a:extLst>
          </p:cNvPr>
          <p:cNvSpPr txBox="1"/>
          <p:nvPr/>
        </p:nvSpPr>
        <p:spPr>
          <a:xfrm>
            <a:off x="398720" y="491223"/>
            <a:ext cx="10023821" cy="1198172"/>
          </a:xfrm>
          <a:prstGeom prst="rect">
            <a:avLst/>
          </a:prstGeom>
          <a:noFill/>
        </p:spPr>
        <p:txBody>
          <a:bodyPr wrap="square" lIns="0" tIns="0" rIns="0" bIns="0" rtlCol="0" anchor="t">
            <a:noAutofit/>
          </a:bodyPr>
          <a:lstStyle/>
          <a:p>
            <a:r>
              <a:rPr lang="sv-SE" sz="2800" dirty="0">
                <a:solidFill>
                  <a:schemeClr val="accent2"/>
                </a:solidFill>
                <a:latin typeface="+mj-lt"/>
              </a:rPr>
              <a:t>Förvaltningens aktiviteter- </a:t>
            </a:r>
            <a:r>
              <a:rPr lang="sv-SE" sz="2000" dirty="0">
                <a:solidFill>
                  <a:schemeClr val="accent2"/>
                </a:solidFill>
              </a:rPr>
              <a:t>december och januari</a:t>
            </a:r>
            <a:endParaRPr lang="sv-SE" sz="2000" dirty="0">
              <a:solidFill>
                <a:schemeClr val="accent2"/>
              </a:solidFill>
              <a:ea typeface="Open Sans"/>
              <a:cs typeface="Open Sans"/>
            </a:endParaRPr>
          </a:p>
        </p:txBody>
      </p:sp>
      <p:pic>
        <p:nvPicPr>
          <p:cNvPr id="7" name="Bildobjekt 6" descr="Anteckningsbok och bärbar dator på skrivbordet">
            <a:extLst>
              <a:ext uri="{FF2B5EF4-FFF2-40B4-BE49-F238E27FC236}">
                <a16:creationId xmlns:a16="http://schemas.microsoft.com/office/drawing/2014/main" id="{30BE814E-2617-D96C-2C66-BD43D8B90C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0000">
            <a:off x="9299585" y="4494631"/>
            <a:ext cx="2426612" cy="161478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textruta 1">
            <a:extLst>
              <a:ext uri="{FF2B5EF4-FFF2-40B4-BE49-F238E27FC236}">
                <a16:creationId xmlns:a16="http://schemas.microsoft.com/office/drawing/2014/main" id="{BF74C7BB-8067-C9EC-E83C-A4F322508034}"/>
              </a:ext>
            </a:extLst>
          </p:cNvPr>
          <p:cNvSpPr txBox="1"/>
          <p:nvPr/>
        </p:nvSpPr>
        <p:spPr>
          <a:xfrm>
            <a:off x="6096000" y="1689395"/>
            <a:ext cx="5798324" cy="3479209"/>
          </a:xfrm>
          <a:prstGeom prst="rect">
            <a:avLst/>
          </a:prstGeom>
          <a:noFill/>
        </p:spPr>
        <p:txBody>
          <a:bodyPr wrap="square" lIns="0" tIns="0" rIns="0" bIns="0" rtlCol="0" anchor="t">
            <a:noAutofit/>
          </a:bodyPr>
          <a:lstStyle/>
          <a:p>
            <a:pPr marL="285750" indent="-285750" fontAlgn="base">
              <a:buFont typeface="Arial" panose="020B0604020202020204" pitchFamily="34" charset="0"/>
              <a:buChar char="•"/>
            </a:pPr>
            <a:endParaRPr lang="sv-SE" sz="1600" dirty="0">
              <a:solidFill>
                <a:schemeClr val="accent2"/>
              </a:solidFill>
            </a:endParaRPr>
          </a:p>
          <a:p>
            <a:pPr marL="285750" indent="-285750" fontAlgn="base">
              <a:buFont typeface="Arial" panose="020B0604020202020204" pitchFamily="34" charset="0"/>
              <a:buChar char="•"/>
            </a:pPr>
            <a:r>
              <a:rPr lang="sv-SE" sz="2000" dirty="0">
                <a:solidFill>
                  <a:schemeClr val="accent2"/>
                </a:solidFill>
              </a:rPr>
              <a:t>Grundutbudet​ fortsätter att rullas ut</a:t>
            </a:r>
            <a:endParaRPr lang="sv-SE" sz="2000" dirty="0">
              <a:solidFill>
                <a:schemeClr val="accent2"/>
              </a:solidFill>
              <a:ea typeface="Open Sans"/>
              <a:cs typeface="Open Sans"/>
            </a:endParaRPr>
          </a:p>
          <a:p>
            <a:pPr marL="285750" indent="-285750" fontAlgn="base">
              <a:buFont typeface="Arial" panose="020B0604020202020204" pitchFamily="34" charset="0"/>
              <a:buChar char="•"/>
            </a:pPr>
            <a:r>
              <a:rPr lang="sv-SE" sz="2000" dirty="0">
                <a:solidFill>
                  <a:schemeClr val="accent2"/>
                </a:solidFill>
              </a:rPr>
              <a:t>Information om 1177 Stöd och behandling</a:t>
            </a:r>
            <a:endParaRPr lang="sv-SE" sz="2000" dirty="0">
              <a:solidFill>
                <a:schemeClr val="accent2"/>
              </a:solidFill>
              <a:ea typeface="Open Sans"/>
              <a:cs typeface="Open Sans"/>
            </a:endParaRPr>
          </a:p>
          <a:p>
            <a:pPr marL="285750" indent="-285750" fontAlgn="base">
              <a:buFont typeface="Arial" panose="020B0604020202020204" pitchFamily="34" charset="0"/>
              <a:buChar char="•"/>
            </a:pPr>
            <a:r>
              <a:rPr lang="sv-SE" sz="2000" dirty="0">
                <a:solidFill>
                  <a:schemeClr val="accent2"/>
                </a:solidFill>
              </a:rPr>
              <a:t>Digitala kallelser och digital patientinformation</a:t>
            </a:r>
            <a:endParaRPr lang="sv-SE" sz="2000" dirty="0">
              <a:solidFill>
                <a:schemeClr val="accent2"/>
              </a:solidFill>
              <a:ea typeface="Open Sans"/>
              <a:cs typeface="Open Sans"/>
            </a:endParaRPr>
          </a:p>
          <a:p>
            <a:pPr marL="285750" indent="-285750">
              <a:buFont typeface="Arial" panose="020B0604020202020204" pitchFamily="34" charset="0"/>
              <a:buChar char="•"/>
            </a:pPr>
            <a:r>
              <a:rPr lang="sv-SE" sz="2000" dirty="0">
                <a:solidFill>
                  <a:schemeClr val="accent2"/>
                </a:solidFill>
                <a:ea typeface="Open Sans"/>
                <a:cs typeface="Open Sans"/>
              </a:rPr>
              <a:t>Uthopp från Cosmic</a:t>
            </a:r>
          </a:p>
          <a:p>
            <a:pPr marL="285750" indent="-285750">
              <a:buFont typeface="Arial" panose="020B0604020202020204" pitchFamily="34" charset="0"/>
              <a:buChar char="•"/>
            </a:pPr>
            <a:r>
              <a:rPr lang="sv-SE" sz="2000" dirty="0">
                <a:solidFill>
                  <a:schemeClr val="accent2"/>
                </a:solidFill>
                <a:ea typeface="Open Sans"/>
                <a:cs typeface="Open Sans"/>
              </a:rPr>
              <a:t>Översyn regionala låsningsrutiner</a:t>
            </a:r>
          </a:p>
          <a:p>
            <a:pPr marL="285750" indent="-285750">
              <a:buFont typeface="Arial" panose="020B0604020202020204" pitchFamily="34" charset="0"/>
              <a:buChar char="•"/>
            </a:pPr>
            <a:r>
              <a:rPr lang="sv-SE" sz="2000" dirty="0">
                <a:solidFill>
                  <a:schemeClr val="accent2"/>
                </a:solidFill>
                <a:ea typeface="Open Sans"/>
                <a:cs typeface="Open Sans"/>
              </a:rPr>
              <a:t>Invånarsamverkan</a:t>
            </a:r>
          </a:p>
          <a:p>
            <a:pPr marL="285750" indent="-285750">
              <a:buFont typeface="Arial" panose="020B0604020202020204" pitchFamily="34" charset="0"/>
              <a:buChar char="•"/>
            </a:pPr>
            <a:r>
              <a:rPr lang="sv-SE" sz="2000" dirty="0">
                <a:solidFill>
                  <a:schemeClr val="accent2"/>
                </a:solidFill>
                <a:ea typeface="Open Sans"/>
                <a:cs typeface="Open Sans"/>
              </a:rPr>
              <a:t>Utbildningsfilmer</a:t>
            </a:r>
          </a:p>
          <a:p>
            <a:pPr marL="285750" indent="-285750">
              <a:buFont typeface="Arial" panose="020B0604020202020204" pitchFamily="34" charset="0"/>
              <a:buChar char="•"/>
            </a:pPr>
            <a:r>
              <a:rPr lang="sv-SE" sz="2000" dirty="0">
                <a:solidFill>
                  <a:schemeClr val="accent2"/>
                </a:solidFill>
                <a:ea typeface="Open Sans"/>
                <a:cs typeface="Open Sans"/>
              </a:rPr>
              <a:t>Nya företrädare</a:t>
            </a:r>
          </a:p>
          <a:p>
            <a:pPr marL="285750" indent="-285750">
              <a:buFont typeface="Arial" panose="020B0604020202020204" pitchFamily="34" charset="0"/>
              <a:buChar char="•"/>
            </a:pPr>
            <a:r>
              <a:rPr lang="sv-SE" sz="2000" dirty="0">
                <a:solidFill>
                  <a:schemeClr val="accent2"/>
                </a:solidFill>
                <a:ea typeface="Open Sans"/>
                <a:cs typeface="Open Sans"/>
              </a:rPr>
              <a:t>Tekniska aktiviteter</a:t>
            </a:r>
          </a:p>
          <a:p>
            <a:pPr marL="285750" indent="-285750">
              <a:buFont typeface="Arial" panose="020B0604020202020204" pitchFamily="34" charset="0"/>
              <a:buChar char="•"/>
            </a:pPr>
            <a:endParaRPr lang="sv-SE" sz="2000" dirty="0">
              <a:solidFill>
                <a:schemeClr val="accent2"/>
              </a:solidFill>
              <a:ea typeface="Open Sans"/>
              <a:cs typeface="Open Sans"/>
            </a:endParaRPr>
          </a:p>
          <a:p>
            <a:pPr marL="285750" indent="-285750">
              <a:buFont typeface="Arial" panose="020B0604020202020204" pitchFamily="34" charset="0"/>
              <a:buChar char="•"/>
            </a:pPr>
            <a:endParaRPr lang="sv-SE" sz="2000" dirty="0">
              <a:solidFill>
                <a:srgbClr val="6A0032"/>
              </a:solidFill>
              <a:ea typeface="Open Sans"/>
              <a:cs typeface="Open Sans"/>
            </a:endParaRPr>
          </a:p>
          <a:p>
            <a:pPr fontAlgn="base"/>
            <a:endParaRPr lang="sv-SE" sz="1600" dirty="0">
              <a:solidFill>
                <a:srgbClr val="6A0032"/>
              </a:solidFill>
              <a:highlight>
                <a:srgbClr val="FFFF00"/>
              </a:highlight>
              <a:ea typeface="Open Sans"/>
              <a:cs typeface="Open Sans"/>
            </a:endParaRPr>
          </a:p>
          <a:p>
            <a:pPr marL="285750" indent="-285750" fontAlgn="base">
              <a:buFont typeface="Arial" panose="020B0604020202020204" pitchFamily="34" charset="0"/>
              <a:buChar char="•"/>
            </a:pPr>
            <a:endParaRPr lang="sv-SE" sz="1600" dirty="0">
              <a:solidFill>
                <a:srgbClr val="6A0032"/>
              </a:solidFill>
              <a:ea typeface="Open Sans"/>
              <a:cs typeface="Open Sans"/>
            </a:endParaRPr>
          </a:p>
          <a:p>
            <a:br>
              <a:rPr lang="sv-SE" dirty="0"/>
            </a:br>
            <a:endParaRPr lang="sv-SE" dirty="0"/>
          </a:p>
        </p:txBody>
      </p:sp>
      <p:pic>
        <p:nvPicPr>
          <p:cNvPr id="4" name="Picture 3">
            <a:extLst>
              <a:ext uri="{FF2B5EF4-FFF2-40B4-BE49-F238E27FC236}">
                <a16:creationId xmlns:a16="http://schemas.microsoft.com/office/drawing/2014/main" id="{B5A0028A-9299-9E5D-1FD5-1DD6D36CD71C}"/>
              </a:ext>
            </a:extLst>
          </p:cNvPr>
          <p:cNvPicPr>
            <a:picLocks noChangeAspect="1"/>
          </p:cNvPicPr>
          <p:nvPr/>
        </p:nvPicPr>
        <p:blipFill>
          <a:blip r:embed="rId4"/>
          <a:stretch>
            <a:fillRect/>
          </a:stretch>
        </p:blipFill>
        <p:spPr>
          <a:xfrm>
            <a:off x="398721" y="1831164"/>
            <a:ext cx="5298558" cy="3479209"/>
          </a:xfrm>
          <a:prstGeom prst="rect">
            <a:avLst/>
          </a:prstGeom>
        </p:spPr>
      </p:pic>
    </p:spTree>
    <p:extLst>
      <p:ext uri="{BB962C8B-B14F-4D97-AF65-F5344CB8AC3E}">
        <p14:creationId xmlns:p14="http://schemas.microsoft.com/office/powerpoint/2010/main" val="3987007687"/>
      </p:ext>
    </p:extLst>
  </p:cSld>
  <p:clrMapOvr>
    <a:masterClrMapping/>
  </p:clrMapOvr>
  <mc:AlternateContent xmlns:mc="http://schemas.openxmlformats.org/markup-compatibility/2006" xmlns:p14="http://schemas.microsoft.com/office/powerpoint/2010/main">
    <mc:Choice Requires="p14">
      <p:transition spd="med" p14:dur="700" advTm="251408">
        <p:fade/>
      </p:transition>
    </mc:Choice>
    <mc:Fallback xmlns="">
      <p:transition spd="med" advTm="251408">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0EE0419-A365-3F2C-2D64-E1B1B4A12257}"/>
              </a:ext>
            </a:extLst>
          </p:cNvPr>
          <p:cNvPicPr>
            <a:picLocks noChangeAspect="1"/>
          </p:cNvPicPr>
          <p:nvPr/>
        </p:nvPicPr>
        <p:blipFill>
          <a:blip r:embed="rId2"/>
          <a:stretch>
            <a:fillRect/>
          </a:stretch>
        </p:blipFill>
        <p:spPr>
          <a:xfrm>
            <a:off x="894269" y="1104571"/>
            <a:ext cx="9890760" cy="2481163"/>
          </a:xfrm>
          <a:prstGeom prst="rect">
            <a:avLst/>
          </a:prstGeom>
        </p:spPr>
      </p:pic>
      <p:sp>
        <p:nvSpPr>
          <p:cNvPr id="5" name="TextBox 4">
            <a:extLst>
              <a:ext uri="{FF2B5EF4-FFF2-40B4-BE49-F238E27FC236}">
                <a16:creationId xmlns:a16="http://schemas.microsoft.com/office/drawing/2014/main" id="{61B280DD-7E84-189B-D83E-41593272FCE8}"/>
              </a:ext>
            </a:extLst>
          </p:cNvPr>
          <p:cNvSpPr txBox="1"/>
          <p:nvPr/>
        </p:nvSpPr>
        <p:spPr>
          <a:xfrm>
            <a:off x="989648" y="4194457"/>
            <a:ext cx="6096000" cy="83099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dirty="0" err="1">
                <a:hlinkClick r:id="rId3"/>
              </a:rPr>
              <a:t>Samlad</a:t>
            </a:r>
            <a:r>
              <a:rPr lang="en-US" dirty="0">
                <a:hlinkClick r:id="rId3"/>
              </a:rPr>
              <a:t> </a:t>
            </a:r>
            <a:r>
              <a:rPr lang="en-US" dirty="0" err="1">
                <a:hlinkClick r:id="rId3"/>
              </a:rPr>
              <a:t>sida</a:t>
            </a:r>
            <a:r>
              <a:rPr lang="en-US" dirty="0">
                <a:hlinkClick r:id="rId3"/>
              </a:rPr>
              <a:t> om </a:t>
            </a:r>
            <a:r>
              <a:rPr lang="en-US" dirty="0" err="1">
                <a:hlinkClick r:id="rId3"/>
              </a:rPr>
              <a:t>digitala</a:t>
            </a:r>
            <a:r>
              <a:rPr lang="en-US" dirty="0">
                <a:hlinkClick r:id="rId3"/>
              </a:rPr>
              <a:t> </a:t>
            </a:r>
            <a:r>
              <a:rPr lang="en-US" dirty="0" err="1">
                <a:hlinkClick r:id="rId3"/>
              </a:rPr>
              <a:t>utskick</a:t>
            </a:r>
            <a:r>
              <a:rPr lang="en-US" dirty="0">
                <a:hlinkClick r:id="rId3"/>
              </a:rPr>
              <a:t> till </a:t>
            </a:r>
            <a:r>
              <a:rPr lang="en-US" dirty="0" err="1">
                <a:hlinkClick r:id="rId3"/>
              </a:rPr>
              <a:t>patienter</a:t>
            </a:r>
            <a:r>
              <a:rPr lang="en-US" dirty="0">
                <a:hlinkClick r:id="rId3"/>
              </a:rPr>
              <a:t> | </a:t>
            </a:r>
            <a:r>
              <a:rPr lang="en-US" dirty="0" err="1">
                <a:hlinkClick r:id="rId3"/>
              </a:rPr>
              <a:t>Vårdgivarwebb</a:t>
            </a:r>
            <a:r>
              <a:rPr lang="en-US" dirty="0">
                <a:hlinkClick r:id="rId3"/>
              </a:rPr>
              <a:t> RJH</a:t>
            </a:r>
            <a:endParaRPr lang="en-US" dirty="0"/>
          </a:p>
          <a:p>
            <a:pPr algn="l"/>
            <a:endParaRPr lang="en-US" dirty="0"/>
          </a:p>
        </p:txBody>
      </p:sp>
      <p:pic>
        <p:nvPicPr>
          <p:cNvPr id="6" name="Picture 5">
            <a:extLst>
              <a:ext uri="{FF2B5EF4-FFF2-40B4-BE49-F238E27FC236}">
                <a16:creationId xmlns:a16="http://schemas.microsoft.com/office/drawing/2014/main" id="{855778C3-9B1D-D495-94DD-E19FBE009DCE}"/>
              </a:ext>
            </a:extLst>
          </p:cNvPr>
          <p:cNvPicPr>
            <a:picLocks noChangeAspect="1"/>
          </p:cNvPicPr>
          <p:nvPr/>
        </p:nvPicPr>
        <p:blipFill>
          <a:blip r:embed="rId4"/>
          <a:stretch>
            <a:fillRect/>
          </a:stretch>
        </p:blipFill>
        <p:spPr>
          <a:xfrm>
            <a:off x="6417454" y="311501"/>
            <a:ext cx="4880277" cy="5490029"/>
          </a:xfrm>
          <a:prstGeom prst="rect">
            <a:avLst/>
          </a:prstGeom>
        </p:spPr>
      </p:pic>
      <p:sp>
        <p:nvSpPr>
          <p:cNvPr id="7" name="textruta 6">
            <a:extLst>
              <a:ext uri="{FF2B5EF4-FFF2-40B4-BE49-F238E27FC236}">
                <a16:creationId xmlns:a16="http://schemas.microsoft.com/office/drawing/2014/main" id="{6C37E1A9-EF38-05E7-1491-4CF2714F854E}"/>
              </a:ext>
            </a:extLst>
          </p:cNvPr>
          <p:cNvSpPr txBox="1"/>
          <p:nvPr/>
        </p:nvSpPr>
        <p:spPr>
          <a:xfrm>
            <a:off x="894269" y="311501"/>
            <a:ext cx="10023821" cy="1198172"/>
          </a:xfrm>
          <a:prstGeom prst="rect">
            <a:avLst/>
          </a:prstGeom>
          <a:noFill/>
        </p:spPr>
        <p:txBody>
          <a:bodyPr wrap="square" lIns="0" tIns="0" rIns="0" bIns="0" rtlCol="0" anchor="t">
            <a:noAutofit/>
          </a:bodyPr>
          <a:lstStyle/>
          <a:p>
            <a:r>
              <a:rPr lang="sv-SE" sz="2800" dirty="0">
                <a:solidFill>
                  <a:schemeClr val="accent2"/>
                </a:solidFill>
                <a:latin typeface="+mj-lt"/>
              </a:rPr>
              <a:t>Info från Cosmic</a:t>
            </a:r>
            <a:endParaRPr lang="sv-SE" sz="2000" dirty="0">
              <a:solidFill>
                <a:schemeClr val="accent2"/>
              </a:solidFill>
              <a:ea typeface="Open Sans"/>
              <a:cs typeface="Open Sans"/>
            </a:endParaRPr>
          </a:p>
        </p:txBody>
      </p:sp>
    </p:spTree>
    <p:extLst>
      <p:ext uri="{BB962C8B-B14F-4D97-AF65-F5344CB8AC3E}">
        <p14:creationId xmlns:p14="http://schemas.microsoft.com/office/powerpoint/2010/main" val="2807728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descr="Designer på jobbet">
            <a:extLst>
              <a:ext uri="{FF2B5EF4-FFF2-40B4-BE49-F238E27FC236}">
                <a16:creationId xmlns:a16="http://schemas.microsoft.com/office/drawing/2014/main" id="{3C2BB87D-EBCA-D903-27C6-2B18F94B8D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27878">
            <a:off x="324051" y="180882"/>
            <a:ext cx="3829338" cy="2552892"/>
          </a:xfrm>
          <a:prstGeom prst="rect">
            <a:avLst/>
          </a:prstGeom>
        </p:spPr>
      </p:pic>
      <p:pic>
        <p:nvPicPr>
          <p:cNvPr id="8" name="Bildobjekt 7" descr="Pennor och linjaler">
            <a:extLst>
              <a:ext uri="{FF2B5EF4-FFF2-40B4-BE49-F238E27FC236}">
                <a16:creationId xmlns:a16="http://schemas.microsoft.com/office/drawing/2014/main" id="{60032019-76D5-2A5F-39DC-477EDB0B9B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7613" y="2135535"/>
            <a:ext cx="4629674" cy="3086449"/>
          </a:xfrm>
          <a:prstGeom prst="rect">
            <a:avLst/>
          </a:prstGeom>
        </p:spPr>
      </p:pic>
      <p:pic>
        <p:nvPicPr>
          <p:cNvPr id="10" name="Bildobjekt 9" descr="Layout av designskisser för webbplatser på white paper">
            <a:extLst>
              <a:ext uri="{FF2B5EF4-FFF2-40B4-BE49-F238E27FC236}">
                <a16:creationId xmlns:a16="http://schemas.microsoft.com/office/drawing/2014/main" id="{080C3F3E-9AFA-CDEF-EF07-788DE13DF1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32464">
            <a:off x="2556173" y="891431"/>
            <a:ext cx="4540698" cy="2387338"/>
          </a:xfrm>
          <a:prstGeom prst="rect">
            <a:avLst/>
          </a:prstGeom>
        </p:spPr>
      </p:pic>
      <p:sp>
        <p:nvSpPr>
          <p:cNvPr id="11" name="textruta 10">
            <a:extLst>
              <a:ext uri="{FF2B5EF4-FFF2-40B4-BE49-F238E27FC236}">
                <a16:creationId xmlns:a16="http://schemas.microsoft.com/office/drawing/2014/main" id="{F253B057-427E-4F29-E43D-64E27AB1A618}"/>
              </a:ext>
            </a:extLst>
          </p:cNvPr>
          <p:cNvSpPr txBox="1"/>
          <p:nvPr/>
        </p:nvSpPr>
        <p:spPr>
          <a:xfrm>
            <a:off x="7249211" y="3678759"/>
            <a:ext cx="4034275" cy="3723587"/>
          </a:xfrm>
          <a:prstGeom prst="rect">
            <a:avLst/>
          </a:prstGeom>
          <a:noFill/>
        </p:spPr>
        <p:txBody>
          <a:bodyPr wrap="square" lIns="0" tIns="0" rIns="0" bIns="0" rtlCol="0">
            <a:noAutofit/>
          </a:bodyPr>
          <a:lstStyle/>
          <a:p>
            <a:pPr algn="l"/>
            <a:r>
              <a:rPr lang="sv-SE" sz="3200" dirty="0">
                <a:solidFill>
                  <a:schemeClr val="accent2"/>
                </a:solidFill>
              </a:rPr>
              <a:t>Ny design på personalverktyget</a:t>
            </a:r>
          </a:p>
          <a:p>
            <a:pPr algn="l"/>
            <a:endParaRPr lang="sv-SE" sz="3200" dirty="0">
              <a:solidFill>
                <a:schemeClr val="accent2"/>
              </a:solidFill>
            </a:endParaRPr>
          </a:p>
          <a:p>
            <a:pPr algn="l"/>
            <a:r>
              <a:rPr lang="sv-SE" sz="2000" dirty="0">
                <a:solidFill>
                  <a:schemeClr val="accent2"/>
                </a:solidFill>
              </a:rPr>
              <a:t>Februari 2026</a:t>
            </a:r>
          </a:p>
        </p:txBody>
      </p:sp>
    </p:spTree>
    <p:extLst>
      <p:ext uri="{BB962C8B-B14F-4D97-AF65-F5344CB8AC3E}">
        <p14:creationId xmlns:p14="http://schemas.microsoft.com/office/powerpoint/2010/main" val="3548309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C4AEB2-3A47-BC0B-945C-D1CAF17F2695}"/>
            </a:ext>
          </a:extLst>
        </p:cNvPr>
        <p:cNvGrpSpPr/>
        <p:nvPr/>
      </p:nvGrpSpPr>
      <p:grpSpPr>
        <a:xfrm>
          <a:off x="0" y="0"/>
          <a:ext cx="0" cy="0"/>
          <a:chOff x="0" y="0"/>
          <a:chExt cx="0" cy="0"/>
        </a:xfrm>
      </p:grpSpPr>
      <p:sp>
        <p:nvSpPr>
          <p:cNvPr id="5" name="textruta 4">
            <a:extLst>
              <a:ext uri="{FF2B5EF4-FFF2-40B4-BE49-F238E27FC236}">
                <a16:creationId xmlns:a16="http://schemas.microsoft.com/office/drawing/2014/main" id="{4AD801B5-23CE-4037-2AFC-1084F5C45E46}"/>
              </a:ext>
            </a:extLst>
          </p:cNvPr>
          <p:cNvSpPr txBox="1"/>
          <p:nvPr/>
        </p:nvSpPr>
        <p:spPr>
          <a:xfrm>
            <a:off x="134754" y="180881"/>
            <a:ext cx="9690100" cy="365090"/>
          </a:xfrm>
          <a:prstGeom prst="rect">
            <a:avLst/>
          </a:prstGeom>
          <a:noFill/>
        </p:spPr>
        <p:txBody>
          <a:bodyPr wrap="square" lIns="0" tIns="0" rIns="0" bIns="0" rtlCol="0">
            <a:noAutofit/>
          </a:bodyPr>
          <a:lstStyle/>
          <a:p>
            <a:pPr algn="l"/>
            <a:r>
              <a:rPr lang="sv-SE" sz="2400" dirty="0">
                <a:solidFill>
                  <a:schemeClr val="accent2"/>
                </a:solidFill>
                <a:latin typeface="+mj-lt"/>
              </a:rPr>
              <a:t>Startsidan</a:t>
            </a:r>
          </a:p>
        </p:txBody>
      </p:sp>
      <p:pic>
        <p:nvPicPr>
          <p:cNvPr id="12" name="Bildobjekt 11">
            <a:extLst>
              <a:ext uri="{FF2B5EF4-FFF2-40B4-BE49-F238E27FC236}">
                <a16:creationId xmlns:a16="http://schemas.microsoft.com/office/drawing/2014/main" id="{1C6444D4-EAB5-6882-E06E-61B59030464E}"/>
              </a:ext>
            </a:extLst>
          </p:cNvPr>
          <p:cNvPicPr>
            <a:picLocks noChangeAspect="1"/>
          </p:cNvPicPr>
          <p:nvPr/>
        </p:nvPicPr>
        <p:blipFill>
          <a:blip r:embed="rId2"/>
          <a:stretch>
            <a:fillRect/>
          </a:stretch>
        </p:blipFill>
        <p:spPr>
          <a:xfrm>
            <a:off x="134754" y="712270"/>
            <a:ext cx="11371350" cy="4818689"/>
          </a:xfrm>
          <a:prstGeom prst="rect">
            <a:avLst/>
          </a:prstGeom>
          <a:effectLst>
            <a:glow rad="63500">
              <a:schemeClr val="accent4">
                <a:satMod val="175000"/>
                <a:alpha val="40000"/>
              </a:schemeClr>
            </a:glow>
          </a:effectLst>
        </p:spPr>
      </p:pic>
    </p:spTree>
    <p:extLst>
      <p:ext uri="{BB962C8B-B14F-4D97-AF65-F5344CB8AC3E}">
        <p14:creationId xmlns:p14="http://schemas.microsoft.com/office/powerpoint/2010/main" val="2637901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6BA7C7-F45D-627F-843E-05BA7113FC87}"/>
            </a:ext>
          </a:extLst>
        </p:cNvPr>
        <p:cNvGrpSpPr/>
        <p:nvPr/>
      </p:nvGrpSpPr>
      <p:grpSpPr>
        <a:xfrm>
          <a:off x="0" y="0"/>
          <a:ext cx="0" cy="0"/>
          <a:chOff x="0" y="0"/>
          <a:chExt cx="0" cy="0"/>
        </a:xfrm>
      </p:grpSpPr>
      <p:pic>
        <p:nvPicPr>
          <p:cNvPr id="6" name="Bildobjekt 5">
            <a:extLst>
              <a:ext uri="{FF2B5EF4-FFF2-40B4-BE49-F238E27FC236}">
                <a16:creationId xmlns:a16="http://schemas.microsoft.com/office/drawing/2014/main" id="{DE57C23B-E820-F02A-52A6-3C5C57A39F44}"/>
              </a:ext>
            </a:extLst>
          </p:cNvPr>
          <p:cNvPicPr>
            <a:picLocks noChangeAspect="1"/>
          </p:cNvPicPr>
          <p:nvPr/>
        </p:nvPicPr>
        <p:blipFill>
          <a:blip r:embed="rId2"/>
          <a:stretch>
            <a:fillRect/>
          </a:stretch>
        </p:blipFill>
        <p:spPr>
          <a:xfrm>
            <a:off x="218773" y="1014760"/>
            <a:ext cx="11754454" cy="4000706"/>
          </a:xfrm>
          <a:prstGeom prst="rect">
            <a:avLst/>
          </a:prstGeom>
          <a:effectLst>
            <a:glow rad="63500">
              <a:schemeClr val="accent4">
                <a:satMod val="175000"/>
                <a:alpha val="40000"/>
              </a:schemeClr>
            </a:glow>
          </a:effectLst>
        </p:spPr>
      </p:pic>
      <p:sp>
        <p:nvSpPr>
          <p:cNvPr id="2" name="textruta 1">
            <a:extLst>
              <a:ext uri="{FF2B5EF4-FFF2-40B4-BE49-F238E27FC236}">
                <a16:creationId xmlns:a16="http://schemas.microsoft.com/office/drawing/2014/main" id="{E0EFC645-2EA9-2456-A734-68B5BF34821E}"/>
              </a:ext>
            </a:extLst>
          </p:cNvPr>
          <p:cNvSpPr txBox="1"/>
          <p:nvPr/>
        </p:nvSpPr>
        <p:spPr>
          <a:xfrm>
            <a:off x="218773" y="245097"/>
            <a:ext cx="3930978" cy="461913"/>
          </a:xfrm>
          <a:prstGeom prst="rect">
            <a:avLst/>
          </a:prstGeom>
          <a:noFill/>
        </p:spPr>
        <p:txBody>
          <a:bodyPr wrap="square" lIns="0" tIns="0" rIns="0" bIns="0" rtlCol="0">
            <a:noAutofit/>
          </a:bodyPr>
          <a:lstStyle/>
          <a:p>
            <a:r>
              <a:rPr lang="sv-SE" sz="2400" dirty="0">
                <a:solidFill>
                  <a:schemeClr val="accent2"/>
                </a:solidFill>
                <a:latin typeface="+mj-lt"/>
              </a:rPr>
              <a:t>Behörigheter</a:t>
            </a:r>
          </a:p>
        </p:txBody>
      </p:sp>
    </p:spTree>
    <p:extLst>
      <p:ext uri="{BB962C8B-B14F-4D97-AF65-F5344CB8AC3E}">
        <p14:creationId xmlns:p14="http://schemas.microsoft.com/office/powerpoint/2010/main" val="425319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19E099-4E5C-E567-F272-C3FF91B02340}"/>
            </a:ext>
          </a:extLst>
        </p:cNvPr>
        <p:cNvGrpSpPr/>
        <p:nvPr/>
      </p:nvGrpSpPr>
      <p:grpSpPr>
        <a:xfrm>
          <a:off x="0" y="0"/>
          <a:ext cx="0" cy="0"/>
          <a:chOff x="0" y="0"/>
          <a:chExt cx="0" cy="0"/>
        </a:xfrm>
      </p:grpSpPr>
      <p:pic>
        <p:nvPicPr>
          <p:cNvPr id="6" name="Bildobjekt 5">
            <a:extLst>
              <a:ext uri="{FF2B5EF4-FFF2-40B4-BE49-F238E27FC236}">
                <a16:creationId xmlns:a16="http://schemas.microsoft.com/office/drawing/2014/main" id="{D4DA9AC9-856E-52E0-8CE8-89CEF24309C9}"/>
              </a:ext>
            </a:extLst>
          </p:cNvPr>
          <p:cNvPicPr>
            <a:picLocks noChangeAspect="1"/>
          </p:cNvPicPr>
          <p:nvPr/>
        </p:nvPicPr>
        <p:blipFill>
          <a:blip r:embed="rId2"/>
          <a:stretch>
            <a:fillRect/>
          </a:stretch>
        </p:blipFill>
        <p:spPr>
          <a:xfrm>
            <a:off x="363967" y="1233037"/>
            <a:ext cx="2190863" cy="3435527"/>
          </a:xfrm>
          <a:prstGeom prst="rect">
            <a:avLst/>
          </a:prstGeom>
          <a:effectLst>
            <a:glow rad="63500">
              <a:schemeClr val="accent4">
                <a:satMod val="175000"/>
                <a:alpha val="40000"/>
              </a:schemeClr>
            </a:glow>
          </a:effectLst>
        </p:spPr>
      </p:pic>
      <p:pic>
        <p:nvPicPr>
          <p:cNvPr id="14" name="Bildobjekt 13">
            <a:extLst>
              <a:ext uri="{FF2B5EF4-FFF2-40B4-BE49-F238E27FC236}">
                <a16:creationId xmlns:a16="http://schemas.microsoft.com/office/drawing/2014/main" id="{13731AA2-26DE-260B-A949-85EC4D0E50F1}"/>
              </a:ext>
            </a:extLst>
          </p:cNvPr>
          <p:cNvPicPr>
            <a:picLocks noChangeAspect="1"/>
          </p:cNvPicPr>
          <p:nvPr/>
        </p:nvPicPr>
        <p:blipFill>
          <a:blip r:embed="rId3"/>
          <a:stretch>
            <a:fillRect/>
          </a:stretch>
        </p:blipFill>
        <p:spPr>
          <a:xfrm>
            <a:off x="3378212" y="1957549"/>
            <a:ext cx="7017111" cy="635033"/>
          </a:xfrm>
          <a:prstGeom prst="rect">
            <a:avLst/>
          </a:prstGeom>
          <a:effectLst>
            <a:glow rad="63500">
              <a:schemeClr val="accent4">
                <a:satMod val="175000"/>
                <a:alpha val="40000"/>
              </a:schemeClr>
            </a:glow>
          </a:effectLst>
        </p:spPr>
      </p:pic>
      <p:pic>
        <p:nvPicPr>
          <p:cNvPr id="16" name="Bildobjekt 15">
            <a:extLst>
              <a:ext uri="{FF2B5EF4-FFF2-40B4-BE49-F238E27FC236}">
                <a16:creationId xmlns:a16="http://schemas.microsoft.com/office/drawing/2014/main" id="{9DD3CD45-A742-CD41-5327-827F82B13BA1}"/>
              </a:ext>
            </a:extLst>
          </p:cNvPr>
          <p:cNvPicPr>
            <a:picLocks noChangeAspect="1"/>
          </p:cNvPicPr>
          <p:nvPr/>
        </p:nvPicPr>
        <p:blipFill>
          <a:blip r:embed="rId4"/>
          <a:stretch>
            <a:fillRect/>
          </a:stretch>
        </p:blipFill>
        <p:spPr>
          <a:xfrm>
            <a:off x="3378212" y="458707"/>
            <a:ext cx="3568883" cy="1409772"/>
          </a:xfrm>
          <a:prstGeom prst="rect">
            <a:avLst/>
          </a:prstGeom>
          <a:effectLst>
            <a:glow rad="63500">
              <a:schemeClr val="accent4">
                <a:satMod val="175000"/>
                <a:alpha val="40000"/>
              </a:schemeClr>
            </a:glow>
          </a:effectLst>
        </p:spPr>
      </p:pic>
      <p:pic>
        <p:nvPicPr>
          <p:cNvPr id="20" name="Bildobjekt 19">
            <a:extLst>
              <a:ext uri="{FF2B5EF4-FFF2-40B4-BE49-F238E27FC236}">
                <a16:creationId xmlns:a16="http://schemas.microsoft.com/office/drawing/2014/main" id="{AE269A77-D8FA-4D7D-C8FC-2AB613BF4508}"/>
              </a:ext>
            </a:extLst>
          </p:cNvPr>
          <p:cNvPicPr>
            <a:picLocks noChangeAspect="1"/>
          </p:cNvPicPr>
          <p:nvPr/>
        </p:nvPicPr>
        <p:blipFill>
          <a:blip r:embed="rId5"/>
          <a:stretch>
            <a:fillRect/>
          </a:stretch>
        </p:blipFill>
        <p:spPr>
          <a:xfrm>
            <a:off x="3378212" y="3115044"/>
            <a:ext cx="7354389" cy="2390605"/>
          </a:xfrm>
          <a:prstGeom prst="rect">
            <a:avLst/>
          </a:prstGeom>
          <a:effectLst>
            <a:glow rad="63500">
              <a:schemeClr val="accent4">
                <a:satMod val="175000"/>
                <a:alpha val="40000"/>
              </a:schemeClr>
            </a:glow>
          </a:effectLst>
        </p:spPr>
      </p:pic>
      <p:sp>
        <p:nvSpPr>
          <p:cNvPr id="2" name="textruta 1">
            <a:extLst>
              <a:ext uri="{FF2B5EF4-FFF2-40B4-BE49-F238E27FC236}">
                <a16:creationId xmlns:a16="http://schemas.microsoft.com/office/drawing/2014/main" id="{BC1495FF-59DA-1B95-F2BF-03489D835966}"/>
              </a:ext>
            </a:extLst>
          </p:cNvPr>
          <p:cNvSpPr txBox="1"/>
          <p:nvPr/>
        </p:nvSpPr>
        <p:spPr>
          <a:xfrm>
            <a:off x="363967" y="369637"/>
            <a:ext cx="3120272" cy="612743"/>
          </a:xfrm>
          <a:prstGeom prst="rect">
            <a:avLst/>
          </a:prstGeom>
          <a:noFill/>
        </p:spPr>
        <p:txBody>
          <a:bodyPr wrap="square" lIns="0" tIns="0" rIns="0" bIns="0" rtlCol="0">
            <a:noAutofit/>
          </a:bodyPr>
          <a:lstStyle/>
          <a:p>
            <a:r>
              <a:rPr lang="sv-SE" sz="2400" dirty="0">
                <a:solidFill>
                  <a:schemeClr val="accent2"/>
                </a:solidFill>
                <a:latin typeface="+mj-lt"/>
              </a:rPr>
              <a:t>Skicka ärenden</a:t>
            </a:r>
          </a:p>
        </p:txBody>
      </p:sp>
    </p:spTree>
    <p:extLst>
      <p:ext uri="{BB962C8B-B14F-4D97-AF65-F5344CB8AC3E}">
        <p14:creationId xmlns:p14="http://schemas.microsoft.com/office/powerpoint/2010/main" val="123676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7EFC0E-F1D4-0E67-0EF4-4FAA9E7E966B}"/>
            </a:ext>
          </a:extLst>
        </p:cNvPr>
        <p:cNvGrpSpPr/>
        <p:nvPr/>
      </p:nvGrpSpPr>
      <p:grpSpPr>
        <a:xfrm>
          <a:off x="0" y="0"/>
          <a:ext cx="0" cy="0"/>
          <a:chOff x="0" y="0"/>
          <a:chExt cx="0" cy="0"/>
        </a:xfrm>
      </p:grpSpPr>
      <p:pic>
        <p:nvPicPr>
          <p:cNvPr id="6" name="Bildobjekt 5">
            <a:extLst>
              <a:ext uri="{FF2B5EF4-FFF2-40B4-BE49-F238E27FC236}">
                <a16:creationId xmlns:a16="http://schemas.microsoft.com/office/drawing/2014/main" id="{D2016AFC-1FCD-614A-E812-E7C57C090E75}"/>
              </a:ext>
            </a:extLst>
          </p:cNvPr>
          <p:cNvPicPr>
            <a:picLocks noChangeAspect="1"/>
          </p:cNvPicPr>
          <p:nvPr/>
        </p:nvPicPr>
        <p:blipFill>
          <a:blip r:embed="rId2"/>
          <a:stretch>
            <a:fillRect/>
          </a:stretch>
        </p:blipFill>
        <p:spPr>
          <a:xfrm>
            <a:off x="666776" y="429043"/>
            <a:ext cx="9303228" cy="5188217"/>
          </a:xfrm>
          <a:prstGeom prst="rect">
            <a:avLst/>
          </a:prstGeom>
          <a:effectLst>
            <a:glow rad="63500">
              <a:schemeClr val="accent4">
                <a:satMod val="175000"/>
                <a:alpha val="40000"/>
              </a:schemeClr>
            </a:glow>
          </a:effectLst>
        </p:spPr>
      </p:pic>
    </p:spTree>
    <p:extLst>
      <p:ext uri="{BB962C8B-B14F-4D97-AF65-F5344CB8AC3E}">
        <p14:creationId xmlns:p14="http://schemas.microsoft.com/office/powerpoint/2010/main" val="3560740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CAD921-57E5-0484-DF47-32B3DC91277F}"/>
            </a:ext>
          </a:extLst>
        </p:cNvPr>
        <p:cNvGrpSpPr/>
        <p:nvPr/>
      </p:nvGrpSpPr>
      <p:grpSpPr>
        <a:xfrm>
          <a:off x="0" y="0"/>
          <a:ext cx="0" cy="0"/>
          <a:chOff x="0" y="0"/>
          <a:chExt cx="0" cy="0"/>
        </a:xfrm>
      </p:grpSpPr>
      <p:pic>
        <p:nvPicPr>
          <p:cNvPr id="8" name="Bildobjekt 7">
            <a:extLst>
              <a:ext uri="{FF2B5EF4-FFF2-40B4-BE49-F238E27FC236}">
                <a16:creationId xmlns:a16="http://schemas.microsoft.com/office/drawing/2014/main" id="{AC11500D-B3BA-F541-B09E-39E491150654}"/>
              </a:ext>
            </a:extLst>
          </p:cNvPr>
          <p:cNvPicPr>
            <a:picLocks noChangeAspect="1"/>
          </p:cNvPicPr>
          <p:nvPr/>
        </p:nvPicPr>
        <p:blipFill>
          <a:blip r:embed="rId2"/>
          <a:stretch>
            <a:fillRect/>
          </a:stretch>
        </p:blipFill>
        <p:spPr>
          <a:xfrm>
            <a:off x="72715" y="1039611"/>
            <a:ext cx="12046569" cy="1981302"/>
          </a:xfrm>
          <a:prstGeom prst="rect">
            <a:avLst/>
          </a:prstGeom>
        </p:spPr>
      </p:pic>
      <p:pic>
        <p:nvPicPr>
          <p:cNvPr id="12" name="Bildobjekt 11">
            <a:extLst>
              <a:ext uri="{FF2B5EF4-FFF2-40B4-BE49-F238E27FC236}">
                <a16:creationId xmlns:a16="http://schemas.microsoft.com/office/drawing/2014/main" id="{E8E29C57-94BB-8BB5-6148-FE10871F7FD6}"/>
              </a:ext>
            </a:extLst>
          </p:cNvPr>
          <p:cNvPicPr>
            <a:picLocks noChangeAspect="1"/>
          </p:cNvPicPr>
          <p:nvPr/>
        </p:nvPicPr>
        <p:blipFill>
          <a:blip r:embed="rId3"/>
          <a:stretch>
            <a:fillRect/>
          </a:stretch>
        </p:blipFill>
        <p:spPr>
          <a:xfrm>
            <a:off x="2387064" y="3267497"/>
            <a:ext cx="9732220" cy="2345814"/>
          </a:xfrm>
          <a:prstGeom prst="rect">
            <a:avLst/>
          </a:prstGeom>
        </p:spPr>
      </p:pic>
      <p:sp>
        <p:nvSpPr>
          <p:cNvPr id="2" name="textruta 1">
            <a:extLst>
              <a:ext uri="{FF2B5EF4-FFF2-40B4-BE49-F238E27FC236}">
                <a16:creationId xmlns:a16="http://schemas.microsoft.com/office/drawing/2014/main" id="{957437F2-B9AC-714B-7AC0-95102E958103}"/>
              </a:ext>
            </a:extLst>
          </p:cNvPr>
          <p:cNvSpPr txBox="1"/>
          <p:nvPr/>
        </p:nvSpPr>
        <p:spPr>
          <a:xfrm>
            <a:off x="276721" y="340949"/>
            <a:ext cx="3961957" cy="593889"/>
          </a:xfrm>
          <a:prstGeom prst="rect">
            <a:avLst/>
          </a:prstGeom>
          <a:noFill/>
        </p:spPr>
        <p:txBody>
          <a:bodyPr wrap="square" lIns="0" tIns="0" rIns="0" bIns="0" rtlCol="0">
            <a:noAutofit/>
          </a:bodyPr>
          <a:lstStyle/>
          <a:p>
            <a:r>
              <a:rPr lang="sv-SE" sz="2400" dirty="0">
                <a:solidFill>
                  <a:schemeClr val="accent2"/>
                </a:solidFill>
                <a:latin typeface="+mj-lt"/>
              </a:rPr>
              <a:t>Ärenden</a:t>
            </a:r>
          </a:p>
        </p:txBody>
      </p:sp>
      <p:sp>
        <p:nvSpPr>
          <p:cNvPr id="5" name="Ellips 4">
            <a:extLst>
              <a:ext uri="{FF2B5EF4-FFF2-40B4-BE49-F238E27FC236}">
                <a16:creationId xmlns:a16="http://schemas.microsoft.com/office/drawing/2014/main" id="{F9AC2F95-1355-C198-BB01-38CB7E58DB99}"/>
              </a:ext>
            </a:extLst>
          </p:cNvPr>
          <p:cNvSpPr/>
          <p:nvPr/>
        </p:nvSpPr>
        <p:spPr>
          <a:xfrm>
            <a:off x="10718276" y="4204734"/>
            <a:ext cx="1473724" cy="471340"/>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92347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62FAD8-E813-E5F2-8621-3CDAF417A033}"/>
            </a:ext>
          </a:extLst>
        </p:cNvPr>
        <p:cNvGrpSpPr/>
        <p:nvPr/>
      </p:nvGrpSpPr>
      <p:grpSpPr>
        <a:xfrm>
          <a:off x="0" y="0"/>
          <a:ext cx="0" cy="0"/>
          <a:chOff x="0" y="0"/>
          <a:chExt cx="0" cy="0"/>
        </a:xfrm>
      </p:grpSpPr>
      <p:pic>
        <p:nvPicPr>
          <p:cNvPr id="6" name="Bildobjekt 5">
            <a:extLst>
              <a:ext uri="{FF2B5EF4-FFF2-40B4-BE49-F238E27FC236}">
                <a16:creationId xmlns:a16="http://schemas.microsoft.com/office/drawing/2014/main" id="{75CEDCFC-D7F6-EAE6-DB8E-6F42FDA9DFAD}"/>
              </a:ext>
            </a:extLst>
          </p:cNvPr>
          <p:cNvPicPr>
            <a:picLocks noChangeAspect="1"/>
          </p:cNvPicPr>
          <p:nvPr/>
        </p:nvPicPr>
        <p:blipFill>
          <a:blip r:embed="rId2"/>
          <a:stretch>
            <a:fillRect/>
          </a:stretch>
        </p:blipFill>
        <p:spPr>
          <a:xfrm>
            <a:off x="820935" y="1225437"/>
            <a:ext cx="6121715" cy="4407126"/>
          </a:xfrm>
          <a:prstGeom prst="rect">
            <a:avLst/>
          </a:prstGeom>
          <a:effectLst>
            <a:glow rad="63500">
              <a:schemeClr val="accent4">
                <a:satMod val="175000"/>
                <a:alpha val="40000"/>
              </a:schemeClr>
            </a:glow>
          </a:effectLst>
        </p:spPr>
      </p:pic>
      <p:sp>
        <p:nvSpPr>
          <p:cNvPr id="2" name="textruta 1">
            <a:extLst>
              <a:ext uri="{FF2B5EF4-FFF2-40B4-BE49-F238E27FC236}">
                <a16:creationId xmlns:a16="http://schemas.microsoft.com/office/drawing/2014/main" id="{F86F4377-235D-A09C-467A-688E1A5D5385}"/>
              </a:ext>
            </a:extLst>
          </p:cNvPr>
          <p:cNvSpPr txBox="1"/>
          <p:nvPr/>
        </p:nvSpPr>
        <p:spPr>
          <a:xfrm>
            <a:off x="820935" y="400639"/>
            <a:ext cx="5191027" cy="575035"/>
          </a:xfrm>
          <a:prstGeom prst="rect">
            <a:avLst/>
          </a:prstGeom>
          <a:noFill/>
        </p:spPr>
        <p:txBody>
          <a:bodyPr wrap="square" lIns="0" tIns="0" rIns="0" bIns="0" rtlCol="0">
            <a:noAutofit/>
          </a:bodyPr>
          <a:lstStyle/>
          <a:p>
            <a:r>
              <a:rPr lang="sv-SE" sz="2400" dirty="0">
                <a:solidFill>
                  <a:schemeClr val="accent2"/>
                </a:solidFill>
                <a:latin typeface="+mj-lt"/>
              </a:rPr>
              <a:t>Filtrera fram ärenden</a:t>
            </a:r>
          </a:p>
        </p:txBody>
      </p:sp>
    </p:spTree>
    <p:extLst>
      <p:ext uri="{BB962C8B-B14F-4D97-AF65-F5344CB8AC3E}">
        <p14:creationId xmlns:p14="http://schemas.microsoft.com/office/powerpoint/2010/main" val="3645389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6510D9-7C3B-B1C7-108E-270968D08C09}"/>
            </a:ext>
          </a:extLst>
        </p:cNvPr>
        <p:cNvGrpSpPr/>
        <p:nvPr/>
      </p:nvGrpSpPr>
      <p:grpSpPr>
        <a:xfrm>
          <a:off x="0" y="0"/>
          <a:ext cx="0" cy="0"/>
          <a:chOff x="0" y="0"/>
          <a:chExt cx="0" cy="0"/>
        </a:xfrm>
      </p:grpSpPr>
      <p:pic>
        <p:nvPicPr>
          <p:cNvPr id="6" name="Bildobjekt 5">
            <a:extLst>
              <a:ext uri="{FF2B5EF4-FFF2-40B4-BE49-F238E27FC236}">
                <a16:creationId xmlns:a16="http://schemas.microsoft.com/office/drawing/2014/main" id="{4C9B8DB0-6A6E-9601-ABB0-0FA8B2D7372E}"/>
              </a:ext>
            </a:extLst>
          </p:cNvPr>
          <p:cNvPicPr>
            <a:picLocks noChangeAspect="1"/>
          </p:cNvPicPr>
          <p:nvPr/>
        </p:nvPicPr>
        <p:blipFill>
          <a:blip r:embed="rId2"/>
          <a:stretch>
            <a:fillRect/>
          </a:stretch>
        </p:blipFill>
        <p:spPr>
          <a:xfrm>
            <a:off x="878177" y="784196"/>
            <a:ext cx="10701569" cy="5965146"/>
          </a:xfrm>
          <a:prstGeom prst="rect">
            <a:avLst/>
          </a:prstGeom>
        </p:spPr>
      </p:pic>
      <p:grpSp>
        <p:nvGrpSpPr>
          <p:cNvPr id="10" name="Grupp 9">
            <a:extLst>
              <a:ext uri="{FF2B5EF4-FFF2-40B4-BE49-F238E27FC236}">
                <a16:creationId xmlns:a16="http://schemas.microsoft.com/office/drawing/2014/main" id="{81FC4211-C1F9-17DA-AEDB-232D2C3863D2}"/>
              </a:ext>
            </a:extLst>
          </p:cNvPr>
          <p:cNvGrpSpPr/>
          <p:nvPr/>
        </p:nvGrpSpPr>
        <p:grpSpPr>
          <a:xfrm>
            <a:off x="1141701" y="3766769"/>
            <a:ext cx="4918509" cy="2088682"/>
            <a:chOff x="144379" y="808522"/>
            <a:chExt cx="4918509" cy="2088682"/>
          </a:xfrm>
        </p:grpSpPr>
        <p:sp>
          <p:nvSpPr>
            <p:cNvPr id="9" name="Rektangel 8">
              <a:extLst>
                <a:ext uri="{FF2B5EF4-FFF2-40B4-BE49-F238E27FC236}">
                  <a16:creationId xmlns:a16="http://schemas.microsoft.com/office/drawing/2014/main" id="{435E2FE7-7AD4-73BE-02E9-14F1DA735901}"/>
                </a:ext>
              </a:extLst>
            </p:cNvPr>
            <p:cNvSpPr/>
            <p:nvPr/>
          </p:nvSpPr>
          <p:spPr>
            <a:xfrm>
              <a:off x="144379" y="808522"/>
              <a:ext cx="4918509" cy="20886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8" name="Bildobjekt 7">
              <a:extLst>
                <a:ext uri="{FF2B5EF4-FFF2-40B4-BE49-F238E27FC236}">
                  <a16:creationId xmlns:a16="http://schemas.microsoft.com/office/drawing/2014/main" id="{2A3AAAC7-BD2C-0DC9-3FB6-F6AB37809DA7}"/>
                </a:ext>
              </a:extLst>
            </p:cNvPr>
            <p:cNvPicPr>
              <a:picLocks noChangeAspect="1"/>
            </p:cNvPicPr>
            <p:nvPr/>
          </p:nvPicPr>
          <p:blipFill>
            <a:blip r:embed="rId3"/>
            <a:stretch>
              <a:fillRect/>
            </a:stretch>
          </p:blipFill>
          <p:spPr>
            <a:xfrm>
              <a:off x="273421" y="924462"/>
              <a:ext cx="4635464" cy="1852635"/>
            </a:xfrm>
            <a:prstGeom prst="rect">
              <a:avLst/>
            </a:prstGeom>
          </p:spPr>
        </p:pic>
      </p:grpSp>
      <p:sp>
        <p:nvSpPr>
          <p:cNvPr id="11" name="Ellips 10">
            <a:extLst>
              <a:ext uri="{FF2B5EF4-FFF2-40B4-BE49-F238E27FC236}">
                <a16:creationId xmlns:a16="http://schemas.microsoft.com/office/drawing/2014/main" id="{07B491DF-81DF-9C3A-9880-5846259A617D}"/>
              </a:ext>
            </a:extLst>
          </p:cNvPr>
          <p:cNvSpPr/>
          <p:nvPr/>
        </p:nvSpPr>
        <p:spPr>
          <a:xfrm>
            <a:off x="1270743" y="3171651"/>
            <a:ext cx="2864581" cy="469338"/>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textruta 1">
            <a:extLst>
              <a:ext uri="{FF2B5EF4-FFF2-40B4-BE49-F238E27FC236}">
                <a16:creationId xmlns:a16="http://schemas.microsoft.com/office/drawing/2014/main" id="{F6789C11-7FCB-81A0-7CF3-FF88D158FE85}"/>
              </a:ext>
            </a:extLst>
          </p:cNvPr>
          <p:cNvSpPr txBox="1"/>
          <p:nvPr/>
        </p:nvSpPr>
        <p:spPr>
          <a:xfrm>
            <a:off x="878177" y="189078"/>
            <a:ext cx="3893270" cy="469338"/>
          </a:xfrm>
          <a:prstGeom prst="rect">
            <a:avLst/>
          </a:prstGeom>
          <a:noFill/>
        </p:spPr>
        <p:txBody>
          <a:bodyPr wrap="square" lIns="0" tIns="0" rIns="0" bIns="0" rtlCol="0">
            <a:noAutofit/>
          </a:bodyPr>
          <a:lstStyle/>
          <a:p>
            <a:pPr algn="l"/>
            <a:r>
              <a:rPr lang="sv-SE" sz="2400" dirty="0">
                <a:solidFill>
                  <a:schemeClr val="accent2"/>
                </a:solidFill>
                <a:latin typeface="+mj-lt"/>
              </a:rPr>
              <a:t>Hantera ärenden</a:t>
            </a:r>
          </a:p>
        </p:txBody>
      </p:sp>
    </p:spTree>
    <p:extLst>
      <p:ext uri="{BB962C8B-B14F-4D97-AF65-F5344CB8AC3E}">
        <p14:creationId xmlns:p14="http://schemas.microsoft.com/office/powerpoint/2010/main" val="2990798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ildresultat för bild agenda">
            <a:extLst>
              <a:ext uri="{FF2B5EF4-FFF2-40B4-BE49-F238E27FC236}">
                <a16:creationId xmlns:a16="http://schemas.microsoft.com/office/drawing/2014/main" id="{A5A72466-3947-AD3D-9328-6D64E63C6A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347" y="1583277"/>
            <a:ext cx="4163677" cy="271913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textruta 1">
            <a:extLst>
              <a:ext uri="{FF2B5EF4-FFF2-40B4-BE49-F238E27FC236}">
                <a16:creationId xmlns:a16="http://schemas.microsoft.com/office/drawing/2014/main" id="{27D05E01-017D-8B9D-7436-7061E5AF124B}"/>
              </a:ext>
            </a:extLst>
          </p:cNvPr>
          <p:cNvSpPr txBox="1"/>
          <p:nvPr/>
        </p:nvSpPr>
        <p:spPr>
          <a:xfrm>
            <a:off x="5288437" y="1282046"/>
            <a:ext cx="6077801" cy="3397910"/>
          </a:xfrm>
          <a:prstGeom prst="rect">
            <a:avLst/>
          </a:prstGeom>
          <a:noFill/>
        </p:spPr>
        <p:txBody>
          <a:bodyPr wrap="square" lIns="0" tIns="0" rIns="0" bIns="0" rtlCol="0" anchor="t">
            <a:noAutofit/>
          </a:bodyPr>
          <a:lstStyle/>
          <a:p>
            <a:pPr marL="285750" indent="-285750" algn="l">
              <a:lnSpc>
                <a:spcPct val="150000"/>
              </a:lnSpc>
              <a:buFont typeface="Arial" panose="020B0604020202020204" pitchFamily="34" charset="0"/>
              <a:buChar char="•"/>
            </a:pPr>
            <a:r>
              <a:rPr lang="sv-SE" sz="2400" dirty="0">
                <a:solidFill>
                  <a:schemeClr val="accent2"/>
                </a:solidFill>
              </a:rPr>
              <a:t>Återblick förra forumet</a:t>
            </a:r>
            <a:endParaRPr lang="en-US" sz="2400" dirty="0">
              <a:solidFill>
                <a:schemeClr val="accent2"/>
              </a:solidFill>
              <a:ea typeface="Open Sans"/>
              <a:cs typeface="Open Sans"/>
            </a:endParaRPr>
          </a:p>
          <a:p>
            <a:pPr marL="285750" indent="-285750" algn="l">
              <a:lnSpc>
                <a:spcPct val="150000"/>
              </a:lnSpc>
              <a:buFont typeface="Arial" panose="020B0604020202020204" pitchFamily="34" charset="0"/>
              <a:buChar char="•"/>
            </a:pPr>
            <a:r>
              <a:rPr lang="sv-SE" sz="2400" dirty="0">
                <a:solidFill>
                  <a:schemeClr val="accent2"/>
                </a:solidFill>
                <a:ea typeface="Open Sans"/>
                <a:cs typeface="Open Sans"/>
              </a:rPr>
              <a:t>Förvaltningen informerar (även info från Cosmic)</a:t>
            </a:r>
          </a:p>
          <a:p>
            <a:pPr marL="285750" indent="-285750" algn="l">
              <a:lnSpc>
                <a:spcPct val="150000"/>
              </a:lnSpc>
              <a:buFont typeface="Arial" panose="020B0604020202020204" pitchFamily="34" charset="0"/>
              <a:buChar char="•"/>
            </a:pPr>
            <a:r>
              <a:rPr lang="sv-SE" sz="2400" dirty="0">
                <a:solidFill>
                  <a:schemeClr val="accent2"/>
                </a:solidFill>
                <a:ea typeface="Open Sans"/>
                <a:cs typeface="Open Sans"/>
              </a:rPr>
              <a:t>Statistik- Hur gör man?</a:t>
            </a:r>
          </a:p>
          <a:p>
            <a:pPr marL="285750" indent="-285750" algn="l">
              <a:lnSpc>
                <a:spcPct val="150000"/>
              </a:lnSpc>
              <a:buFont typeface="Arial" panose="020B0604020202020204" pitchFamily="34" charset="0"/>
              <a:buChar char="•"/>
            </a:pPr>
            <a:r>
              <a:rPr lang="sv-SE" sz="2400" dirty="0">
                <a:solidFill>
                  <a:schemeClr val="accent2"/>
                </a:solidFill>
                <a:ea typeface="Open Sans"/>
                <a:cs typeface="Open Sans"/>
              </a:rPr>
              <a:t>Nytt utseende på personalverktyget på gång</a:t>
            </a:r>
          </a:p>
          <a:p>
            <a:pPr marL="285750" indent="-285750" algn="l">
              <a:buFont typeface="Arial" panose="020B0604020202020204" pitchFamily="34" charset="0"/>
              <a:buChar char="•"/>
            </a:pPr>
            <a:endParaRPr lang="sv-SE" sz="2400" dirty="0">
              <a:solidFill>
                <a:schemeClr val="accent2"/>
              </a:solidFill>
              <a:ea typeface="Open Sans"/>
              <a:cs typeface="Open Sans"/>
            </a:endParaRPr>
          </a:p>
        </p:txBody>
      </p:sp>
    </p:spTree>
    <p:extLst>
      <p:ext uri="{BB962C8B-B14F-4D97-AF65-F5344CB8AC3E}">
        <p14:creationId xmlns:p14="http://schemas.microsoft.com/office/powerpoint/2010/main" val="2347738065"/>
      </p:ext>
    </p:extLst>
  </p:cSld>
  <p:clrMapOvr>
    <a:masterClrMapping/>
  </p:clrMapOvr>
  <mc:AlternateContent xmlns:mc="http://schemas.openxmlformats.org/markup-compatibility/2006" xmlns:p14="http://schemas.microsoft.com/office/powerpoint/2010/main">
    <mc:Choice Requires="p14">
      <p:transition spd="med" p14:dur="700" advTm="22303">
        <p:fade/>
      </p:transition>
    </mc:Choice>
    <mc:Fallback xmlns="">
      <p:transition spd="med" advTm="22303">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7D2DEF-F004-4A08-3BF6-8ADCC08A3F1D}"/>
            </a:ext>
          </a:extLst>
        </p:cNvPr>
        <p:cNvGrpSpPr/>
        <p:nvPr/>
      </p:nvGrpSpPr>
      <p:grpSpPr>
        <a:xfrm>
          <a:off x="0" y="0"/>
          <a:ext cx="0" cy="0"/>
          <a:chOff x="0" y="0"/>
          <a:chExt cx="0" cy="0"/>
        </a:xfrm>
      </p:grpSpPr>
      <p:pic>
        <p:nvPicPr>
          <p:cNvPr id="6" name="Bildobjekt 5">
            <a:extLst>
              <a:ext uri="{FF2B5EF4-FFF2-40B4-BE49-F238E27FC236}">
                <a16:creationId xmlns:a16="http://schemas.microsoft.com/office/drawing/2014/main" id="{8A42D6FA-C635-660E-E1E7-26C822077B7E}"/>
              </a:ext>
            </a:extLst>
          </p:cNvPr>
          <p:cNvPicPr>
            <a:picLocks noChangeAspect="1"/>
          </p:cNvPicPr>
          <p:nvPr/>
        </p:nvPicPr>
        <p:blipFill>
          <a:blip r:embed="rId2"/>
          <a:stretch>
            <a:fillRect/>
          </a:stretch>
        </p:blipFill>
        <p:spPr>
          <a:xfrm>
            <a:off x="723337" y="1186900"/>
            <a:ext cx="9817768" cy="4644965"/>
          </a:xfrm>
          <a:prstGeom prst="rect">
            <a:avLst/>
          </a:prstGeom>
          <a:effectLst>
            <a:glow rad="63500">
              <a:schemeClr val="accent4">
                <a:satMod val="175000"/>
                <a:alpha val="40000"/>
              </a:schemeClr>
            </a:glow>
          </a:effectLst>
        </p:spPr>
      </p:pic>
      <p:sp>
        <p:nvSpPr>
          <p:cNvPr id="2" name="Ellips 1">
            <a:extLst>
              <a:ext uri="{FF2B5EF4-FFF2-40B4-BE49-F238E27FC236}">
                <a16:creationId xmlns:a16="http://schemas.microsoft.com/office/drawing/2014/main" id="{940A84B9-E986-93BE-E8B5-76EF8EC98124}"/>
              </a:ext>
            </a:extLst>
          </p:cNvPr>
          <p:cNvSpPr/>
          <p:nvPr/>
        </p:nvSpPr>
        <p:spPr>
          <a:xfrm>
            <a:off x="8305015" y="1026135"/>
            <a:ext cx="2450969" cy="895546"/>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Ellips 6">
            <a:extLst>
              <a:ext uri="{FF2B5EF4-FFF2-40B4-BE49-F238E27FC236}">
                <a16:creationId xmlns:a16="http://schemas.microsoft.com/office/drawing/2014/main" id="{F94824E3-5DF2-8215-A721-816BA76877D8}"/>
              </a:ext>
            </a:extLst>
          </p:cNvPr>
          <p:cNvSpPr/>
          <p:nvPr/>
        </p:nvSpPr>
        <p:spPr>
          <a:xfrm>
            <a:off x="3905839" y="2736917"/>
            <a:ext cx="2450969" cy="895546"/>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textruta 7">
            <a:extLst>
              <a:ext uri="{FF2B5EF4-FFF2-40B4-BE49-F238E27FC236}">
                <a16:creationId xmlns:a16="http://schemas.microsoft.com/office/drawing/2014/main" id="{80A28CA6-D84D-6451-CF56-57F30E3E0BC9}"/>
              </a:ext>
            </a:extLst>
          </p:cNvPr>
          <p:cNvSpPr txBox="1"/>
          <p:nvPr/>
        </p:nvSpPr>
        <p:spPr>
          <a:xfrm>
            <a:off x="723337" y="564731"/>
            <a:ext cx="5674321" cy="461404"/>
          </a:xfrm>
          <a:prstGeom prst="rect">
            <a:avLst/>
          </a:prstGeom>
          <a:noFill/>
        </p:spPr>
        <p:txBody>
          <a:bodyPr wrap="square" lIns="0" tIns="0" rIns="0" bIns="0" rtlCol="0">
            <a:noAutofit/>
          </a:bodyPr>
          <a:lstStyle/>
          <a:p>
            <a:r>
              <a:rPr lang="sv-SE" sz="2400" dirty="0">
                <a:solidFill>
                  <a:schemeClr val="accent2"/>
                </a:solidFill>
                <a:latin typeface="+mj-lt"/>
              </a:rPr>
              <a:t>Ställa in aviseringar och ändra signatur</a:t>
            </a:r>
          </a:p>
        </p:txBody>
      </p:sp>
    </p:spTree>
    <p:extLst>
      <p:ext uri="{BB962C8B-B14F-4D97-AF65-F5344CB8AC3E}">
        <p14:creationId xmlns:p14="http://schemas.microsoft.com/office/powerpoint/2010/main" val="1662779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descr="Cirkeldiagramgrafik">
            <a:extLst>
              <a:ext uri="{FF2B5EF4-FFF2-40B4-BE49-F238E27FC236}">
                <a16:creationId xmlns:a16="http://schemas.microsoft.com/office/drawing/2014/main" id="{50CEEFB9-A333-7C1E-D1A3-84D3D42BEED6}"/>
              </a:ext>
            </a:extLst>
          </p:cNvPr>
          <p:cNvPicPr>
            <a:picLocks noChangeAspect="1"/>
          </p:cNvPicPr>
          <p:nvPr/>
        </p:nvPicPr>
        <p:blipFill>
          <a:blip r:embed="rId2">
            <a:extLst>
              <a:ext uri="{28A0092B-C50C-407E-A947-70E740481C1C}">
                <a14:useLocalDpi xmlns:a14="http://schemas.microsoft.com/office/drawing/2010/main" val="0"/>
              </a:ext>
            </a:extLst>
          </a:blip>
          <a:srcRect t="13607" r="-1" b="16731"/>
          <a:stretch>
            <a:fillRect/>
          </a:stretch>
        </p:blipFill>
        <p:spPr>
          <a:xfrm>
            <a:off x="-10510" y="10"/>
            <a:ext cx="12202510" cy="4781486"/>
          </a:xfrm>
          <a:custGeom>
            <a:avLst/>
            <a:gdLst>
              <a:gd name="connsiteX0" fmla="*/ 0 w 12192000"/>
              <a:gd name="connsiteY0" fmla="*/ 0 h 5307013"/>
              <a:gd name="connsiteX1" fmla="*/ 12192000 w 12192000"/>
              <a:gd name="connsiteY1" fmla="*/ 0 h 5307013"/>
              <a:gd name="connsiteX2" fmla="*/ 12192000 w 12192000"/>
              <a:gd name="connsiteY2" fmla="*/ 5307013 h 5307013"/>
              <a:gd name="connsiteX3" fmla="*/ 0 w 12192000"/>
              <a:gd name="connsiteY3" fmla="*/ 5307013 h 5307013"/>
              <a:gd name="connsiteX4" fmla="*/ 0 w 12192000"/>
              <a:gd name="connsiteY4" fmla="*/ 0 h 5307013"/>
              <a:gd name="connsiteX0" fmla="*/ 0 w 12192000"/>
              <a:gd name="connsiteY0" fmla="*/ 0 h 5318234"/>
              <a:gd name="connsiteX1" fmla="*/ 12192000 w 12192000"/>
              <a:gd name="connsiteY1" fmla="*/ 0 h 5318234"/>
              <a:gd name="connsiteX2" fmla="*/ 12192000 w 12192000"/>
              <a:gd name="connsiteY2" fmla="*/ 5307013 h 5318234"/>
              <a:gd name="connsiteX3" fmla="*/ 6243145 w 12192000"/>
              <a:gd name="connsiteY3" fmla="*/ 5318234 h 5318234"/>
              <a:gd name="connsiteX4" fmla="*/ 0 w 12192000"/>
              <a:gd name="connsiteY4" fmla="*/ 5307013 h 5318234"/>
              <a:gd name="connsiteX5" fmla="*/ 0 w 12192000"/>
              <a:gd name="connsiteY5" fmla="*/ 0 h 5318234"/>
              <a:gd name="connsiteX0" fmla="*/ 0 w 12192000"/>
              <a:gd name="connsiteY0" fmla="*/ 0 h 5307013"/>
              <a:gd name="connsiteX1" fmla="*/ 12192000 w 12192000"/>
              <a:gd name="connsiteY1" fmla="*/ 0 h 5307013"/>
              <a:gd name="connsiteX2" fmla="*/ 12192000 w 12192000"/>
              <a:gd name="connsiteY2" fmla="*/ 5307013 h 5307013"/>
              <a:gd name="connsiteX3" fmla="*/ 6264166 w 12192000"/>
              <a:gd name="connsiteY3" fmla="*/ 4183117 h 5307013"/>
              <a:gd name="connsiteX4" fmla="*/ 0 w 12192000"/>
              <a:gd name="connsiteY4" fmla="*/ 5307013 h 5307013"/>
              <a:gd name="connsiteX5" fmla="*/ 0 w 12192000"/>
              <a:gd name="connsiteY5" fmla="*/ 0 h 5307013"/>
              <a:gd name="connsiteX0" fmla="*/ 0 w 12192000"/>
              <a:gd name="connsiteY0" fmla="*/ 0 h 5307013"/>
              <a:gd name="connsiteX1" fmla="*/ 12192000 w 12192000"/>
              <a:gd name="connsiteY1" fmla="*/ 0 h 5307013"/>
              <a:gd name="connsiteX2" fmla="*/ 12192000 w 12192000"/>
              <a:gd name="connsiteY2" fmla="*/ 5307013 h 5307013"/>
              <a:gd name="connsiteX3" fmla="*/ 6264166 w 12192000"/>
              <a:gd name="connsiteY3" fmla="*/ 4183117 h 5307013"/>
              <a:gd name="connsiteX4" fmla="*/ 0 w 12192000"/>
              <a:gd name="connsiteY4" fmla="*/ 5307013 h 5307013"/>
              <a:gd name="connsiteX5" fmla="*/ 0 w 12192000"/>
              <a:gd name="connsiteY5" fmla="*/ 0 h 5307013"/>
              <a:gd name="connsiteX0" fmla="*/ 0 w 12192000"/>
              <a:gd name="connsiteY0" fmla="*/ 0 h 5307013"/>
              <a:gd name="connsiteX1" fmla="*/ 12192000 w 12192000"/>
              <a:gd name="connsiteY1" fmla="*/ 0 h 5307013"/>
              <a:gd name="connsiteX2" fmla="*/ 12192000 w 12192000"/>
              <a:gd name="connsiteY2" fmla="*/ 5307013 h 5307013"/>
              <a:gd name="connsiteX3" fmla="*/ 6264166 w 12192000"/>
              <a:gd name="connsiteY3" fmla="*/ 4183117 h 5307013"/>
              <a:gd name="connsiteX4" fmla="*/ 0 w 12192000"/>
              <a:gd name="connsiteY4" fmla="*/ 5307013 h 5307013"/>
              <a:gd name="connsiteX5" fmla="*/ 0 w 12192000"/>
              <a:gd name="connsiteY5" fmla="*/ 0 h 5307013"/>
              <a:gd name="connsiteX0" fmla="*/ 0 w 12192000"/>
              <a:gd name="connsiteY0" fmla="*/ 0 h 5307013"/>
              <a:gd name="connsiteX1" fmla="*/ 12192000 w 12192000"/>
              <a:gd name="connsiteY1" fmla="*/ 0 h 5307013"/>
              <a:gd name="connsiteX2" fmla="*/ 12192000 w 12192000"/>
              <a:gd name="connsiteY2" fmla="*/ 5307013 h 5307013"/>
              <a:gd name="connsiteX3" fmla="*/ 0 w 12192000"/>
              <a:gd name="connsiteY3" fmla="*/ 5307013 h 5307013"/>
              <a:gd name="connsiteX4" fmla="*/ 0 w 12192000"/>
              <a:gd name="connsiteY4" fmla="*/ 0 h 5307013"/>
              <a:gd name="connsiteX0" fmla="*/ 0 w 12192000"/>
              <a:gd name="connsiteY0" fmla="*/ 0 h 5307013"/>
              <a:gd name="connsiteX1" fmla="*/ 12192000 w 12192000"/>
              <a:gd name="connsiteY1" fmla="*/ 0 h 5307013"/>
              <a:gd name="connsiteX2" fmla="*/ 12192000 w 12192000"/>
              <a:gd name="connsiteY2" fmla="*/ 5307013 h 5307013"/>
              <a:gd name="connsiteX3" fmla="*/ 0 w 12192000"/>
              <a:gd name="connsiteY3" fmla="*/ 5307013 h 5307013"/>
              <a:gd name="connsiteX4" fmla="*/ 0 w 12192000"/>
              <a:gd name="connsiteY4" fmla="*/ 0 h 5307013"/>
              <a:gd name="connsiteX0" fmla="*/ 0 w 12192000"/>
              <a:gd name="connsiteY0" fmla="*/ 0 h 5307013"/>
              <a:gd name="connsiteX1" fmla="*/ 12192000 w 12192000"/>
              <a:gd name="connsiteY1" fmla="*/ 0 h 5307013"/>
              <a:gd name="connsiteX2" fmla="*/ 12192000 w 12192000"/>
              <a:gd name="connsiteY2" fmla="*/ 5307013 h 5307013"/>
              <a:gd name="connsiteX3" fmla="*/ 21021 w 12192000"/>
              <a:gd name="connsiteY3" fmla="*/ 4686903 h 5307013"/>
              <a:gd name="connsiteX4" fmla="*/ 0 w 12192000"/>
              <a:gd name="connsiteY4" fmla="*/ 0 h 5307013"/>
              <a:gd name="connsiteX0" fmla="*/ 0 w 12192000"/>
              <a:gd name="connsiteY0" fmla="*/ 0 h 5307013"/>
              <a:gd name="connsiteX1" fmla="*/ 12192000 w 12192000"/>
              <a:gd name="connsiteY1" fmla="*/ 0 h 5307013"/>
              <a:gd name="connsiteX2" fmla="*/ 12192000 w 12192000"/>
              <a:gd name="connsiteY2" fmla="*/ 5307013 h 5307013"/>
              <a:gd name="connsiteX3" fmla="*/ 21021 w 12192000"/>
              <a:gd name="connsiteY3" fmla="*/ 4686903 h 5307013"/>
              <a:gd name="connsiteX4" fmla="*/ 0 w 12192000"/>
              <a:gd name="connsiteY4" fmla="*/ 0 h 5307013"/>
              <a:gd name="connsiteX0" fmla="*/ 0 w 12192000"/>
              <a:gd name="connsiteY0" fmla="*/ 0 h 4781496"/>
              <a:gd name="connsiteX1" fmla="*/ 12192000 w 12192000"/>
              <a:gd name="connsiteY1" fmla="*/ 0 h 4781496"/>
              <a:gd name="connsiteX2" fmla="*/ 12192000 w 12192000"/>
              <a:gd name="connsiteY2" fmla="*/ 4781496 h 4781496"/>
              <a:gd name="connsiteX3" fmla="*/ 21021 w 12192000"/>
              <a:gd name="connsiteY3" fmla="*/ 4686903 h 4781496"/>
              <a:gd name="connsiteX4" fmla="*/ 0 w 12192000"/>
              <a:gd name="connsiteY4" fmla="*/ 0 h 4781496"/>
              <a:gd name="connsiteX0" fmla="*/ 0 w 12192000"/>
              <a:gd name="connsiteY0" fmla="*/ 0 h 4781496"/>
              <a:gd name="connsiteX1" fmla="*/ 12192000 w 12192000"/>
              <a:gd name="connsiteY1" fmla="*/ 0 h 4781496"/>
              <a:gd name="connsiteX2" fmla="*/ 12192000 w 12192000"/>
              <a:gd name="connsiteY2" fmla="*/ 4781496 h 4781496"/>
              <a:gd name="connsiteX3" fmla="*/ 21021 w 12192000"/>
              <a:gd name="connsiteY3" fmla="*/ 4686903 h 4781496"/>
              <a:gd name="connsiteX4" fmla="*/ 0 w 12192000"/>
              <a:gd name="connsiteY4" fmla="*/ 0 h 4781496"/>
              <a:gd name="connsiteX0" fmla="*/ 0 w 12192000"/>
              <a:gd name="connsiteY0" fmla="*/ 0 h 4781496"/>
              <a:gd name="connsiteX1" fmla="*/ 12192000 w 12192000"/>
              <a:gd name="connsiteY1" fmla="*/ 0 h 4781496"/>
              <a:gd name="connsiteX2" fmla="*/ 12192000 w 12192000"/>
              <a:gd name="connsiteY2" fmla="*/ 4781496 h 4781496"/>
              <a:gd name="connsiteX3" fmla="*/ 21021 w 12192000"/>
              <a:gd name="connsiteY3" fmla="*/ 4686903 h 4781496"/>
              <a:gd name="connsiteX4" fmla="*/ 0 w 12192000"/>
              <a:gd name="connsiteY4" fmla="*/ 0 h 4781496"/>
              <a:gd name="connsiteX0" fmla="*/ 10510 w 12202510"/>
              <a:gd name="connsiteY0" fmla="*/ 0 h 4781496"/>
              <a:gd name="connsiteX1" fmla="*/ 12202510 w 12202510"/>
              <a:gd name="connsiteY1" fmla="*/ 0 h 4781496"/>
              <a:gd name="connsiteX2" fmla="*/ 12202510 w 12202510"/>
              <a:gd name="connsiteY2" fmla="*/ 4781496 h 4781496"/>
              <a:gd name="connsiteX3" fmla="*/ 0 w 12202510"/>
              <a:gd name="connsiteY3" fmla="*/ 4686903 h 4781496"/>
              <a:gd name="connsiteX4" fmla="*/ 10510 w 12202510"/>
              <a:gd name="connsiteY4" fmla="*/ 0 h 4781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2510" h="4781496">
                <a:moveTo>
                  <a:pt x="10510" y="0"/>
                </a:moveTo>
                <a:lnTo>
                  <a:pt x="12202510" y="0"/>
                </a:lnTo>
                <a:lnTo>
                  <a:pt x="12202510" y="4781496"/>
                </a:lnTo>
                <a:cubicBezTo>
                  <a:pt x="10755586" y="4140365"/>
                  <a:pt x="5598509" y="2490241"/>
                  <a:pt x="0" y="4686903"/>
                </a:cubicBezTo>
                <a:cubicBezTo>
                  <a:pt x="3503" y="3124602"/>
                  <a:pt x="7007" y="1562301"/>
                  <a:pt x="10510" y="0"/>
                </a:cubicBezTo>
                <a:close/>
              </a:path>
            </a:pathLst>
          </a:custGeom>
          <a:noFill/>
        </p:spPr>
      </p:pic>
      <p:sp>
        <p:nvSpPr>
          <p:cNvPr id="11" name="Title 2">
            <a:extLst>
              <a:ext uri="{FF2B5EF4-FFF2-40B4-BE49-F238E27FC236}">
                <a16:creationId xmlns:a16="http://schemas.microsoft.com/office/drawing/2014/main" id="{114DE245-1A7F-F995-BA05-A5A418660784}"/>
              </a:ext>
            </a:extLst>
          </p:cNvPr>
          <p:cNvSpPr>
            <a:spLocks noGrp="1"/>
          </p:cNvSpPr>
          <p:nvPr>
            <p:ph type="title"/>
          </p:nvPr>
        </p:nvSpPr>
        <p:spPr>
          <a:xfrm>
            <a:off x="838200" y="4435504"/>
            <a:ext cx="10515600" cy="1149264"/>
          </a:xfrm>
        </p:spPr>
        <p:txBody>
          <a:bodyPr/>
          <a:lstStyle/>
          <a:p>
            <a:r>
              <a:rPr lang="en-US" dirty="0"/>
              <a:t>Hur tar man </a:t>
            </a:r>
            <a:r>
              <a:rPr lang="en-US" dirty="0" err="1"/>
              <a:t>fram</a:t>
            </a:r>
            <a:r>
              <a:rPr lang="en-US" dirty="0"/>
              <a:t> </a:t>
            </a:r>
            <a:r>
              <a:rPr lang="en-US" dirty="0" err="1"/>
              <a:t>statistik</a:t>
            </a:r>
            <a:r>
              <a:rPr lang="en-US" dirty="0"/>
              <a:t>?</a:t>
            </a:r>
          </a:p>
        </p:txBody>
      </p:sp>
      <p:sp>
        <p:nvSpPr>
          <p:cNvPr id="4" name="Platshållare för bildnummer 3" hidden="1">
            <a:extLst>
              <a:ext uri="{FF2B5EF4-FFF2-40B4-BE49-F238E27FC236}">
                <a16:creationId xmlns:a16="http://schemas.microsoft.com/office/drawing/2014/main" id="{A3F31758-F7B1-DD02-8C15-E7D542F0E72D}"/>
              </a:ext>
            </a:extLst>
          </p:cNvPr>
          <p:cNvSpPr>
            <a:spLocks noGrp="1"/>
          </p:cNvSpPr>
          <p:nvPr>
            <p:ph type="sldNum" sz="quarter" idx="4294967295"/>
          </p:nvPr>
        </p:nvSpPr>
        <p:spPr>
          <a:xfrm>
            <a:off x="276721" y="6311994"/>
            <a:ext cx="390055" cy="365125"/>
          </a:xfrm>
        </p:spPr>
        <p:txBody>
          <a:bodyPr/>
          <a:lstStyle/>
          <a:p>
            <a:pPr>
              <a:spcAft>
                <a:spcPts val="600"/>
              </a:spcAft>
            </a:pPr>
            <a:fld id="{7FF155A8-5C6D-4241-95DF-81E4F2B16EE5}" type="slidenum">
              <a:rPr lang="sv-SE" smtClean="0"/>
              <a:pPr>
                <a:spcAft>
                  <a:spcPts val="600"/>
                </a:spcAft>
              </a:pPr>
              <a:t>21</a:t>
            </a:fld>
            <a:endParaRPr lang="sv-SE"/>
          </a:p>
        </p:txBody>
      </p:sp>
    </p:spTree>
    <p:extLst>
      <p:ext uri="{BB962C8B-B14F-4D97-AF65-F5344CB8AC3E}">
        <p14:creationId xmlns:p14="http://schemas.microsoft.com/office/powerpoint/2010/main" val="3820711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ruta 5">
            <a:extLst>
              <a:ext uri="{FF2B5EF4-FFF2-40B4-BE49-F238E27FC236}">
                <a16:creationId xmlns:a16="http://schemas.microsoft.com/office/drawing/2014/main" id="{76FE405C-DACF-1433-252A-4729C59C4AB9}"/>
              </a:ext>
            </a:extLst>
          </p:cNvPr>
          <p:cNvSpPr txBox="1"/>
          <p:nvPr/>
        </p:nvSpPr>
        <p:spPr>
          <a:xfrm>
            <a:off x="687176" y="344195"/>
            <a:ext cx="7385956" cy="369332"/>
          </a:xfrm>
          <a:prstGeom prst="rect">
            <a:avLst/>
          </a:prstGeom>
          <a:noFill/>
        </p:spPr>
        <p:txBody>
          <a:bodyPr wrap="square">
            <a:spAutoFit/>
          </a:bodyPr>
          <a:lstStyle/>
          <a:p>
            <a:r>
              <a:rPr lang="sv-SE" dirty="0">
                <a:hlinkClick r:id="rId2"/>
              </a:rPr>
              <a:t>Statistik för </a:t>
            </a:r>
            <a:r>
              <a:rPr lang="sv-SE" dirty="0" err="1">
                <a:hlinkClick r:id="rId2"/>
              </a:rPr>
              <a:t>Ineras</a:t>
            </a:r>
            <a:r>
              <a:rPr lang="sv-SE" dirty="0">
                <a:hlinkClick r:id="rId2"/>
              </a:rPr>
              <a:t> tjänster - </a:t>
            </a:r>
            <a:r>
              <a:rPr lang="sv-SE" dirty="0" err="1">
                <a:hlinkClick r:id="rId2"/>
              </a:rPr>
              <a:t>Inera</a:t>
            </a:r>
            <a:endParaRPr lang="sv-SE" dirty="0"/>
          </a:p>
        </p:txBody>
      </p:sp>
      <p:pic>
        <p:nvPicPr>
          <p:cNvPr id="8" name="Bildobjekt 7">
            <a:extLst>
              <a:ext uri="{FF2B5EF4-FFF2-40B4-BE49-F238E27FC236}">
                <a16:creationId xmlns:a16="http://schemas.microsoft.com/office/drawing/2014/main" id="{11561EBD-8D79-8963-BCC4-0FFCF2ED948E}"/>
              </a:ext>
            </a:extLst>
          </p:cNvPr>
          <p:cNvPicPr>
            <a:picLocks noChangeAspect="1"/>
          </p:cNvPicPr>
          <p:nvPr/>
        </p:nvPicPr>
        <p:blipFill>
          <a:blip r:embed="rId3"/>
          <a:stretch>
            <a:fillRect/>
          </a:stretch>
        </p:blipFill>
        <p:spPr>
          <a:xfrm>
            <a:off x="3930680" y="1115384"/>
            <a:ext cx="2919140" cy="2440793"/>
          </a:xfrm>
          <a:prstGeom prst="rect">
            <a:avLst/>
          </a:prstGeom>
          <a:effectLst>
            <a:outerShdw blurRad="50800" dist="38100" dir="5400000" algn="t" rotWithShape="0">
              <a:prstClr val="black">
                <a:alpha val="40000"/>
              </a:prstClr>
            </a:outerShdw>
          </a:effectLst>
        </p:spPr>
      </p:pic>
      <p:pic>
        <p:nvPicPr>
          <p:cNvPr id="16" name="Bildobjekt 15">
            <a:extLst>
              <a:ext uri="{FF2B5EF4-FFF2-40B4-BE49-F238E27FC236}">
                <a16:creationId xmlns:a16="http://schemas.microsoft.com/office/drawing/2014/main" id="{AF58B372-B2E8-A19D-4917-EF5B6447D0BC}"/>
              </a:ext>
            </a:extLst>
          </p:cNvPr>
          <p:cNvPicPr>
            <a:picLocks noChangeAspect="1"/>
          </p:cNvPicPr>
          <p:nvPr/>
        </p:nvPicPr>
        <p:blipFill>
          <a:blip r:embed="rId4"/>
          <a:stretch>
            <a:fillRect/>
          </a:stretch>
        </p:blipFill>
        <p:spPr>
          <a:xfrm>
            <a:off x="7049754" y="1202852"/>
            <a:ext cx="2652511" cy="2428671"/>
          </a:xfrm>
          <a:prstGeom prst="rect">
            <a:avLst/>
          </a:prstGeom>
          <a:effectLst>
            <a:outerShdw blurRad="50800" dist="38100" dir="5400000" algn="t" rotWithShape="0">
              <a:prstClr val="black">
                <a:alpha val="40000"/>
              </a:prstClr>
            </a:outerShdw>
          </a:effectLst>
        </p:spPr>
      </p:pic>
      <p:pic>
        <p:nvPicPr>
          <p:cNvPr id="10" name="Bildobjekt 9">
            <a:extLst>
              <a:ext uri="{FF2B5EF4-FFF2-40B4-BE49-F238E27FC236}">
                <a16:creationId xmlns:a16="http://schemas.microsoft.com/office/drawing/2014/main" id="{BEA52F91-4FB6-6E9E-53A9-BB579AE96800}"/>
              </a:ext>
            </a:extLst>
          </p:cNvPr>
          <p:cNvPicPr>
            <a:picLocks noChangeAspect="1"/>
          </p:cNvPicPr>
          <p:nvPr/>
        </p:nvPicPr>
        <p:blipFill>
          <a:blip r:embed="rId5"/>
          <a:stretch>
            <a:fillRect/>
          </a:stretch>
        </p:blipFill>
        <p:spPr>
          <a:xfrm>
            <a:off x="4729577" y="3195111"/>
            <a:ext cx="2949535" cy="2460037"/>
          </a:xfrm>
          <a:prstGeom prst="rect">
            <a:avLst/>
          </a:prstGeom>
          <a:effectLst>
            <a:outerShdw blurRad="50800" dist="38100" dir="5400000" algn="t" rotWithShape="0">
              <a:prstClr val="black">
                <a:alpha val="40000"/>
              </a:prstClr>
            </a:outerShdw>
          </a:effectLst>
        </p:spPr>
      </p:pic>
      <p:pic>
        <p:nvPicPr>
          <p:cNvPr id="12" name="Bildobjekt 11">
            <a:extLst>
              <a:ext uri="{FF2B5EF4-FFF2-40B4-BE49-F238E27FC236}">
                <a16:creationId xmlns:a16="http://schemas.microsoft.com/office/drawing/2014/main" id="{C7AE7F3A-C120-97B6-781D-924B438E0ADC}"/>
              </a:ext>
            </a:extLst>
          </p:cNvPr>
          <p:cNvPicPr>
            <a:picLocks noChangeAspect="1"/>
          </p:cNvPicPr>
          <p:nvPr/>
        </p:nvPicPr>
        <p:blipFill>
          <a:blip r:embed="rId6"/>
          <a:stretch>
            <a:fillRect/>
          </a:stretch>
        </p:blipFill>
        <p:spPr>
          <a:xfrm>
            <a:off x="790692" y="1192587"/>
            <a:ext cx="2919140" cy="2438936"/>
          </a:xfrm>
          <a:prstGeom prst="rect">
            <a:avLst/>
          </a:prstGeom>
          <a:effectLst>
            <a:outerShdw blurRad="50800" dist="38100" dir="5400000" algn="t" rotWithShape="0">
              <a:prstClr val="black">
                <a:alpha val="40000"/>
              </a:prstClr>
            </a:outerShdw>
          </a:effectLst>
        </p:spPr>
      </p:pic>
      <p:pic>
        <p:nvPicPr>
          <p:cNvPr id="14" name="Bildobjekt 13">
            <a:extLst>
              <a:ext uri="{FF2B5EF4-FFF2-40B4-BE49-F238E27FC236}">
                <a16:creationId xmlns:a16="http://schemas.microsoft.com/office/drawing/2014/main" id="{972C4E99-7275-1C3F-D49B-27920681A3C7}"/>
              </a:ext>
            </a:extLst>
          </p:cNvPr>
          <p:cNvPicPr>
            <a:picLocks noChangeAspect="1"/>
          </p:cNvPicPr>
          <p:nvPr/>
        </p:nvPicPr>
        <p:blipFill>
          <a:blip r:embed="rId7"/>
          <a:stretch>
            <a:fillRect/>
          </a:stretch>
        </p:blipFill>
        <p:spPr>
          <a:xfrm>
            <a:off x="1361130" y="3158402"/>
            <a:ext cx="3019024" cy="2496746"/>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894854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25A04C99-E7D0-1803-E732-F5084E0DC0B9}"/>
              </a:ext>
            </a:extLst>
          </p:cNvPr>
          <p:cNvPicPr>
            <a:picLocks noChangeAspect="1"/>
          </p:cNvPicPr>
          <p:nvPr/>
        </p:nvPicPr>
        <p:blipFill>
          <a:blip r:embed="rId2"/>
          <a:stretch>
            <a:fillRect/>
          </a:stretch>
        </p:blipFill>
        <p:spPr>
          <a:xfrm>
            <a:off x="362950" y="774525"/>
            <a:ext cx="11466100" cy="5088155"/>
          </a:xfrm>
          <a:prstGeom prst="rect">
            <a:avLst/>
          </a:prstGeom>
        </p:spPr>
      </p:pic>
      <p:sp>
        <p:nvSpPr>
          <p:cNvPr id="9" name="Rektangel 8">
            <a:extLst>
              <a:ext uri="{FF2B5EF4-FFF2-40B4-BE49-F238E27FC236}">
                <a16:creationId xmlns:a16="http://schemas.microsoft.com/office/drawing/2014/main" id="{E2BA4B18-8535-7BB2-2292-FC96D0806057}"/>
              </a:ext>
            </a:extLst>
          </p:cNvPr>
          <p:cNvSpPr/>
          <p:nvPr/>
        </p:nvSpPr>
        <p:spPr>
          <a:xfrm>
            <a:off x="6096000" y="1570963"/>
            <a:ext cx="2772076" cy="2059806"/>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1" name="Bildobjekt 10">
            <a:extLst>
              <a:ext uri="{FF2B5EF4-FFF2-40B4-BE49-F238E27FC236}">
                <a16:creationId xmlns:a16="http://schemas.microsoft.com/office/drawing/2014/main" id="{5668511A-A15C-1699-9599-411A3037DFFB}"/>
              </a:ext>
            </a:extLst>
          </p:cNvPr>
          <p:cNvPicPr>
            <a:picLocks noChangeAspect="1"/>
          </p:cNvPicPr>
          <p:nvPr/>
        </p:nvPicPr>
        <p:blipFill>
          <a:blip r:embed="rId3"/>
          <a:stretch>
            <a:fillRect/>
          </a:stretch>
        </p:blipFill>
        <p:spPr>
          <a:xfrm>
            <a:off x="260176" y="256986"/>
            <a:ext cx="1789619" cy="103507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922193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2AB23522-6E28-B7B1-44BF-3D4BE1F50C0F}"/>
              </a:ext>
            </a:extLst>
          </p:cNvPr>
          <p:cNvPicPr>
            <a:picLocks noChangeAspect="1"/>
          </p:cNvPicPr>
          <p:nvPr/>
        </p:nvPicPr>
        <p:blipFill>
          <a:blip r:embed="rId2"/>
          <a:stretch>
            <a:fillRect/>
          </a:stretch>
        </p:blipFill>
        <p:spPr>
          <a:xfrm>
            <a:off x="143609" y="4350263"/>
            <a:ext cx="6169027" cy="1168506"/>
          </a:xfrm>
          <a:prstGeom prst="rect">
            <a:avLst/>
          </a:prstGeom>
        </p:spPr>
      </p:pic>
      <p:pic>
        <p:nvPicPr>
          <p:cNvPr id="8" name="Bildobjekt 7">
            <a:extLst>
              <a:ext uri="{FF2B5EF4-FFF2-40B4-BE49-F238E27FC236}">
                <a16:creationId xmlns:a16="http://schemas.microsoft.com/office/drawing/2014/main" id="{6F758992-E3E3-04ED-356D-A2921CE1AEE2}"/>
              </a:ext>
            </a:extLst>
          </p:cNvPr>
          <p:cNvPicPr>
            <a:picLocks noChangeAspect="1"/>
          </p:cNvPicPr>
          <p:nvPr/>
        </p:nvPicPr>
        <p:blipFill>
          <a:blip r:embed="rId3"/>
          <a:stretch>
            <a:fillRect/>
          </a:stretch>
        </p:blipFill>
        <p:spPr>
          <a:xfrm>
            <a:off x="7048163" y="3021791"/>
            <a:ext cx="4905392" cy="2840539"/>
          </a:xfrm>
          <a:prstGeom prst="rect">
            <a:avLst/>
          </a:prstGeom>
        </p:spPr>
      </p:pic>
      <p:pic>
        <p:nvPicPr>
          <p:cNvPr id="10" name="Bildobjekt 9">
            <a:extLst>
              <a:ext uri="{FF2B5EF4-FFF2-40B4-BE49-F238E27FC236}">
                <a16:creationId xmlns:a16="http://schemas.microsoft.com/office/drawing/2014/main" id="{953326AE-1D53-5114-FC39-40FCA85D382E}"/>
              </a:ext>
            </a:extLst>
          </p:cNvPr>
          <p:cNvPicPr>
            <a:picLocks noChangeAspect="1"/>
          </p:cNvPicPr>
          <p:nvPr/>
        </p:nvPicPr>
        <p:blipFill>
          <a:blip r:embed="rId4"/>
          <a:stretch>
            <a:fillRect/>
          </a:stretch>
        </p:blipFill>
        <p:spPr>
          <a:xfrm>
            <a:off x="6829677" y="214906"/>
            <a:ext cx="4353516" cy="2562327"/>
          </a:xfrm>
          <a:prstGeom prst="rect">
            <a:avLst/>
          </a:prstGeom>
        </p:spPr>
      </p:pic>
      <p:grpSp>
        <p:nvGrpSpPr>
          <p:cNvPr id="19" name="Grupp 18">
            <a:extLst>
              <a:ext uri="{FF2B5EF4-FFF2-40B4-BE49-F238E27FC236}">
                <a16:creationId xmlns:a16="http://schemas.microsoft.com/office/drawing/2014/main" id="{3A6A2A26-8417-F71E-967E-0BF4E737B714}"/>
              </a:ext>
            </a:extLst>
          </p:cNvPr>
          <p:cNvGrpSpPr/>
          <p:nvPr/>
        </p:nvGrpSpPr>
        <p:grpSpPr>
          <a:xfrm>
            <a:off x="171554" y="75180"/>
            <a:ext cx="6164510" cy="3799602"/>
            <a:chOff x="171554" y="75180"/>
            <a:chExt cx="6164510" cy="3799602"/>
          </a:xfrm>
        </p:grpSpPr>
        <p:pic>
          <p:nvPicPr>
            <p:cNvPr id="11" name="Bildobjekt 10">
              <a:extLst>
                <a:ext uri="{FF2B5EF4-FFF2-40B4-BE49-F238E27FC236}">
                  <a16:creationId xmlns:a16="http://schemas.microsoft.com/office/drawing/2014/main" id="{0B17FBDF-337A-AA99-36CF-FC6B9690740E}"/>
                </a:ext>
              </a:extLst>
            </p:cNvPr>
            <p:cNvPicPr>
              <a:picLocks noChangeAspect="1"/>
            </p:cNvPicPr>
            <p:nvPr/>
          </p:nvPicPr>
          <p:blipFill>
            <a:blip r:embed="rId5"/>
            <a:stretch>
              <a:fillRect/>
            </a:stretch>
          </p:blipFill>
          <p:spPr>
            <a:xfrm>
              <a:off x="171554" y="75180"/>
              <a:ext cx="5590422" cy="3799602"/>
            </a:xfrm>
            <a:prstGeom prst="rect">
              <a:avLst/>
            </a:prstGeom>
          </p:spPr>
        </p:pic>
        <p:cxnSp>
          <p:nvCxnSpPr>
            <p:cNvPr id="13" name="Rak pilkoppling 12">
              <a:extLst>
                <a:ext uri="{FF2B5EF4-FFF2-40B4-BE49-F238E27FC236}">
                  <a16:creationId xmlns:a16="http://schemas.microsoft.com/office/drawing/2014/main" id="{4D41BAAD-232E-37E9-6D48-5056E4592375}"/>
                </a:ext>
              </a:extLst>
            </p:cNvPr>
            <p:cNvCxnSpPr/>
            <p:nvPr/>
          </p:nvCxnSpPr>
          <p:spPr>
            <a:xfrm flipH="1">
              <a:off x="5810081" y="1642683"/>
              <a:ext cx="525983"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14" name="Rak pilkoppling 13">
              <a:extLst>
                <a:ext uri="{FF2B5EF4-FFF2-40B4-BE49-F238E27FC236}">
                  <a16:creationId xmlns:a16="http://schemas.microsoft.com/office/drawing/2014/main" id="{74F32563-FEFC-EB6E-7825-834840BD32D8}"/>
                </a:ext>
              </a:extLst>
            </p:cNvPr>
            <p:cNvCxnSpPr/>
            <p:nvPr/>
          </p:nvCxnSpPr>
          <p:spPr>
            <a:xfrm flipH="1">
              <a:off x="5810080" y="1974982"/>
              <a:ext cx="525983"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15" name="Rak pilkoppling 14">
              <a:extLst>
                <a:ext uri="{FF2B5EF4-FFF2-40B4-BE49-F238E27FC236}">
                  <a16:creationId xmlns:a16="http://schemas.microsoft.com/office/drawing/2014/main" id="{0B091CB2-8D42-6134-D15F-8E3F6FDCFF93}"/>
                </a:ext>
              </a:extLst>
            </p:cNvPr>
            <p:cNvCxnSpPr/>
            <p:nvPr/>
          </p:nvCxnSpPr>
          <p:spPr>
            <a:xfrm flipH="1">
              <a:off x="5810080" y="2636655"/>
              <a:ext cx="525983"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16" name="Rektangel: rundade hörn 15">
              <a:extLst>
                <a:ext uri="{FF2B5EF4-FFF2-40B4-BE49-F238E27FC236}">
                  <a16:creationId xmlns:a16="http://schemas.microsoft.com/office/drawing/2014/main" id="{FD4BDAC5-8481-0EC2-9CA7-FB7D7A581648}"/>
                </a:ext>
              </a:extLst>
            </p:cNvPr>
            <p:cNvSpPr/>
            <p:nvPr/>
          </p:nvSpPr>
          <p:spPr>
            <a:xfrm>
              <a:off x="3965096" y="1549726"/>
              <a:ext cx="1449561" cy="21848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200" dirty="0"/>
                <a:t>2025 jan-nov</a:t>
              </a:r>
            </a:p>
          </p:txBody>
        </p:sp>
        <p:sp>
          <p:nvSpPr>
            <p:cNvPr id="17" name="Rektangel: rundade hörn 16">
              <a:extLst>
                <a:ext uri="{FF2B5EF4-FFF2-40B4-BE49-F238E27FC236}">
                  <a16:creationId xmlns:a16="http://schemas.microsoft.com/office/drawing/2014/main" id="{A11A3946-D60B-B333-ECDE-0648D961C3FA}"/>
                </a:ext>
              </a:extLst>
            </p:cNvPr>
            <p:cNvSpPr/>
            <p:nvPr/>
          </p:nvSpPr>
          <p:spPr>
            <a:xfrm>
              <a:off x="3965097" y="1865739"/>
              <a:ext cx="1449560" cy="21848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200" dirty="0"/>
                <a:t>Region JH</a:t>
              </a:r>
            </a:p>
          </p:txBody>
        </p:sp>
        <p:sp>
          <p:nvSpPr>
            <p:cNvPr id="18" name="Rektangel: rundade hörn 17">
              <a:extLst>
                <a:ext uri="{FF2B5EF4-FFF2-40B4-BE49-F238E27FC236}">
                  <a16:creationId xmlns:a16="http://schemas.microsoft.com/office/drawing/2014/main" id="{4FD3E25D-DD68-2F47-1357-2752710674ED}"/>
                </a:ext>
              </a:extLst>
            </p:cNvPr>
            <p:cNvSpPr/>
            <p:nvPr/>
          </p:nvSpPr>
          <p:spPr>
            <a:xfrm>
              <a:off x="3965097" y="2497764"/>
              <a:ext cx="1449561" cy="21848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200" dirty="0"/>
                <a:t>Röntgen</a:t>
              </a:r>
            </a:p>
          </p:txBody>
        </p:sp>
      </p:grpSp>
    </p:spTree>
    <p:extLst>
      <p:ext uri="{BB962C8B-B14F-4D97-AF65-F5344CB8AC3E}">
        <p14:creationId xmlns:p14="http://schemas.microsoft.com/office/powerpoint/2010/main" val="1338652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4A635FF2-55FB-CA68-A44C-1415F2C57FAF}"/>
              </a:ext>
            </a:extLst>
          </p:cNvPr>
          <p:cNvPicPr>
            <a:picLocks noChangeAspect="1"/>
          </p:cNvPicPr>
          <p:nvPr/>
        </p:nvPicPr>
        <p:blipFill>
          <a:blip r:embed="rId2"/>
          <a:stretch>
            <a:fillRect/>
          </a:stretch>
        </p:blipFill>
        <p:spPr>
          <a:xfrm>
            <a:off x="471748" y="837151"/>
            <a:ext cx="5689925" cy="4783125"/>
          </a:xfrm>
          <a:prstGeom prst="rect">
            <a:avLst/>
          </a:prstGeom>
        </p:spPr>
      </p:pic>
      <p:pic>
        <p:nvPicPr>
          <p:cNvPr id="8" name="Bildobjekt 7">
            <a:extLst>
              <a:ext uri="{FF2B5EF4-FFF2-40B4-BE49-F238E27FC236}">
                <a16:creationId xmlns:a16="http://schemas.microsoft.com/office/drawing/2014/main" id="{65D36B11-C967-4B06-3E73-65365AE541CA}"/>
              </a:ext>
            </a:extLst>
          </p:cNvPr>
          <p:cNvPicPr>
            <a:picLocks noChangeAspect="1"/>
          </p:cNvPicPr>
          <p:nvPr/>
        </p:nvPicPr>
        <p:blipFill>
          <a:blip r:embed="rId3"/>
          <a:stretch>
            <a:fillRect/>
          </a:stretch>
        </p:blipFill>
        <p:spPr>
          <a:xfrm>
            <a:off x="6737063" y="932594"/>
            <a:ext cx="5214560" cy="3115792"/>
          </a:xfrm>
          <a:prstGeom prst="rect">
            <a:avLst/>
          </a:prstGeom>
        </p:spPr>
      </p:pic>
      <p:sp>
        <p:nvSpPr>
          <p:cNvPr id="9" name="Rektangel: rundade hörn 8">
            <a:extLst>
              <a:ext uri="{FF2B5EF4-FFF2-40B4-BE49-F238E27FC236}">
                <a16:creationId xmlns:a16="http://schemas.microsoft.com/office/drawing/2014/main" id="{2FB8A869-DAFA-9FBE-1E3B-2FAFEB7DD5F2}"/>
              </a:ext>
            </a:extLst>
          </p:cNvPr>
          <p:cNvSpPr/>
          <p:nvPr/>
        </p:nvSpPr>
        <p:spPr>
          <a:xfrm>
            <a:off x="606901" y="382049"/>
            <a:ext cx="1449561" cy="21848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200" dirty="0"/>
              <a:t>2025 jan-nov</a:t>
            </a:r>
          </a:p>
        </p:txBody>
      </p:sp>
      <p:sp>
        <p:nvSpPr>
          <p:cNvPr id="10" name="Rektangel: rundade hörn 9">
            <a:extLst>
              <a:ext uri="{FF2B5EF4-FFF2-40B4-BE49-F238E27FC236}">
                <a16:creationId xmlns:a16="http://schemas.microsoft.com/office/drawing/2014/main" id="{B6AEB313-DF7E-71F8-5B88-3F077F9BFCB0}"/>
              </a:ext>
            </a:extLst>
          </p:cNvPr>
          <p:cNvSpPr/>
          <p:nvPr/>
        </p:nvSpPr>
        <p:spPr>
          <a:xfrm>
            <a:off x="6737063" y="382049"/>
            <a:ext cx="1449561" cy="21848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200" dirty="0"/>
              <a:t>2024 jan-nov</a:t>
            </a:r>
          </a:p>
        </p:txBody>
      </p:sp>
    </p:spTree>
    <p:extLst>
      <p:ext uri="{BB962C8B-B14F-4D97-AF65-F5344CB8AC3E}">
        <p14:creationId xmlns:p14="http://schemas.microsoft.com/office/powerpoint/2010/main" val="1090196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7338BFE8-6875-3FD8-ECFE-5326D62B3701}"/>
              </a:ext>
            </a:extLst>
          </p:cNvPr>
          <p:cNvPicPr>
            <a:picLocks noChangeAspect="1"/>
          </p:cNvPicPr>
          <p:nvPr/>
        </p:nvPicPr>
        <p:blipFill>
          <a:blip r:embed="rId2"/>
          <a:stretch>
            <a:fillRect/>
          </a:stretch>
        </p:blipFill>
        <p:spPr>
          <a:xfrm>
            <a:off x="185271" y="4160854"/>
            <a:ext cx="5977108" cy="1089749"/>
          </a:xfrm>
          <a:prstGeom prst="rect">
            <a:avLst/>
          </a:prstGeom>
        </p:spPr>
      </p:pic>
      <p:pic>
        <p:nvPicPr>
          <p:cNvPr id="10" name="Bildobjekt 9">
            <a:extLst>
              <a:ext uri="{FF2B5EF4-FFF2-40B4-BE49-F238E27FC236}">
                <a16:creationId xmlns:a16="http://schemas.microsoft.com/office/drawing/2014/main" id="{965C2E70-294E-D641-103D-1BABD4531EB0}"/>
              </a:ext>
            </a:extLst>
          </p:cNvPr>
          <p:cNvPicPr>
            <a:picLocks noChangeAspect="1"/>
          </p:cNvPicPr>
          <p:nvPr/>
        </p:nvPicPr>
        <p:blipFill>
          <a:blip r:embed="rId3"/>
          <a:stretch>
            <a:fillRect/>
          </a:stretch>
        </p:blipFill>
        <p:spPr>
          <a:xfrm>
            <a:off x="7234488" y="428937"/>
            <a:ext cx="4247882" cy="2516563"/>
          </a:xfrm>
          <a:prstGeom prst="rect">
            <a:avLst/>
          </a:prstGeom>
        </p:spPr>
      </p:pic>
      <p:pic>
        <p:nvPicPr>
          <p:cNvPr id="12" name="Bildobjekt 11">
            <a:extLst>
              <a:ext uri="{FF2B5EF4-FFF2-40B4-BE49-F238E27FC236}">
                <a16:creationId xmlns:a16="http://schemas.microsoft.com/office/drawing/2014/main" id="{439912E6-1335-D42C-013A-58BC40C89B69}"/>
              </a:ext>
            </a:extLst>
          </p:cNvPr>
          <p:cNvPicPr>
            <a:picLocks noChangeAspect="1"/>
          </p:cNvPicPr>
          <p:nvPr/>
        </p:nvPicPr>
        <p:blipFill>
          <a:blip r:embed="rId4"/>
          <a:stretch>
            <a:fillRect/>
          </a:stretch>
        </p:blipFill>
        <p:spPr>
          <a:xfrm>
            <a:off x="7435739" y="3429000"/>
            <a:ext cx="4046631" cy="2297214"/>
          </a:xfrm>
          <a:prstGeom prst="rect">
            <a:avLst/>
          </a:prstGeom>
        </p:spPr>
      </p:pic>
      <p:grpSp>
        <p:nvGrpSpPr>
          <p:cNvPr id="20" name="Grupp 19">
            <a:extLst>
              <a:ext uri="{FF2B5EF4-FFF2-40B4-BE49-F238E27FC236}">
                <a16:creationId xmlns:a16="http://schemas.microsoft.com/office/drawing/2014/main" id="{8ACAA481-39C0-32A5-4039-6E75CA1C41E5}"/>
              </a:ext>
            </a:extLst>
          </p:cNvPr>
          <p:cNvGrpSpPr/>
          <p:nvPr/>
        </p:nvGrpSpPr>
        <p:grpSpPr>
          <a:xfrm>
            <a:off x="185271" y="294669"/>
            <a:ext cx="5475272" cy="3306414"/>
            <a:chOff x="185271" y="294669"/>
            <a:chExt cx="5475272" cy="3306414"/>
          </a:xfrm>
        </p:grpSpPr>
        <p:pic>
          <p:nvPicPr>
            <p:cNvPr id="6" name="Bildobjekt 5">
              <a:extLst>
                <a:ext uri="{FF2B5EF4-FFF2-40B4-BE49-F238E27FC236}">
                  <a16:creationId xmlns:a16="http://schemas.microsoft.com/office/drawing/2014/main" id="{3C155B61-2F6C-F695-F8AE-7D77CA0E015D}"/>
                </a:ext>
              </a:extLst>
            </p:cNvPr>
            <p:cNvPicPr>
              <a:picLocks noChangeAspect="1"/>
            </p:cNvPicPr>
            <p:nvPr/>
          </p:nvPicPr>
          <p:blipFill>
            <a:blip r:embed="rId5"/>
            <a:stretch>
              <a:fillRect/>
            </a:stretch>
          </p:blipFill>
          <p:spPr>
            <a:xfrm>
              <a:off x="185271" y="294669"/>
              <a:ext cx="4949289" cy="3306414"/>
            </a:xfrm>
            <a:prstGeom prst="rect">
              <a:avLst/>
            </a:prstGeom>
          </p:spPr>
        </p:pic>
        <p:sp>
          <p:nvSpPr>
            <p:cNvPr id="14" name="Rektangel: rundade hörn 13">
              <a:extLst>
                <a:ext uri="{FF2B5EF4-FFF2-40B4-BE49-F238E27FC236}">
                  <a16:creationId xmlns:a16="http://schemas.microsoft.com/office/drawing/2014/main" id="{A8B4D922-BCF3-17C0-0154-1FDF759E93E2}"/>
                </a:ext>
              </a:extLst>
            </p:cNvPr>
            <p:cNvSpPr/>
            <p:nvPr/>
          </p:nvSpPr>
          <p:spPr>
            <a:xfrm>
              <a:off x="3100267" y="1577975"/>
              <a:ext cx="1449561" cy="21848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200" dirty="0"/>
                <a:t>2025 jan-nov</a:t>
              </a:r>
            </a:p>
          </p:txBody>
        </p:sp>
        <p:sp>
          <p:nvSpPr>
            <p:cNvPr id="15" name="Rektangel: rundade hörn 14">
              <a:extLst>
                <a:ext uri="{FF2B5EF4-FFF2-40B4-BE49-F238E27FC236}">
                  <a16:creationId xmlns:a16="http://schemas.microsoft.com/office/drawing/2014/main" id="{85AD5863-786B-CC01-9B20-07CF350359C4}"/>
                </a:ext>
              </a:extLst>
            </p:cNvPr>
            <p:cNvSpPr/>
            <p:nvPr/>
          </p:nvSpPr>
          <p:spPr>
            <a:xfrm>
              <a:off x="3100267" y="1838633"/>
              <a:ext cx="1449560" cy="21848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200" dirty="0"/>
                <a:t>Region JH</a:t>
              </a:r>
            </a:p>
          </p:txBody>
        </p:sp>
        <p:sp>
          <p:nvSpPr>
            <p:cNvPr id="16" name="Rektangel: rundade hörn 15">
              <a:extLst>
                <a:ext uri="{FF2B5EF4-FFF2-40B4-BE49-F238E27FC236}">
                  <a16:creationId xmlns:a16="http://schemas.microsoft.com/office/drawing/2014/main" id="{CF61D1DA-52EE-F94D-5E79-9DD9CEB382FF}"/>
                </a:ext>
              </a:extLst>
            </p:cNvPr>
            <p:cNvSpPr/>
            <p:nvPr/>
          </p:nvSpPr>
          <p:spPr>
            <a:xfrm>
              <a:off x="3100265" y="2356232"/>
              <a:ext cx="1449562" cy="34254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100" dirty="0"/>
                <a:t>Öron- näsa- halsmottagningen</a:t>
              </a:r>
            </a:p>
          </p:txBody>
        </p:sp>
        <p:cxnSp>
          <p:nvCxnSpPr>
            <p:cNvPr id="17" name="Rak pilkoppling 16">
              <a:extLst>
                <a:ext uri="{FF2B5EF4-FFF2-40B4-BE49-F238E27FC236}">
                  <a16:creationId xmlns:a16="http://schemas.microsoft.com/office/drawing/2014/main" id="{96C89A2D-980E-740E-1E57-5EFF0DCA29D5}"/>
                </a:ext>
              </a:extLst>
            </p:cNvPr>
            <p:cNvCxnSpPr/>
            <p:nvPr/>
          </p:nvCxnSpPr>
          <p:spPr>
            <a:xfrm flipH="1">
              <a:off x="5134560" y="1675051"/>
              <a:ext cx="525983"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18" name="Rak pilkoppling 17">
              <a:extLst>
                <a:ext uri="{FF2B5EF4-FFF2-40B4-BE49-F238E27FC236}">
                  <a16:creationId xmlns:a16="http://schemas.microsoft.com/office/drawing/2014/main" id="{8BDCA268-1CF9-C893-702D-01D428714D02}"/>
                </a:ext>
              </a:extLst>
            </p:cNvPr>
            <p:cNvCxnSpPr/>
            <p:nvPr/>
          </p:nvCxnSpPr>
          <p:spPr>
            <a:xfrm flipH="1">
              <a:off x="5134560" y="1947483"/>
              <a:ext cx="525983"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19" name="Rak pilkoppling 18">
              <a:extLst>
                <a:ext uri="{FF2B5EF4-FFF2-40B4-BE49-F238E27FC236}">
                  <a16:creationId xmlns:a16="http://schemas.microsoft.com/office/drawing/2014/main" id="{DF2A4587-7BBC-38B0-9931-BF424C750BF8}"/>
                </a:ext>
              </a:extLst>
            </p:cNvPr>
            <p:cNvCxnSpPr/>
            <p:nvPr/>
          </p:nvCxnSpPr>
          <p:spPr>
            <a:xfrm flipH="1">
              <a:off x="5134560" y="2497742"/>
              <a:ext cx="525983"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36808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3AAA7C9E-3D68-9D91-AC69-27F9A2762DCD}"/>
              </a:ext>
            </a:extLst>
          </p:cNvPr>
          <p:cNvPicPr>
            <a:picLocks noChangeAspect="1"/>
          </p:cNvPicPr>
          <p:nvPr/>
        </p:nvPicPr>
        <p:blipFill>
          <a:blip r:embed="rId2"/>
          <a:stretch>
            <a:fillRect/>
          </a:stretch>
        </p:blipFill>
        <p:spPr>
          <a:xfrm>
            <a:off x="545396" y="999150"/>
            <a:ext cx="4952444" cy="3069121"/>
          </a:xfrm>
          <a:prstGeom prst="rect">
            <a:avLst/>
          </a:prstGeom>
        </p:spPr>
      </p:pic>
      <p:pic>
        <p:nvPicPr>
          <p:cNvPr id="8" name="Bildobjekt 7">
            <a:extLst>
              <a:ext uri="{FF2B5EF4-FFF2-40B4-BE49-F238E27FC236}">
                <a16:creationId xmlns:a16="http://schemas.microsoft.com/office/drawing/2014/main" id="{7DCC27A6-772C-A050-9A2A-007009011741}"/>
              </a:ext>
            </a:extLst>
          </p:cNvPr>
          <p:cNvPicPr>
            <a:picLocks noChangeAspect="1"/>
          </p:cNvPicPr>
          <p:nvPr/>
        </p:nvPicPr>
        <p:blipFill>
          <a:blip r:embed="rId3"/>
          <a:stretch>
            <a:fillRect/>
          </a:stretch>
        </p:blipFill>
        <p:spPr>
          <a:xfrm>
            <a:off x="6425201" y="1014978"/>
            <a:ext cx="4660818" cy="3069121"/>
          </a:xfrm>
          <a:prstGeom prst="rect">
            <a:avLst/>
          </a:prstGeom>
        </p:spPr>
      </p:pic>
      <p:sp>
        <p:nvSpPr>
          <p:cNvPr id="11" name="Rektangel: rundade hörn 10">
            <a:extLst>
              <a:ext uri="{FF2B5EF4-FFF2-40B4-BE49-F238E27FC236}">
                <a16:creationId xmlns:a16="http://schemas.microsoft.com/office/drawing/2014/main" id="{1925AAEB-D362-5B87-4023-C016919EAF14}"/>
              </a:ext>
            </a:extLst>
          </p:cNvPr>
          <p:cNvSpPr/>
          <p:nvPr/>
        </p:nvSpPr>
        <p:spPr>
          <a:xfrm>
            <a:off x="666776" y="388445"/>
            <a:ext cx="1736559" cy="31213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200" dirty="0"/>
              <a:t>2025 jan-nov</a:t>
            </a:r>
          </a:p>
        </p:txBody>
      </p:sp>
      <p:sp>
        <p:nvSpPr>
          <p:cNvPr id="12" name="Ellips 11">
            <a:extLst>
              <a:ext uri="{FF2B5EF4-FFF2-40B4-BE49-F238E27FC236}">
                <a16:creationId xmlns:a16="http://schemas.microsoft.com/office/drawing/2014/main" id="{AB10A962-7563-B68C-7EE4-7CD811C07EC0}"/>
              </a:ext>
            </a:extLst>
          </p:cNvPr>
          <p:cNvSpPr/>
          <p:nvPr/>
        </p:nvSpPr>
        <p:spPr>
          <a:xfrm>
            <a:off x="545396" y="1231905"/>
            <a:ext cx="1736559" cy="352219"/>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Ellips 12">
            <a:extLst>
              <a:ext uri="{FF2B5EF4-FFF2-40B4-BE49-F238E27FC236}">
                <a16:creationId xmlns:a16="http://schemas.microsoft.com/office/drawing/2014/main" id="{AB692DBD-FD42-B9E4-CA0C-CD8053CA9177}"/>
              </a:ext>
            </a:extLst>
          </p:cNvPr>
          <p:cNvSpPr/>
          <p:nvPr/>
        </p:nvSpPr>
        <p:spPr>
          <a:xfrm>
            <a:off x="6237503" y="1408015"/>
            <a:ext cx="1736559" cy="226578"/>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17" name="Grupp 16">
            <a:extLst>
              <a:ext uri="{FF2B5EF4-FFF2-40B4-BE49-F238E27FC236}">
                <a16:creationId xmlns:a16="http://schemas.microsoft.com/office/drawing/2014/main" id="{FBED0040-5D10-451D-1037-F8F62AC3FDB3}"/>
              </a:ext>
            </a:extLst>
          </p:cNvPr>
          <p:cNvGrpSpPr/>
          <p:nvPr/>
        </p:nvGrpSpPr>
        <p:grpSpPr>
          <a:xfrm>
            <a:off x="545395" y="4488225"/>
            <a:ext cx="4952444" cy="1370625"/>
            <a:chOff x="545395" y="4488225"/>
            <a:chExt cx="4952444" cy="1370625"/>
          </a:xfrm>
        </p:grpSpPr>
        <p:pic>
          <p:nvPicPr>
            <p:cNvPr id="15" name="Bildobjekt 14">
              <a:extLst>
                <a:ext uri="{FF2B5EF4-FFF2-40B4-BE49-F238E27FC236}">
                  <a16:creationId xmlns:a16="http://schemas.microsoft.com/office/drawing/2014/main" id="{E58D06E1-2622-71E9-E021-4336234E1590}"/>
                </a:ext>
              </a:extLst>
            </p:cNvPr>
            <p:cNvPicPr>
              <a:picLocks noChangeAspect="1"/>
            </p:cNvPicPr>
            <p:nvPr/>
          </p:nvPicPr>
          <p:blipFill>
            <a:blip r:embed="rId4"/>
            <a:stretch>
              <a:fillRect/>
            </a:stretch>
          </p:blipFill>
          <p:spPr>
            <a:xfrm>
              <a:off x="545395" y="4932783"/>
              <a:ext cx="4952444" cy="926067"/>
            </a:xfrm>
            <a:prstGeom prst="rect">
              <a:avLst/>
            </a:prstGeom>
            <a:effectLst>
              <a:outerShdw blurRad="63500" sx="102000" sy="102000" algn="ctr" rotWithShape="0">
                <a:prstClr val="black">
                  <a:alpha val="40000"/>
                </a:prstClr>
              </a:outerShdw>
            </a:effectLst>
          </p:spPr>
        </p:pic>
        <p:sp>
          <p:nvSpPr>
            <p:cNvPr id="16" name="Rektangel: rundade hörn 15">
              <a:extLst>
                <a:ext uri="{FF2B5EF4-FFF2-40B4-BE49-F238E27FC236}">
                  <a16:creationId xmlns:a16="http://schemas.microsoft.com/office/drawing/2014/main" id="{D5052156-D726-0D8E-5F44-400EF431532C}"/>
                </a:ext>
              </a:extLst>
            </p:cNvPr>
            <p:cNvSpPr/>
            <p:nvPr/>
          </p:nvSpPr>
          <p:spPr>
            <a:xfrm>
              <a:off x="545395" y="4488225"/>
              <a:ext cx="1736559" cy="31213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200" dirty="0"/>
                <a:t>2024 jan-nov</a:t>
              </a:r>
            </a:p>
          </p:txBody>
        </p:sp>
      </p:grpSp>
    </p:spTree>
    <p:extLst>
      <p:ext uri="{BB962C8B-B14F-4D97-AF65-F5344CB8AC3E}">
        <p14:creationId xmlns:p14="http://schemas.microsoft.com/office/powerpoint/2010/main" val="3043454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upp 19">
            <a:extLst>
              <a:ext uri="{FF2B5EF4-FFF2-40B4-BE49-F238E27FC236}">
                <a16:creationId xmlns:a16="http://schemas.microsoft.com/office/drawing/2014/main" id="{4BA582E5-87F2-DD25-0BD1-9B38B74805E3}"/>
              </a:ext>
            </a:extLst>
          </p:cNvPr>
          <p:cNvGrpSpPr/>
          <p:nvPr/>
        </p:nvGrpSpPr>
        <p:grpSpPr>
          <a:xfrm>
            <a:off x="261642" y="1933996"/>
            <a:ext cx="4925353" cy="3259681"/>
            <a:chOff x="1394527" y="1696689"/>
            <a:chExt cx="6478913" cy="3246136"/>
          </a:xfrm>
        </p:grpSpPr>
        <p:pic>
          <p:nvPicPr>
            <p:cNvPr id="9" name="Bildobjekt 8">
              <a:extLst>
                <a:ext uri="{FF2B5EF4-FFF2-40B4-BE49-F238E27FC236}">
                  <a16:creationId xmlns:a16="http://schemas.microsoft.com/office/drawing/2014/main" id="{434EC4F2-998C-E818-77B3-A6B2E9BD2D6E}"/>
                </a:ext>
              </a:extLst>
            </p:cNvPr>
            <p:cNvPicPr>
              <a:picLocks noChangeAspect="1"/>
            </p:cNvPicPr>
            <p:nvPr/>
          </p:nvPicPr>
          <p:blipFill>
            <a:blip r:embed="rId2"/>
            <a:stretch>
              <a:fillRect/>
            </a:stretch>
          </p:blipFill>
          <p:spPr>
            <a:xfrm>
              <a:off x="1394527" y="1696689"/>
              <a:ext cx="6478913" cy="32461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Rektangel: rundade hörn 13">
              <a:extLst>
                <a:ext uri="{FF2B5EF4-FFF2-40B4-BE49-F238E27FC236}">
                  <a16:creationId xmlns:a16="http://schemas.microsoft.com/office/drawing/2014/main" id="{2DA534C2-F518-A042-B537-C040DD9CD7AB}"/>
                </a:ext>
              </a:extLst>
            </p:cNvPr>
            <p:cNvSpPr/>
            <p:nvPr/>
          </p:nvSpPr>
          <p:spPr>
            <a:xfrm>
              <a:off x="5872286" y="3319757"/>
              <a:ext cx="1673275" cy="21848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200" dirty="0"/>
                <a:t>2025 jan-nov</a:t>
              </a:r>
            </a:p>
          </p:txBody>
        </p:sp>
        <p:sp>
          <p:nvSpPr>
            <p:cNvPr id="15" name="Rektangel: rundade hörn 14">
              <a:extLst>
                <a:ext uri="{FF2B5EF4-FFF2-40B4-BE49-F238E27FC236}">
                  <a16:creationId xmlns:a16="http://schemas.microsoft.com/office/drawing/2014/main" id="{6677B737-07B1-3913-D5B4-03EDB0AC22DF}"/>
                </a:ext>
              </a:extLst>
            </p:cNvPr>
            <p:cNvSpPr/>
            <p:nvPr/>
          </p:nvSpPr>
          <p:spPr>
            <a:xfrm>
              <a:off x="5787131" y="4455191"/>
              <a:ext cx="1758430" cy="28757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200" dirty="0"/>
                <a:t>Hörcentralen</a:t>
              </a:r>
            </a:p>
          </p:txBody>
        </p:sp>
      </p:grpSp>
      <p:pic>
        <p:nvPicPr>
          <p:cNvPr id="19" name="Bildobjekt 18">
            <a:extLst>
              <a:ext uri="{FF2B5EF4-FFF2-40B4-BE49-F238E27FC236}">
                <a16:creationId xmlns:a16="http://schemas.microsoft.com/office/drawing/2014/main" id="{8336DDE1-B404-B402-C7CB-86242BFFEA6C}"/>
              </a:ext>
            </a:extLst>
          </p:cNvPr>
          <p:cNvPicPr>
            <a:picLocks noChangeAspect="1"/>
          </p:cNvPicPr>
          <p:nvPr/>
        </p:nvPicPr>
        <p:blipFill>
          <a:blip r:embed="rId3"/>
          <a:stretch>
            <a:fillRect/>
          </a:stretch>
        </p:blipFill>
        <p:spPr>
          <a:xfrm>
            <a:off x="324497" y="343406"/>
            <a:ext cx="2140060" cy="107320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1" name="Bildobjekt 20">
            <a:extLst>
              <a:ext uri="{FF2B5EF4-FFF2-40B4-BE49-F238E27FC236}">
                <a16:creationId xmlns:a16="http://schemas.microsoft.com/office/drawing/2014/main" id="{3798FD4A-163D-76B4-5BDF-3CFB4E76A87C}"/>
              </a:ext>
            </a:extLst>
          </p:cNvPr>
          <p:cNvPicPr>
            <a:picLocks noChangeAspect="1"/>
          </p:cNvPicPr>
          <p:nvPr/>
        </p:nvPicPr>
        <p:blipFill>
          <a:blip r:embed="rId4"/>
          <a:stretch>
            <a:fillRect/>
          </a:stretch>
        </p:blipFill>
        <p:spPr>
          <a:xfrm>
            <a:off x="6096000" y="1888144"/>
            <a:ext cx="5530003" cy="2960253"/>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133976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332E3FD6-9A72-D41B-4FE6-215238D734CB}"/>
              </a:ext>
            </a:extLst>
          </p:cNvPr>
          <p:cNvPicPr>
            <a:picLocks noChangeAspect="1"/>
          </p:cNvPicPr>
          <p:nvPr/>
        </p:nvPicPr>
        <p:blipFill>
          <a:blip r:embed="rId2"/>
          <a:stretch>
            <a:fillRect/>
          </a:stretch>
        </p:blipFill>
        <p:spPr>
          <a:xfrm>
            <a:off x="516548" y="2106821"/>
            <a:ext cx="4324572" cy="3340272"/>
          </a:xfrm>
          <a:prstGeom prst="rect">
            <a:avLst/>
          </a:prstGeom>
          <a:effectLst>
            <a:outerShdw blurRad="50800" dist="38100" dir="5400000" algn="t" rotWithShape="0">
              <a:prstClr val="black">
                <a:alpha val="40000"/>
              </a:prstClr>
            </a:outerShdw>
          </a:effectLst>
        </p:spPr>
      </p:pic>
      <p:pic>
        <p:nvPicPr>
          <p:cNvPr id="10" name="Bildobjekt 9">
            <a:extLst>
              <a:ext uri="{FF2B5EF4-FFF2-40B4-BE49-F238E27FC236}">
                <a16:creationId xmlns:a16="http://schemas.microsoft.com/office/drawing/2014/main" id="{27E46159-B954-0B6D-A9FC-AF77E3F6B324}"/>
              </a:ext>
            </a:extLst>
          </p:cNvPr>
          <p:cNvPicPr>
            <a:picLocks noChangeAspect="1"/>
          </p:cNvPicPr>
          <p:nvPr/>
        </p:nvPicPr>
        <p:blipFill>
          <a:blip r:embed="rId3"/>
          <a:stretch>
            <a:fillRect/>
          </a:stretch>
        </p:blipFill>
        <p:spPr>
          <a:xfrm>
            <a:off x="272060" y="341264"/>
            <a:ext cx="2406774" cy="135262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3" name="Rektangel: rundade hörn 12">
            <a:extLst>
              <a:ext uri="{FF2B5EF4-FFF2-40B4-BE49-F238E27FC236}">
                <a16:creationId xmlns:a16="http://schemas.microsoft.com/office/drawing/2014/main" id="{9449C9CF-899B-4C18-6535-F3D62D287AEF}"/>
              </a:ext>
            </a:extLst>
          </p:cNvPr>
          <p:cNvSpPr/>
          <p:nvPr/>
        </p:nvSpPr>
        <p:spPr>
          <a:xfrm>
            <a:off x="2970794" y="3667714"/>
            <a:ext cx="1449561" cy="21848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200" dirty="0"/>
              <a:t>2025 jan-nov</a:t>
            </a:r>
          </a:p>
        </p:txBody>
      </p:sp>
      <p:sp>
        <p:nvSpPr>
          <p:cNvPr id="14" name="Rektangel: rundade hörn 13">
            <a:extLst>
              <a:ext uri="{FF2B5EF4-FFF2-40B4-BE49-F238E27FC236}">
                <a16:creationId xmlns:a16="http://schemas.microsoft.com/office/drawing/2014/main" id="{CEED4BDD-39DF-6603-78D9-EA1718A1FF74}"/>
              </a:ext>
            </a:extLst>
          </p:cNvPr>
          <p:cNvSpPr/>
          <p:nvPr/>
        </p:nvSpPr>
        <p:spPr>
          <a:xfrm>
            <a:off x="2970794" y="4080652"/>
            <a:ext cx="1449560" cy="21848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200" dirty="0"/>
              <a:t>Region JH</a:t>
            </a:r>
          </a:p>
        </p:txBody>
      </p:sp>
      <p:pic>
        <p:nvPicPr>
          <p:cNvPr id="18" name="Bildobjekt 17">
            <a:extLst>
              <a:ext uri="{FF2B5EF4-FFF2-40B4-BE49-F238E27FC236}">
                <a16:creationId xmlns:a16="http://schemas.microsoft.com/office/drawing/2014/main" id="{A326E2A9-B4BB-FA76-EBDD-7F6FE6CDA505}"/>
              </a:ext>
            </a:extLst>
          </p:cNvPr>
          <p:cNvPicPr>
            <a:picLocks noChangeAspect="1"/>
          </p:cNvPicPr>
          <p:nvPr/>
        </p:nvPicPr>
        <p:blipFill>
          <a:blip r:embed="rId4"/>
          <a:stretch>
            <a:fillRect/>
          </a:stretch>
        </p:blipFill>
        <p:spPr>
          <a:xfrm>
            <a:off x="6166622" y="520253"/>
            <a:ext cx="4166907" cy="2347261"/>
          </a:xfrm>
          <a:prstGeom prst="rect">
            <a:avLst/>
          </a:prstGeom>
        </p:spPr>
      </p:pic>
      <p:pic>
        <p:nvPicPr>
          <p:cNvPr id="20" name="Bildobjekt 19">
            <a:extLst>
              <a:ext uri="{FF2B5EF4-FFF2-40B4-BE49-F238E27FC236}">
                <a16:creationId xmlns:a16="http://schemas.microsoft.com/office/drawing/2014/main" id="{0409FDFE-1AFF-7B1B-03B8-D80F35DCB0B9}"/>
              </a:ext>
            </a:extLst>
          </p:cNvPr>
          <p:cNvPicPr>
            <a:picLocks noChangeAspect="1"/>
          </p:cNvPicPr>
          <p:nvPr/>
        </p:nvPicPr>
        <p:blipFill>
          <a:blip r:embed="rId5"/>
          <a:stretch>
            <a:fillRect/>
          </a:stretch>
        </p:blipFill>
        <p:spPr>
          <a:xfrm>
            <a:off x="6166622" y="3429000"/>
            <a:ext cx="4940554" cy="1181161"/>
          </a:xfrm>
          <a:prstGeom prst="rect">
            <a:avLst/>
          </a:prstGeom>
        </p:spPr>
      </p:pic>
    </p:spTree>
    <p:extLst>
      <p:ext uri="{BB962C8B-B14F-4D97-AF65-F5344CB8AC3E}">
        <p14:creationId xmlns:p14="http://schemas.microsoft.com/office/powerpoint/2010/main" val="2656446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74FCEBC-63B0-11C9-4E2E-15422FCFA68D}"/>
              </a:ext>
            </a:extLst>
          </p:cNvPr>
          <p:cNvSpPr>
            <a:spLocks noGrp="1"/>
          </p:cNvSpPr>
          <p:nvPr>
            <p:ph type="title"/>
          </p:nvPr>
        </p:nvSpPr>
        <p:spPr>
          <a:xfrm>
            <a:off x="619989" y="486907"/>
            <a:ext cx="10515600" cy="651224"/>
          </a:xfrm>
        </p:spPr>
        <p:txBody>
          <a:bodyPr vert="horz" lIns="0" tIns="0" rIns="0" bIns="0" rtlCol="0" anchor="b" anchorCtr="0">
            <a:normAutofit/>
          </a:bodyPr>
          <a:lstStyle/>
          <a:p>
            <a:r>
              <a:rPr lang="sv-SE"/>
              <a:t>Återblick förra forumet</a:t>
            </a:r>
          </a:p>
        </p:txBody>
      </p:sp>
      <p:sp>
        <p:nvSpPr>
          <p:cNvPr id="37" name="textruta 36">
            <a:extLst>
              <a:ext uri="{FF2B5EF4-FFF2-40B4-BE49-F238E27FC236}">
                <a16:creationId xmlns:a16="http://schemas.microsoft.com/office/drawing/2014/main" id="{12E92F40-9C94-EDDF-A87E-8773E94771E3}"/>
              </a:ext>
            </a:extLst>
          </p:cNvPr>
          <p:cNvSpPr txBox="1"/>
          <p:nvPr/>
        </p:nvSpPr>
        <p:spPr>
          <a:xfrm>
            <a:off x="453158" y="1808760"/>
            <a:ext cx="6379596" cy="3564527"/>
          </a:xfrm>
          <a:prstGeom prst="rect">
            <a:avLst/>
          </a:prstGeom>
        </p:spPr>
        <p:txBody>
          <a:bodyPr vert="horz" lIns="0" tIns="0" rIns="0" bIns="0" rtlCol="0">
            <a:normAutofit/>
          </a:bodyPr>
          <a:lstStyle/>
          <a:p>
            <a:pPr marL="0" lvl="1">
              <a:lnSpc>
                <a:spcPct val="140000"/>
              </a:lnSpc>
              <a:spcBef>
                <a:spcPts val="1000"/>
              </a:spcBef>
              <a:buClr>
                <a:schemeClr val="accent1"/>
              </a:buClr>
            </a:pPr>
            <a:endParaRPr lang="sv-SE" sz="1700">
              <a:solidFill>
                <a:schemeClr val="accent2"/>
              </a:solidFill>
            </a:endParaRPr>
          </a:p>
        </p:txBody>
      </p:sp>
      <p:sp>
        <p:nvSpPr>
          <p:cNvPr id="6" name="AutoShape 10" descr="Programmerare, hane med hel fyllning">
            <a:extLst>
              <a:ext uri="{FF2B5EF4-FFF2-40B4-BE49-F238E27FC236}">
                <a16:creationId xmlns:a16="http://schemas.microsoft.com/office/drawing/2014/main" id="{9474CC0F-BBEC-C3F2-848D-55FF4984696B}"/>
              </a:ext>
            </a:extLst>
          </p:cNvPr>
          <p:cNvSpPr>
            <a:spLocks noChangeAspect="1" noChangeArrowheads="1"/>
          </p:cNvSpPr>
          <p:nvPr/>
        </p:nvSpPr>
        <p:spPr bwMode="auto">
          <a:xfrm>
            <a:off x="5943600" y="2907224"/>
            <a:ext cx="674176" cy="6741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3" name="TextBox 2">
            <a:extLst>
              <a:ext uri="{FF2B5EF4-FFF2-40B4-BE49-F238E27FC236}">
                <a16:creationId xmlns:a16="http://schemas.microsoft.com/office/drawing/2014/main" id="{71BFFE8C-F372-9693-B0C1-C643DE338A51}"/>
              </a:ext>
            </a:extLst>
          </p:cNvPr>
          <p:cNvSpPr txBox="1"/>
          <p:nvPr/>
        </p:nvSpPr>
        <p:spPr>
          <a:xfrm>
            <a:off x="312492" y="1393234"/>
            <a:ext cx="7043813" cy="457048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285750" indent="-285750">
              <a:lnSpc>
                <a:spcPct val="200000"/>
              </a:lnSpc>
              <a:buFont typeface="Arial" panose="020B0604020202020204" pitchFamily="34" charset="0"/>
              <a:buChar char="•"/>
            </a:pPr>
            <a:r>
              <a:rPr lang="sv-SE" b="1">
                <a:solidFill>
                  <a:schemeClr val="accent2"/>
                </a:solidFill>
                <a:ea typeface="Open Sans"/>
                <a:cs typeface="Open Sans"/>
              </a:rPr>
              <a:t>Info från Cosmic- </a:t>
            </a:r>
            <a:r>
              <a:rPr lang="sv-SE" sz="1600">
                <a:solidFill>
                  <a:schemeClr val="accent2"/>
                </a:solidFill>
                <a:ea typeface="Open Sans"/>
                <a:cs typeface="Open Sans"/>
              </a:rPr>
              <a:t>Uthopp, aviseringsinställningar, digitala kallelser</a:t>
            </a:r>
          </a:p>
          <a:p>
            <a:pPr marL="285750" indent="-285750">
              <a:lnSpc>
                <a:spcPct val="200000"/>
              </a:lnSpc>
              <a:buFont typeface="Arial" panose="020B0604020202020204" pitchFamily="34" charset="0"/>
              <a:buChar char="•"/>
            </a:pPr>
            <a:r>
              <a:rPr lang="sv-SE" b="1">
                <a:solidFill>
                  <a:schemeClr val="accent2"/>
                </a:solidFill>
                <a:ea typeface="Open Sans"/>
                <a:cs typeface="Open Sans"/>
              </a:rPr>
              <a:t>Försegling blockering, låsning och spärr</a:t>
            </a:r>
          </a:p>
          <a:p>
            <a:pPr marL="285750" indent="-285750">
              <a:lnSpc>
                <a:spcPct val="200000"/>
              </a:lnSpc>
              <a:buFont typeface="Arial" panose="020B0604020202020204" pitchFamily="34" charset="0"/>
              <a:buChar char="•"/>
            </a:pPr>
            <a:r>
              <a:rPr lang="sv-SE" b="1">
                <a:solidFill>
                  <a:schemeClr val="accent2"/>
                </a:solidFill>
                <a:ea typeface="Open Sans"/>
                <a:cs typeface="Open Sans"/>
              </a:rPr>
              <a:t>Uppdaterad stöd och behandlingssida på vårdgivarwebben</a:t>
            </a:r>
          </a:p>
          <a:p>
            <a:pPr marL="285750" indent="-285750">
              <a:lnSpc>
                <a:spcPct val="200000"/>
              </a:lnSpc>
              <a:buFont typeface="Arial" panose="020B0604020202020204" pitchFamily="34" charset="0"/>
              <a:buChar char="•"/>
            </a:pPr>
            <a:r>
              <a:rPr lang="sv-SE" b="1">
                <a:solidFill>
                  <a:schemeClr val="accent2"/>
                </a:solidFill>
                <a:ea typeface="Open Sans"/>
                <a:cs typeface="Open Sans"/>
              </a:rPr>
              <a:t>Förvaltningens aktiviteter</a:t>
            </a:r>
          </a:p>
          <a:p>
            <a:pPr marL="285750" indent="-285750">
              <a:lnSpc>
                <a:spcPct val="200000"/>
              </a:lnSpc>
              <a:buFont typeface="Arial" panose="020B0604020202020204" pitchFamily="34" charset="0"/>
              <a:buChar char="•"/>
            </a:pPr>
            <a:r>
              <a:rPr lang="sv-SE" b="1">
                <a:solidFill>
                  <a:schemeClr val="accent2"/>
                </a:solidFill>
                <a:ea typeface="Open Sans"/>
                <a:cs typeface="Open Sans"/>
              </a:rPr>
              <a:t>Info från nationella förvaltningen, </a:t>
            </a:r>
            <a:r>
              <a:rPr lang="sv-SE" b="1" err="1">
                <a:solidFill>
                  <a:schemeClr val="accent2"/>
                </a:solidFill>
                <a:ea typeface="Open Sans"/>
                <a:cs typeface="Open Sans"/>
              </a:rPr>
              <a:t>Inera</a:t>
            </a:r>
            <a:r>
              <a:rPr lang="sv-SE" b="1">
                <a:solidFill>
                  <a:schemeClr val="accent2"/>
                </a:solidFill>
                <a:ea typeface="Open Sans"/>
                <a:cs typeface="Open Sans"/>
              </a:rPr>
              <a:t>- </a:t>
            </a:r>
            <a:r>
              <a:rPr lang="sv-SE" sz="1600">
                <a:solidFill>
                  <a:schemeClr val="accent2"/>
                </a:solidFill>
                <a:ea typeface="Open Sans"/>
                <a:cs typeface="Open Sans"/>
              </a:rPr>
              <a:t>Remissförslag åldersgränser barn och vårdnadshavare​</a:t>
            </a:r>
          </a:p>
          <a:p>
            <a:pPr marL="285750" indent="-285750">
              <a:lnSpc>
                <a:spcPct val="200000"/>
              </a:lnSpc>
              <a:buFont typeface="Arial" panose="020B0604020202020204" pitchFamily="34" charset="0"/>
              <a:buChar char="•"/>
            </a:pPr>
            <a:endParaRPr lang="sv-SE">
              <a:solidFill>
                <a:schemeClr val="accent2"/>
              </a:solidFill>
              <a:ea typeface="Open Sans"/>
              <a:cs typeface="Open Sans"/>
            </a:endParaRPr>
          </a:p>
          <a:p>
            <a:pPr>
              <a:lnSpc>
                <a:spcPct val="150000"/>
              </a:lnSpc>
            </a:pPr>
            <a:endParaRPr lang="en-US">
              <a:solidFill>
                <a:schemeClr val="accent2"/>
              </a:solidFill>
              <a:ea typeface="Open Sans"/>
              <a:cs typeface="Open Sans"/>
            </a:endParaRPr>
          </a:p>
          <a:p>
            <a:endParaRPr lang="en-US">
              <a:ea typeface="Open Sans"/>
              <a:cs typeface="Open Sans"/>
            </a:endParaRPr>
          </a:p>
        </p:txBody>
      </p:sp>
      <p:pic>
        <p:nvPicPr>
          <p:cNvPr id="4" name="Bildobjekt 3">
            <a:extLst>
              <a:ext uri="{FF2B5EF4-FFF2-40B4-BE49-F238E27FC236}">
                <a16:creationId xmlns:a16="http://schemas.microsoft.com/office/drawing/2014/main" id="{A8295B45-96D7-1E94-0BC6-C837FB4FAC96}"/>
              </a:ext>
            </a:extLst>
          </p:cNvPr>
          <p:cNvPicPr>
            <a:picLocks noChangeAspect="1"/>
          </p:cNvPicPr>
          <p:nvPr/>
        </p:nvPicPr>
        <p:blipFill>
          <a:blip r:embed="rId3"/>
          <a:srcRect l="6716" r="4409" b="-2"/>
          <a:stretch>
            <a:fillRect/>
          </a:stretch>
        </p:blipFill>
        <p:spPr>
          <a:xfrm>
            <a:off x="7238336" y="486907"/>
            <a:ext cx="1379212" cy="1559234"/>
          </a:xfrm>
          <a:custGeom>
            <a:avLst/>
            <a:gdLst>
              <a:gd name="connsiteX0" fmla="*/ 0 w 5468938"/>
              <a:gd name="connsiteY0" fmla="*/ 0 h 6858000"/>
              <a:gd name="connsiteX1" fmla="*/ 2734469 w 5468938"/>
              <a:gd name="connsiteY1" fmla="*/ 0 h 6858000"/>
              <a:gd name="connsiteX2" fmla="*/ 5468938 w 5468938"/>
              <a:gd name="connsiteY2" fmla="*/ 3429000 h 6858000"/>
              <a:gd name="connsiteX3" fmla="*/ 2734469 w 5468938"/>
              <a:gd name="connsiteY3" fmla="*/ 6858000 h 6858000"/>
              <a:gd name="connsiteX4" fmla="*/ 0 w 5468938"/>
              <a:gd name="connsiteY4" fmla="*/ 6858000 h 6858000"/>
              <a:gd name="connsiteX5" fmla="*/ 0 w 5468938"/>
              <a:gd name="connsiteY5" fmla="*/ 0 h 6858000"/>
              <a:gd name="connsiteX0" fmla="*/ 0 w 5792556"/>
              <a:gd name="connsiteY0" fmla="*/ 0 h 6858000"/>
              <a:gd name="connsiteX1" fmla="*/ 4724633 w 5792556"/>
              <a:gd name="connsiteY1" fmla="*/ 0 h 6858000"/>
              <a:gd name="connsiteX2" fmla="*/ 5468938 w 5792556"/>
              <a:gd name="connsiteY2" fmla="*/ 3429000 h 6858000"/>
              <a:gd name="connsiteX3" fmla="*/ 2734469 w 5792556"/>
              <a:gd name="connsiteY3" fmla="*/ 6858000 h 6858000"/>
              <a:gd name="connsiteX4" fmla="*/ 0 w 5792556"/>
              <a:gd name="connsiteY4" fmla="*/ 6858000 h 6858000"/>
              <a:gd name="connsiteX5" fmla="*/ 0 w 5792556"/>
              <a:gd name="connsiteY5" fmla="*/ 0 h 6858000"/>
              <a:gd name="connsiteX0" fmla="*/ 0 w 5715582"/>
              <a:gd name="connsiteY0" fmla="*/ 0 h 6858000"/>
              <a:gd name="connsiteX1" fmla="*/ 4724633 w 5715582"/>
              <a:gd name="connsiteY1" fmla="*/ 0 h 6858000"/>
              <a:gd name="connsiteX2" fmla="*/ 5468938 w 5715582"/>
              <a:gd name="connsiteY2" fmla="*/ 3429000 h 6858000"/>
              <a:gd name="connsiteX3" fmla="*/ 4814281 w 5715582"/>
              <a:gd name="connsiteY3" fmla="*/ 6858000 h 6858000"/>
              <a:gd name="connsiteX4" fmla="*/ 0 w 5715582"/>
              <a:gd name="connsiteY4" fmla="*/ 6858000 h 6858000"/>
              <a:gd name="connsiteX5" fmla="*/ 0 w 5715582"/>
              <a:gd name="connsiteY5" fmla="*/ 0 h 6858000"/>
              <a:gd name="connsiteX0" fmla="*/ 0 w 5657592"/>
              <a:gd name="connsiteY0" fmla="*/ 0 h 6858000"/>
              <a:gd name="connsiteX1" fmla="*/ 4724633 w 5657592"/>
              <a:gd name="connsiteY1" fmla="*/ 0 h 6858000"/>
              <a:gd name="connsiteX2" fmla="*/ 5468938 w 5657592"/>
              <a:gd name="connsiteY2" fmla="*/ 3429000 h 6858000"/>
              <a:gd name="connsiteX3" fmla="*/ 4814281 w 5657592"/>
              <a:gd name="connsiteY3" fmla="*/ 6858000 h 6858000"/>
              <a:gd name="connsiteX4" fmla="*/ 0 w 5657592"/>
              <a:gd name="connsiteY4" fmla="*/ 6858000 h 6858000"/>
              <a:gd name="connsiteX5" fmla="*/ 0 w 5657592"/>
              <a:gd name="connsiteY5" fmla="*/ 0 h 6858000"/>
              <a:gd name="connsiteX0" fmla="*/ 0 w 5540797"/>
              <a:gd name="connsiteY0" fmla="*/ 0 h 6858000"/>
              <a:gd name="connsiteX1" fmla="*/ 4724633 w 5540797"/>
              <a:gd name="connsiteY1" fmla="*/ 0 h 6858000"/>
              <a:gd name="connsiteX2" fmla="*/ 5468938 w 5540797"/>
              <a:gd name="connsiteY2" fmla="*/ 3429000 h 6858000"/>
              <a:gd name="connsiteX3" fmla="*/ 4814281 w 5540797"/>
              <a:gd name="connsiteY3" fmla="*/ 6858000 h 6858000"/>
              <a:gd name="connsiteX4" fmla="*/ 0 w 5540797"/>
              <a:gd name="connsiteY4" fmla="*/ 6858000 h 6858000"/>
              <a:gd name="connsiteX5" fmla="*/ 0 w 5540797"/>
              <a:gd name="connsiteY5" fmla="*/ 0 h 6858000"/>
              <a:gd name="connsiteX0" fmla="*/ 0 w 5367229"/>
              <a:gd name="connsiteY0" fmla="*/ 0 h 6858000"/>
              <a:gd name="connsiteX1" fmla="*/ 4724633 w 5367229"/>
              <a:gd name="connsiteY1" fmla="*/ 0 h 6858000"/>
              <a:gd name="connsiteX2" fmla="*/ 4814281 w 5367229"/>
              <a:gd name="connsiteY2" fmla="*/ 6858000 h 6858000"/>
              <a:gd name="connsiteX3" fmla="*/ 0 w 5367229"/>
              <a:gd name="connsiteY3" fmla="*/ 6858000 h 6858000"/>
              <a:gd name="connsiteX4" fmla="*/ 0 w 5367229"/>
              <a:gd name="connsiteY4" fmla="*/ 0 h 6858000"/>
              <a:gd name="connsiteX0" fmla="*/ 0 w 5373612"/>
              <a:gd name="connsiteY0" fmla="*/ 0 h 6858000"/>
              <a:gd name="connsiteX1" fmla="*/ 4724633 w 5373612"/>
              <a:gd name="connsiteY1" fmla="*/ 0 h 6858000"/>
              <a:gd name="connsiteX2" fmla="*/ 4814281 w 5373612"/>
              <a:gd name="connsiteY2" fmla="*/ 6858000 h 6858000"/>
              <a:gd name="connsiteX3" fmla="*/ 0 w 5373612"/>
              <a:gd name="connsiteY3" fmla="*/ 6858000 h 6858000"/>
              <a:gd name="connsiteX4" fmla="*/ 0 w 5373612"/>
              <a:gd name="connsiteY4" fmla="*/ 0 h 6858000"/>
              <a:gd name="connsiteX0" fmla="*/ 0 w 5409044"/>
              <a:gd name="connsiteY0" fmla="*/ 0 h 6858000"/>
              <a:gd name="connsiteX1" fmla="*/ 4724633 w 5409044"/>
              <a:gd name="connsiteY1" fmla="*/ 0 h 6858000"/>
              <a:gd name="connsiteX2" fmla="*/ 4814281 w 5409044"/>
              <a:gd name="connsiteY2" fmla="*/ 6858000 h 6858000"/>
              <a:gd name="connsiteX3" fmla="*/ 0 w 5409044"/>
              <a:gd name="connsiteY3" fmla="*/ 6858000 h 6858000"/>
              <a:gd name="connsiteX4" fmla="*/ 0 w 54090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9044" h="6858000">
                <a:moveTo>
                  <a:pt x="0" y="0"/>
                </a:moveTo>
                <a:lnTo>
                  <a:pt x="4724633" y="0"/>
                </a:lnTo>
                <a:cubicBezTo>
                  <a:pt x="5544943" y="1510553"/>
                  <a:pt x="5691367" y="5015753"/>
                  <a:pt x="4814281" y="6858000"/>
                </a:cubicBezTo>
                <a:lnTo>
                  <a:pt x="0" y="6858000"/>
                </a:lnTo>
                <a:lnTo>
                  <a:pt x="0" y="0"/>
                </a:lnTo>
                <a:close/>
              </a:path>
            </a:pathLst>
          </a:custGeom>
          <a:noFill/>
          <a:ln>
            <a:noFill/>
          </a:ln>
        </p:spPr>
      </p:pic>
      <p:pic>
        <p:nvPicPr>
          <p:cNvPr id="8" name="Bildobjekt 7">
            <a:extLst>
              <a:ext uri="{FF2B5EF4-FFF2-40B4-BE49-F238E27FC236}">
                <a16:creationId xmlns:a16="http://schemas.microsoft.com/office/drawing/2014/main" id="{69E08C7C-8AEA-A2DB-BBE6-363BAFDCA8B0}"/>
              </a:ext>
            </a:extLst>
          </p:cNvPr>
          <p:cNvPicPr>
            <a:picLocks noChangeAspect="1"/>
          </p:cNvPicPr>
          <p:nvPr/>
        </p:nvPicPr>
        <p:blipFill>
          <a:blip r:embed="rId4"/>
          <a:stretch>
            <a:fillRect/>
          </a:stretch>
        </p:blipFill>
        <p:spPr>
          <a:xfrm>
            <a:off x="5990835" y="4142877"/>
            <a:ext cx="2089421" cy="1388436"/>
          </a:xfrm>
          <a:prstGeom prst="rect">
            <a:avLst/>
          </a:prstGeom>
        </p:spPr>
      </p:pic>
      <p:pic>
        <p:nvPicPr>
          <p:cNvPr id="9" name="Bildobjekt 8">
            <a:extLst>
              <a:ext uri="{FF2B5EF4-FFF2-40B4-BE49-F238E27FC236}">
                <a16:creationId xmlns:a16="http://schemas.microsoft.com/office/drawing/2014/main" id="{61FA5A61-5C63-2C8F-D18C-DD873FC05A3F}"/>
              </a:ext>
            </a:extLst>
          </p:cNvPr>
          <p:cNvPicPr>
            <a:picLocks noChangeAspect="1"/>
          </p:cNvPicPr>
          <p:nvPr/>
        </p:nvPicPr>
        <p:blipFill>
          <a:blip r:embed="rId5"/>
          <a:stretch>
            <a:fillRect/>
          </a:stretch>
        </p:blipFill>
        <p:spPr>
          <a:xfrm>
            <a:off x="8822801" y="3429000"/>
            <a:ext cx="1686642" cy="2420828"/>
          </a:xfrm>
          <a:prstGeom prst="rect">
            <a:avLst/>
          </a:prstGeom>
        </p:spPr>
      </p:pic>
      <p:pic>
        <p:nvPicPr>
          <p:cNvPr id="11" name="Bildobjekt 10">
            <a:extLst>
              <a:ext uri="{FF2B5EF4-FFF2-40B4-BE49-F238E27FC236}">
                <a16:creationId xmlns:a16="http://schemas.microsoft.com/office/drawing/2014/main" id="{442541FF-A709-E3CE-2585-4DAA66668F69}"/>
              </a:ext>
            </a:extLst>
          </p:cNvPr>
          <p:cNvPicPr>
            <a:picLocks noChangeAspect="1"/>
          </p:cNvPicPr>
          <p:nvPr/>
        </p:nvPicPr>
        <p:blipFill>
          <a:blip r:embed="rId6"/>
          <a:stretch>
            <a:fillRect/>
          </a:stretch>
        </p:blipFill>
        <p:spPr>
          <a:xfrm>
            <a:off x="7908634" y="1802802"/>
            <a:ext cx="2366891" cy="124161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42790164"/>
      </p:ext>
    </p:extLst>
  </p:cSld>
  <p:clrMapOvr>
    <a:masterClrMapping/>
  </p:clrMapOvr>
  <mc:AlternateContent xmlns:mc="http://schemas.openxmlformats.org/markup-compatibility/2006" xmlns:p14="http://schemas.microsoft.com/office/powerpoint/2010/main">
    <mc:Choice Requires="p14">
      <p:transition spd="med" p14:dur="700" advTm="208603">
        <p:fade/>
      </p:transition>
    </mc:Choice>
    <mc:Fallback xmlns="">
      <p:transition spd="med" advTm="208603">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99244B2B-0E37-5D09-E06E-4756C6464323}"/>
              </a:ext>
            </a:extLst>
          </p:cNvPr>
          <p:cNvPicPr>
            <a:picLocks noGrp="1" noChangeAspect="1"/>
          </p:cNvPicPr>
          <p:nvPr>
            <p:ph type="pic" sz="quarter" idx="13"/>
          </p:nvPr>
        </p:nvPicPr>
        <p:blipFill>
          <a:blip r:embed="rId2"/>
          <a:srcRect t="20613" b="20613"/>
          <a:stretch/>
        </p:blipFill>
        <p:spPr>
          <a:custGeom>
            <a:avLst/>
            <a:gdLst>
              <a:gd name="connsiteX0" fmla="*/ 0 w 12192000"/>
              <a:gd name="connsiteY0" fmla="*/ 0 h 5307013"/>
              <a:gd name="connsiteX1" fmla="*/ 12192000 w 12192000"/>
              <a:gd name="connsiteY1" fmla="*/ 0 h 5307013"/>
              <a:gd name="connsiteX2" fmla="*/ 12192000 w 12192000"/>
              <a:gd name="connsiteY2" fmla="*/ 5307013 h 5307013"/>
              <a:gd name="connsiteX3" fmla="*/ 0 w 12192000"/>
              <a:gd name="connsiteY3" fmla="*/ 5307013 h 5307013"/>
              <a:gd name="connsiteX4" fmla="*/ 0 w 12192000"/>
              <a:gd name="connsiteY4" fmla="*/ 0 h 5307013"/>
              <a:gd name="connsiteX0" fmla="*/ 0 w 12192000"/>
              <a:gd name="connsiteY0" fmla="*/ 0 h 5318234"/>
              <a:gd name="connsiteX1" fmla="*/ 12192000 w 12192000"/>
              <a:gd name="connsiteY1" fmla="*/ 0 h 5318234"/>
              <a:gd name="connsiteX2" fmla="*/ 12192000 w 12192000"/>
              <a:gd name="connsiteY2" fmla="*/ 5307013 h 5318234"/>
              <a:gd name="connsiteX3" fmla="*/ 6243145 w 12192000"/>
              <a:gd name="connsiteY3" fmla="*/ 5318234 h 5318234"/>
              <a:gd name="connsiteX4" fmla="*/ 0 w 12192000"/>
              <a:gd name="connsiteY4" fmla="*/ 5307013 h 5318234"/>
              <a:gd name="connsiteX5" fmla="*/ 0 w 12192000"/>
              <a:gd name="connsiteY5" fmla="*/ 0 h 5318234"/>
              <a:gd name="connsiteX0" fmla="*/ 0 w 12192000"/>
              <a:gd name="connsiteY0" fmla="*/ 0 h 5307013"/>
              <a:gd name="connsiteX1" fmla="*/ 12192000 w 12192000"/>
              <a:gd name="connsiteY1" fmla="*/ 0 h 5307013"/>
              <a:gd name="connsiteX2" fmla="*/ 12192000 w 12192000"/>
              <a:gd name="connsiteY2" fmla="*/ 5307013 h 5307013"/>
              <a:gd name="connsiteX3" fmla="*/ 6264166 w 12192000"/>
              <a:gd name="connsiteY3" fmla="*/ 4183117 h 5307013"/>
              <a:gd name="connsiteX4" fmla="*/ 0 w 12192000"/>
              <a:gd name="connsiteY4" fmla="*/ 5307013 h 5307013"/>
              <a:gd name="connsiteX5" fmla="*/ 0 w 12192000"/>
              <a:gd name="connsiteY5" fmla="*/ 0 h 5307013"/>
              <a:gd name="connsiteX0" fmla="*/ 0 w 12192000"/>
              <a:gd name="connsiteY0" fmla="*/ 0 h 5307013"/>
              <a:gd name="connsiteX1" fmla="*/ 12192000 w 12192000"/>
              <a:gd name="connsiteY1" fmla="*/ 0 h 5307013"/>
              <a:gd name="connsiteX2" fmla="*/ 12192000 w 12192000"/>
              <a:gd name="connsiteY2" fmla="*/ 5307013 h 5307013"/>
              <a:gd name="connsiteX3" fmla="*/ 6264166 w 12192000"/>
              <a:gd name="connsiteY3" fmla="*/ 4183117 h 5307013"/>
              <a:gd name="connsiteX4" fmla="*/ 0 w 12192000"/>
              <a:gd name="connsiteY4" fmla="*/ 5307013 h 5307013"/>
              <a:gd name="connsiteX5" fmla="*/ 0 w 12192000"/>
              <a:gd name="connsiteY5" fmla="*/ 0 h 5307013"/>
              <a:gd name="connsiteX0" fmla="*/ 0 w 12192000"/>
              <a:gd name="connsiteY0" fmla="*/ 0 h 5307013"/>
              <a:gd name="connsiteX1" fmla="*/ 12192000 w 12192000"/>
              <a:gd name="connsiteY1" fmla="*/ 0 h 5307013"/>
              <a:gd name="connsiteX2" fmla="*/ 12192000 w 12192000"/>
              <a:gd name="connsiteY2" fmla="*/ 5307013 h 5307013"/>
              <a:gd name="connsiteX3" fmla="*/ 6264166 w 12192000"/>
              <a:gd name="connsiteY3" fmla="*/ 4183117 h 5307013"/>
              <a:gd name="connsiteX4" fmla="*/ 0 w 12192000"/>
              <a:gd name="connsiteY4" fmla="*/ 5307013 h 5307013"/>
              <a:gd name="connsiteX5" fmla="*/ 0 w 12192000"/>
              <a:gd name="connsiteY5" fmla="*/ 0 h 5307013"/>
              <a:gd name="connsiteX0" fmla="*/ 0 w 12192000"/>
              <a:gd name="connsiteY0" fmla="*/ 0 h 5307013"/>
              <a:gd name="connsiteX1" fmla="*/ 12192000 w 12192000"/>
              <a:gd name="connsiteY1" fmla="*/ 0 h 5307013"/>
              <a:gd name="connsiteX2" fmla="*/ 12192000 w 12192000"/>
              <a:gd name="connsiteY2" fmla="*/ 5307013 h 5307013"/>
              <a:gd name="connsiteX3" fmla="*/ 0 w 12192000"/>
              <a:gd name="connsiteY3" fmla="*/ 5307013 h 5307013"/>
              <a:gd name="connsiteX4" fmla="*/ 0 w 12192000"/>
              <a:gd name="connsiteY4" fmla="*/ 0 h 5307013"/>
              <a:gd name="connsiteX0" fmla="*/ 0 w 12192000"/>
              <a:gd name="connsiteY0" fmla="*/ 0 h 5307013"/>
              <a:gd name="connsiteX1" fmla="*/ 12192000 w 12192000"/>
              <a:gd name="connsiteY1" fmla="*/ 0 h 5307013"/>
              <a:gd name="connsiteX2" fmla="*/ 12192000 w 12192000"/>
              <a:gd name="connsiteY2" fmla="*/ 5307013 h 5307013"/>
              <a:gd name="connsiteX3" fmla="*/ 0 w 12192000"/>
              <a:gd name="connsiteY3" fmla="*/ 5307013 h 5307013"/>
              <a:gd name="connsiteX4" fmla="*/ 0 w 12192000"/>
              <a:gd name="connsiteY4" fmla="*/ 0 h 5307013"/>
              <a:gd name="connsiteX0" fmla="*/ 0 w 12192000"/>
              <a:gd name="connsiteY0" fmla="*/ 0 h 5307013"/>
              <a:gd name="connsiteX1" fmla="*/ 12192000 w 12192000"/>
              <a:gd name="connsiteY1" fmla="*/ 0 h 5307013"/>
              <a:gd name="connsiteX2" fmla="*/ 12192000 w 12192000"/>
              <a:gd name="connsiteY2" fmla="*/ 5307013 h 5307013"/>
              <a:gd name="connsiteX3" fmla="*/ 21021 w 12192000"/>
              <a:gd name="connsiteY3" fmla="*/ 4686903 h 5307013"/>
              <a:gd name="connsiteX4" fmla="*/ 0 w 12192000"/>
              <a:gd name="connsiteY4" fmla="*/ 0 h 5307013"/>
              <a:gd name="connsiteX0" fmla="*/ 0 w 12192000"/>
              <a:gd name="connsiteY0" fmla="*/ 0 h 5307013"/>
              <a:gd name="connsiteX1" fmla="*/ 12192000 w 12192000"/>
              <a:gd name="connsiteY1" fmla="*/ 0 h 5307013"/>
              <a:gd name="connsiteX2" fmla="*/ 12192000 w 12192000"/>
              <a:gd name="connsiteY2" fmla="*/ 5307013 h 5307013"/>
              <a:gd name="connsiteX3" fmla="*/ 21021 w 12192000"/>
              <a:gd name="connsiteY3" fmla="*/ 4686903 h 5307013"/>
              <a:gd name="connsiteX4" fmla="*/ 0 w 12192000"/>
              <a:gd name="connsiteY4" fmla="*/ 0 h 5307013"/>
              <a:gd name="connsiteX0" fmla="*/ 0 w 12192000"/>
              <a:gd name="connsiteY0" fmla="*/ 0 h 4781496"/>
              <a:gd name="connsiteX1" fmla="*/ 12192000 w 12192000"/>
              <a:gd name="connsiteY1" fmla="*/ 0 h 4781496"/>
              <a:gd name="connsiteX2" fmla="*/ 12192000 w 12192000"/>
              <a:gd name="connsiteY2" fmla="*/ 4781496 h 4781496"/>
              <a:gd name="connsiteX3" fmla="*/ 21021 w 12192000"/>
              <a:gd name="connsiteY3" fmla="*/ 4686903 h 4781496"/>
              <a:gd name="connsiteX4" fmla="*/ 0 w 12192000"/>
              <a:gd name="connsiteY4" fmla="*/ 0 h 4781496"/>
              <a:gd name="connsiteX0" fmla="*/ 0 w 12192000"/>
              <a:gd name="connsiteY0" fmla="*/ 0 h 4781496"/>
              <a:gd name="connsiteX1" fmla="*/ 12192000 w 12192000"/>
              <a:gd name="connsiteY1" fmla="*/ 0 h 4781496"/>
              <a:gd name="connsiteX2" fmla="*/ 12192000 w 12192000"/>
              <a:gd name="connsiteY2" fmla="*/ 4781496 h 4781496"/>
              <a:gd name="connsiteX3" fmla="*/ 21021 w 12192000"/>
              <a:gd name="connsiteY3" fmla="*/ 4686903 h 4781496"/>
              <a:gd name="connsiteX4" fmla="*/ 0 w 12192000"/>
              <a:gd name="connsiteY4" fmla="*/ 0 h 4781496"/>
              <a:gd name="connsiteX0" fmla="*/ 0 w 12192000"/>
              <a:gd name="connsiteY0" fmla="*/ 0 h 4781496"/>
              <a:gd name="connsiteX1" fmla="*/ 12192000 w 12192000"/>
              <a:gd name="connsiteY1" fmla="*/ 0 h 4781496"/>
              <a:gd name="connsiteX2" fmla="*/ 12192000 w 12192000"/>
              <a:gd name="connsiteY2" fmla="*/ 4781496 h 4781496"/>
              <a:gd name="connsiteX3" fmla="*/ 21021 w 12192000"/>
              <a:gd name="connsiteY3" fmla="*/ 4686903 h 4781496"/>
              <a:gd name="connsiteX4" fmla="*/ 0 w 12192000"/>
              <a:gd name="connsiteY4" fmla="*/ 0 h 4781496"/>
              <a:gd name="connsiteX0" fmla="*/ 10510 w 12202510"/>
              <a:gd name="connsiteY0" fmla="*/ 0 h 4781496"/>
              <a:gd name="connsiteX1" fmla="*/ 12202510 w 12202510"/>
              <a:gd name="connsiteY1" fmla="*/ 0 h 4781496"/>
              <a:gd name="connsiteX2" fmla="*/ 12202510 w 12202510"/>
              <a:gd name="connsiteY2" fmla="*/ 4781496 h 4781496"/>
              <a:gd name="connsiteX3" fmla="*/ 0 w 12202510"/>
              <a:gd name="connsiteY3" fmla="*/ 4686903 h 4781496"/>
              <a:gd name="connsiteX4" fmla="*/ 10510 w 12202510"/>
              <a:gd name="connsiteY4" fmla="*/ 0 h 4781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2510" h="4781496">
                <a:moveTo>
                  <a:pt x="10510" y="0"/>
                </a:moveTo>
                <a:lnTo>
                  <a:pt x="12202510" y="0"/>
                </a:lnTo>
                <a:lnTo>
                  <a:pt x="12202510" y="4781496"/>
                </a:lnTo>
                <a:cubicBezTo>
                  <a:pt x="10755586" y="4140365"/>
                  <a:pt x="5598509" y="2490241"/>
                  <a:pt x="0" y="4686903"/>
                </a:cubicBezTo>
                <a:cubicBezTo>
                  <a:pt x="3503" y="3124602"/>
                  <a:pt x="7007" y="1562301"/>
                  <a:pt x="10510" y="0"/>
                </a:cubicBezTo>
                <a:close/>
              </a:path>
            </a:pathLst>
          </a:custGeom>
          <a:solidFill>
            <a:srgbClr val="FAEEF0"/>
          </a:solidFill>
        </p:spPr>
      </p:pic>
      <p:sp>
        <p:nvSpPr>
          <p:cNvPr id="11" name="Title 2">
            <a:extLst>
              <a:ext uri="{FF2B5EF4-FFF2-40B4-BE49-F238E27FC236}">
                <a16:creationId xmlns:a16="http://schemas.microsoft.com/office/drawing/2014/main" id="{22767B70-B8D5-9433-0528-25613759EB5D}"/>
              </a:ext>
            </a:extLst>
          </p:cNvPr>
          <p:cNvSpPr>
            <a:spLocks noGrp="1"/>
          </p:cNvSpPr>
          <p:nvPr>
            <p:ph type="title"/>
          </p:nvPr>
        </p:nvSpPr>
        <p:spPr>
          <a:xfrm rot="-300000">
            <a:off x="-1493520" y="892204"/>
            <a:ext cx="10515600" cy="1149264"/>
          </a:xfrm>
        </p:spPr>
        <p:txBody>
          <a:bodyPr/>
          <a:lstStyle/>
          <a:p>
            <a:r>
              <a:rPr lang="sv-SE" sz="4400" noProof="0" dirty="0"/>
              <a:t>Tack för detta år!</a:t>
            </a:r>
            <a:br>
              <a:rPr lang="sv-SE" sz="4400" noProof="0" dirty="0"/>
            </a:br>
            <a:r>
              <a:rPr lang="sv-SE" sz="4400" noProof="0" dirty="0"/>
              <a:t>God jul och gott nytt år</a:t>
            </a:r>
          </a:p>
        </p:txBody>
      </p:sp>
      <p:sp>
        <p:nvSpPr>
          <p:cNvPr id="6" name="TextBox 5">
            <a:extLst>
              <a:ext uri="{FF2B5EF4-FFF2-40B4-BE49-F238E27FC236}">
                <a16:creationId xmlns:a16="http://schemas.microsoft.com/office/drawing/2014/main" id="{0DDE91BA-A1B3-F836-B604-65A0FF7746A2}"/>
              </a:ext>
            </a:extLst>
          </p:cNvPr>
          <p:cNvSpPr txBox="1"/>
          <p:nvPr/>
        </p:nvSpPr>
        <p:spPr>
          <a:xfrm>
            <a:off x="4335780" y="3810000"/>
            <a:ext cx="6096000" cy="249299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sv-SE" sz="2400" b="1" baseline="0" dirty="0">
                <a:solidFill>
                  <a:srgbClr val="6A0032"/>
                </a:solidFill>
                <a:latin typeface="Inter"/>
              </a:rPr>
              <a:t>Kontakta oss:</a:t>
            </a:r>
            <a:r>
              <a:rPr sz="2400" dirty="0">
                <a:latin typeface="Inter"/>
                <a:ea typeface="Inter"/>
                <a:cs typeface="Inter"/>
              </a:rPr>
              <a:t>​</a:t>
            </a:r>
            <a:br>
              <a:rPr sz="2400" dirty="0">
                <a:latin typeface="Inter"/>
                <a:ea typeface="Inter"/>
                <a:cs typeface="Inter"/>
              </a:rPr>
            </a:br>
            <a:r>
              <a:rPr lang="sv-SE" sz="2400" b="1" baseline="0" dirty="0">
                <a:solidFill>
                  <a:srgbClr val="6A0032"/>
                </a:solidFill>
                <a:latin typeface="Inter"/>
              </a:rPr>
              <a:t>FBL 1177 e-tjänster</a:t>
            </a:r>
            <a:r>
              <a:rPr sz="2400" dirty="0">
                <a:latin typeface="Inter"/>
                <a:ea typeface="Inter"/>
                <a:cs typeface="Inter"/>
              </a:rPr>
              <a:t>​</a:t>
            </a:r>
            <a:br>
              <a:rPr sz="2400" dirty="0">
                <a:latin typeface="Inter"/>
                <a:ea typeface="Inter"/>
                <a:cs typeface="Inter"/>
              </a:rPr>
            </a:br>
            <a:r>
              <a:rPr sz="2400" dirty="0">
                <a:latin typeface="Inter"/>
                <a:ea typeface="Inter"/>
                <a:cs typeface="Inter"/>
              </a:rPr>
              <a:t>​</a:t>
            </a:r>
            <a:br>
              <a:rPr sz="2400" dirty="0">
                <a:latin typeface="Inter"/>
                <a:ea typeface="Inter"/>
                <a:cs typeface="Inter"/>
              </a:rPr>
            </a:br>
            <a:r>
              <a:rPr lang="sv-SE" sz="2400" b="1" baseline="0" dirty="0">
                <a:solidFill>
                  <a:srgbClr val="6A0032"/>
                </a:solidFill>
                <a:latin typeface="Inter"/>
              </a:rPr>
              <a:t>Inför jul:</a:t>
            </a:r>
            <a:r>
              <a:rPr sz="2400" dirty="0">
                <a:latin typeface="Inter"/>
                <a:ea typeface="Inter"/>
                <a:cs typeface="Inter"/>
              </a:rPr>
              <a:t>​</a:t>
            </a:r>
            <a:br>
              <a:rPr sz="2400" dirty="0">
                <a:latin typeface="Inter"/>
                <a:ea typeface="Inter"/>
                <a:cs typeface="Inter"/>
              </a:rPr>
            </a:br>
            <a:r>
              <a:rPr lang="sv-SE" sz="2400" b="1" baseline="0" dirty="0">
                <a:solidFill>
                  <a:srgbClr val="6A0032"/>
                </a:solidFill>
                <a:latin typeface="Inter"/>
              </a:rPr>
              <a:t>Förändringstopp lika som Cosmic </a:t>
            </a:r>
            <a:r>
              <a:rPr sz="2400" dirty="0">
                <a:latin typeface="Inter"/>
                <a:ea typeface="Inter"/>
                <a:cs typeface="Inter"/>
              </a:rPr>
              <a:t>​</a:t>
            </a:r>
            <a:br>
              <a:rPr sz="2400" dirty="0">
                <a:latin typeface="Inter"/>
                <a:ea typeface="Inter"/>
                <a:cs typeface="Inter"/>
              </a:rPr>
            </a:br>
            <a:r>
              <a:rPr lang="sv-SE" sz="2400" b="1" baseline="0" dirty="0">
                <a:solidFill>
                  <a:srgbClr val="6A0032"/>
                </a:solidFill>
                <a:latin typeface="Inter"/>
              </a:rPr>
              <a:t>17 December- 7 januari</a:t>
            </a:r>
            <a:endParaRPr lang="en-US" sz="2400" dirty="0"/>
          </a:p>
          <a:p>
            <a:pPr algn="l"/>
            <a:endParaRPr lang="en-US" dirty="0"/>
          </a:p>
        </p:txBody>
      </p:sp>
    </p:spTree>
    <p:extLst>
      <p:ext uri="{BB962C8B-B14F-4D97-AF65-F5344CB8AC3E}">
        <p14:creationId xmlns:p14="http://schemas.microsoft.com/office/powerpoint/2010/main" val="2168491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descr="Glödlampa med hängande ljuspunkter i bakgrunden">
            <a:extLst>
              <a:ext uri="{FF2B5EF4-FFF2-40B4-BE49-F238E27FC236}">
                <a16:creationId xmlns:a16="http://schemas.microsoft.com/office/drawing/2014/main" id="{D50C35EE-837A-DCA9-50CB-13AEBF0D50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7254" y="346492"/>
            <a:ext cx="8292648" cy="5433952"/>
          </a:xfrm>
          <a:prstGeom prst="rect">
            <a:avLst/>
          </a:prstGeom>
        </p:spPr>
      </p:pic>
      <p:sp>
        <p:nvSpPr>
          <p:cNvPr id="13" name="textruta 12">
            <a:extLst>
              <a:ext uri="{FF2B5EF4-FFF2-40B4-BE49-F238E27FC236}">
                <a16:creationId xmlns:a16="http://schemas.microsoft.com/office/drawing/2014/main" id="{DA033042-ACF1-0C6A-7583-EB1AE7A52E5C}"/>
              </a:ext>
            </a:extLst>
          </p:cNvPr>
          <p:cNvSpPr txBox="1"/>
          <p:nvPr/>
        </p:nvSpPr>
        <p:spPr>
          <a:xfrm>
            <a:off x="5056624" y="1923115"/>
            <a:ext cx="5003278" cy="899216"/>
          </a:xfrm>
          <a:prstGeom prst="rect">
            <a:avLst/>
          </a:prstGeom>
          <a:noFill/>
        </p:spPr>
        <p:txBody>
          <a:bodyPr wrap="square" lIns="0" tIns="0" rIns="0" bIns="0" rtlCol="0">
            <a:noAutofit/>
          </a:bodyPr>
          <a:lstStyle/>
          <a:p>
            <a:pPr algn="l"/>
            <a:r>
              <a:rPr lang="sv-SE" sz="3200">
                <a:solidFill>
                  <a:schemeClr val="tx2">
                    <a:lumMod val="40000"/>
                    <a:lumOff val="60000"/>
                  </a:schemeClr>
                </a:solidFill>
                <a:latin typeface="Bodoni MT Black" panose="02070A03080606020203" pitchFamily="18" charset="0"/>
              </a:rPr>
              <a:t>Förvaltningen informerar</a:t>
            </a:r>
          </a:p>
        </p:txBody>
      </p:sp>
    </p:spTree>
    <p:extLst>
      <p:ext uri="{BB962C8B-B14F-4D97-AF65-F5344CB8AC3E}">
        <p14:creationId xmlns:p14="http://schemas.microsoft.com/office/powerpoint/2010/main" val="3441663810"/>
      </p:ext>
    </p:extLst>
  </p:cSld>
  <p:clrMapOvr>
    <a:masterClrMapping/>
  </p:clrMapOvr>
  <mc:AlternateContent xmlns:mc="http://schemas.openxmlformats.org/markup-compatibility/2006" xmlns:p14="http://schemas.microsoft.com/office/powerpoint/2010/main">
    <mc:Choice Requires="p14">
      <p:transition spd="med" p14:dur="700" advTm="12670">
        <p:fade/>
      </p:transition>
    </mc:Choice>
    <mc:Fallback xmlns="">
      <p:transition spd="med" advTm="1267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ruta 4">
            <a:extLst>
              <a:ext uri="{FF2B5EF4-FFF2-40B4-BE49-F238E27FC236}">
                <a16:creationId xmlns:a16="http://schemas.microsoft.com/office/drawing/2014/main" id="{37F3B974-86AC-0367-4983-7282F8548A5D}"/>
              </a:ext>
            </a:extLst>
          </p:cNvPr>
          <p:cNvSpPr txBox="1"/>
          <p:nvPr/>
        </p:nvSpPr>
        <p:spPr>
          <a:xfrm>
            <a:off x="371856" y="275129"/>
            <a:ext cx="9710820" cy="5478308"/>
          </a:xfrm>
          <a:prstGeom prst="rect">
            <a:avLst/>
          </a:prstGeom>
          <a:noFill/>
        </p:spPr>
        <p:txBody>
          <a:bodyPr wrap="square" lIns="0" tIns="0" rIns="0" bIns="0" rtlCol="0">
            <a:noAutofit/>
          </a:bodyPr>
          <a:lstStyle/>
          <a:p>
            <a:r>
              <a:rPr lang="sv-SE" sz="2800" dirty="0">
                <a:solidFill>
                  <a:schemeClr val="accent2"/>
                </a:solidFill>
                <a:latin typeface="+mj-lt"/>
              </a:rPr>
              <a:t>Ändringar i avgifter från 1 januari 2026</a:t>
            </a:r>
          </a:p>
          <a:p>
            <a:endParaRPr lang="sv-SE" dirty="0"/>
          </a:p>
          <a:p>
            <a:pPr marL="285750" indent="-285750">
              <a:buFont typeface="Arial" panose="020B0604020202020204" pitchFamily="34" charset="0"/>
              <a:buChar char="•"/>
            </a:pPr>
            <a:r>
              <a:rPr lang="sv-SE" dirty="0">
                <a:solidFill>
                  <a:schemeClr val="accent2"/>
                </a:solidFill>
              </a:rPr>
              <a:t>Höjning av högkostnadsskyddsbeloppet för hälso- och sjukvård till 1450 kr</a:t>
            </a:r>
          </a:p>
          <a:p>
            <a:pPr marL="285750" indent="-285750">
              <a:buFont typeface="Arial" panose="020B0604020202020204" pitchFamily="34" charset="0"/>
              <a:buChar char="•"/>
            </a:pPr>
            <a:endParaRPr lang="sv-SE" sz="1400" dirty="0">
              <a:solidFill>
                <a:schemeClr val="accent2"/>
              </a:solidFill>
            </a:endParaRPr>
          </a:p>
          <a:p>
            <a:pPr marL="285750" indent="-285750">
              <a:buFont typeface="Arial" panose="020B0604020202020204" pitchFamily="34" charset="0"/>
              <a:buChar char="•"/>
            </a:pPr>
            <a:r>
              <a:rPr lang="sv-SE" dirty="0">
                <a:solidFill>
                  <a:schemeClr val="accent2"/>
                </a:solidFill>
              </a:rPr>
              <a:t>Avgiften för skriftlig distanskontakt sänks till 100 kr</a:t>
            </a:r>
          </a:p>
          <a:p>
            <a:r>
              <a:rPr lang="sv-SE" sz="1400" dirty="0">
                <a:solidFill>
                  <a:schemeClr val="accent2"/>
                </a:solidFill>
              </a:rPr>
              <a:t>	Detta gäller enbart skriftliga vårdkontakter som är att betrakta som kvalificerad hälso- och sjukvård.</a:t>
            </a:r>
            <a:br>
              <a:rPr lang="sv-SE" sz="1400" dirty="0">
                <a:solidFill>
                  <a:schemeClr val="accent2"/>
                </a:solidFill>
              </a:rPr>
            </a:br>
            <a:r>
              <a:rPr lang="sv-SE" sz="1400" dirty="0">
                <a:solidFill>
                  <a:schemeClr val="accent2"/>
                </a:solidFill>
              </a:rPr>
              <a:t>	Administrativa skriftliga kontakter är fortfarande avgiftsfritt</a:t>
            </a:r>
          </a:p>
          <a:p>
            <a:endParaRPr lang="sv-SE" sz="1400" dirty="0">
              <a:solidFill>
                <a:schemeClr val="accent2"/>
              </a:solidFill>
            </a:endParaRPr>
          </a:p>
          <a:p>
            <a:pPr marL="285750" indent="-285750">
              <a:buFont typeface="Arial" panose="020B0604020202020204" pitchFamily="34" charset="0"/>
              <a:buChar char="•"/>
            </a:pPr>
            <a:r>
              <a:rPr lang="sv-SE" dirty="0">
                <a:solidFill>
                  <a:schemeClr val="accent2"/>
                </a:solidFill>
              </a:rPr>
              <a:t>Höjda avgifter för intyg och hälsokontroller</a:t>
            </a:r>
          </a:p>
          <a:p>
            <a:endParaRPr lang="sv-SE" sz="1400" b="1" dirty="0">
              <a:solidFill>
                <a:schemeClr val="accent2"/>
              </a:solidFill>
            </a:endParaRPr>
          </a:p>
          <a:p>
            <a:pPr lvl="0" eaLnBrk="0" fontAlgn="base" hangingPunct="0">
              <a:spcBef>
                <a:spcPct val="0"/>
              </a:spcBef>
              <a:spcAft>
                <a:spcPct val="0"/>
              </a:spcAft>
            </a:pPr>
            <a:endParaRPr lang="sv-SE" sz="1400" b="1" dirty="0">
              <a:solidFill>
                <a:schemeClr val="accent2"/>
              </a:solidFill>
            </a:endParaRPr>
          </a:p>
          <a:p>
            <a:pPr lvl="0" eaLnBrk="0" fontAlgn="base" hangingPunct="0">
              <a:spcBef>
                <a:spcPct val="0"/>
              </a:spcBef>
              <a:spcAft>
                <a:spcPct val="0"/>
              </a:spcAft>
            </a:pPr>
            <a:endParaRPr lang="sv-SE" sz="1400" b="1" dirty="0">
              <a:solidFill>
                <a:schemeClr val="accent2"/>
              </a:solidFill>
            </a:endParaRPr>
          </a:p>
          <a:p>
            <a:pPr lvl="0" eaLnBrk="0" fontAlgn="base" hangingPunct="0">
              <a:spcBef>
                <a:spcPct val="0"/>
              </a:spcBef>
              <a:spcAft>
                <a:spcPct val="0"/>
              </a:spcAft>
            </a:pPr>
            <a:endParaRPr lang="sv-SE" sz="1400" b="1" dirty="0">
              <a:solidFill>
                <a:schemeClr val="accent2"/>
              </a:solidFill>
            </a:endParaRPr>
          </a:p>
          <a:p>
            <a:pPr lvl="0" eaLnBrk="0" fontAlgn="base" hangingPunct="0">
              <a:spcBef>
                <a:spcPct val="0"/>
              </a:spcBef>
              <a:spcAft>
                <a:spcPct val="0"/>
              </a:spcAft>
            </a:pPr>
            <a:r>
              <a:rPr lang="sv-SE" sz="1400" b="1" dirty="0">
                <a:solidFill>
                  <a:schemeClr val="accent2"/>
                </a:solidFill>
              </a:rPr>
              <a:t>Hur det kan fungera i</a:t>
            </a:r>
            <a:r>
              <a:rPr lang="sv-SE" altLang="sv-SE" sz="1400" b="1" dirty="0">
                <a:solidFill>
                  <a:schemeClr val="accent2"/>
                </a:solidFill>
                <a:cs typeface="Open Sans" panose="020B0606030504020204" pitchFamily="34" charset="0"/>
              </a:rPr>
              <a:t> praktiken för patient som får exempelvis IKBT behandling i 1177 Stöd och behandling</a:t>
            </a:r>
            <a:br>
              <a:rPr lang="sv-SE" altLang="sv-SE" sz="1400" dirty="0">
                <a:solidFill>
                  <a:schemeClr val="accent2"/>
                </a:solidFill>
              </a:rPr>
            </a:br>
            <a:endParaRPr lang="sv-SE" altLang="sv-SE" sz="1400" dirty="0">
              <a:solidFill>
                <a:schemeClr val="accent2"/>
              </a:solidFill>
            </a:endParaRPr>
          </a:p>
          <a:p>
            <a:pPr lvl="0" eaLnBrk="0" fontAlgn="base" hangingPunct="0">
              <a:spcBef>
                <a:spcPct val="0"/>
              </a:spcBef>
              <a:spcAft>
                <a:spcPct val="0"/>
              </a:spcAft>
              <a:buFontTx/>
              <a:buChar char="•"/>
            </a:pPr>
            <a:r>
              <a:rPr lang="sv-SE" altLang="sv-SE" sz="1400" dirty="0">
                <a:solidFill>
                  <a:schemeClr val="accent2"/>
                </a:solidFill>
                <a:cs typeface="Open Sans" panose="020B0606030504020204" pitchFamily="34" charset="0"/>
              </a:rPr>
              <a:t> vid det inledande besöket (oftast fysiskt eller videomöte) när ett program i Stöd- och behandlingsmodulen erbjuds, är patientavgiften 400 kr,</a:t>
            </a:r>
          </a:p>
          <a:p>
            <a:pPr lvl="0" eaLnBrk="0" fontAlgn="base" hangingPunct="0">
              <a:spcBef>
                <a:spcPct val="0"/>
              </a:spcBef>
              <a:spcAft>
                <a:spcPct val="0"/>
              </a:spcAft>
              <a:buFontTx/>
              <a:buChar char="•"/>
            </a:pPr>
            <a:r>
              <a:rPr lang="sv-SE" altLang="sv-SE" sz="1400" dirty="0">
                <a:solidFill>
                  <a:schemeClr val="accent2"/>
                </a:solidFill>
                <a:cs typeface="Open Sans" panose="020B0606030504020204" pitchFamily="34" charset="0"/>
              </a:rPr>
              <a:t>under programmets gång genom de olika modulerna där patienten själv arbetar via internet tas avgift 100 kr ut per återkoppling (veckoavstämning) som sker skriftligt via chatt och är ett bokat besök som registreras som en skriftlig distanskontakt i Cosmic.</a:t>
            </a:r>
          </a:p>
          <a:p>
            <a:pPr lvl="0" eaLnBrk="0" fontAlgn="base" hangingPunct="0">
              <a:spcBef>
                <a:spcPct val="0"/>
              </a:spcBef>
              <a:spcAft>
                <a:spcPct val="0"/>
              </a:spcAft>
              <a:buFontTx/>
              <a:buChar char="•"/>
            </a:pPr>
            <a:r>
              <a:rPr lang="sv-SE" altLang="sv-SE" sz="1400" dirty="0">
                <a:solidFill>
                  <a:schemeClr val="accent2"/>
                </a:solidFill>
                <a:cs typeface="Open Sans" panose="020B0606030504020204" pitchFamily="34" charset="0"/>
              </a:rPr>
              <a:t>vid det avslutade besöket (kan vara fysiskt/videomöte/kval telefon) så är patientavgiften 400 kr, men i det läget har patienten oftast uppnått högkostnadsskyddsnivån om hen har fullföljt alla modulerna.</a:t>
            </a:r>
          </a:p>
          <a:p>
            <a:r>
              <a:rPr lang="sv-SE" dirty="0"/>
              <a:t> </a:t>
            </a:r>
            <a:br>
              <a:rPr lang="sv-SE" dirty="0"/>
            </a:br>
            <a:endParaRPr lang="sv-SE" dirty="0"/>
          </a:p>
        </p:txBody>
      </p:sp>
      <p:sp>
        <p:nvSpPr>
          <p:cNvPr id="7" name="Rectangle 2">
            <a:extLst>
              <a:ext uri="{FF2B5EF4-FFF2-40B4-BE49-F238E27FC236}">
                <a16:creationId xmlns:a16="http://schemas.microsoft.com/office/drawing/2014/main" id="{C80AFF90-DAF8-349E-E997-4106A9588B83}"/>
              </a:ext>
            </a:extLst>
          </p:cNvPr>
          <p:cNvSpPr>
            <a:spLocks noChangeArrowheads="1"/>
          </p:cNvSpPr>
          <p:nvPr/>
        </p:nvSpPr>
        <p:spPr bwMode="auto">
          <a:xfrm>
            <a:off x="0" y="-138499"/>
            <a:ext cx="65" cy="276999"/>
          </a:xfrm>
          <a:prstGeom prst="rect">
            <a:avLst/>
          </a:prstGeom>
          <a:solidFill>
            <a:srgbClr val="C6E6F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sv-SE" altLang="sv-SE"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736325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CBFEE4D1-D5C5-6D19-5ECF-43D99CCF09EF}"/>
              </a:ext>
            </a:extLst>
          </p:cNvPr>
          <p:cNvPicPr>
            <a:picLocks noChangeAspect="1"/>
          </p:cNvPicPr>
          <p:nvPr/>
        </p:nvPicPr>
        <p:blipFill>
          <a:blip r:embed="rId2"/>
          <a:stretch>
            <a:fillRect/>
          </a:stretch>
        </p:blipFill>
        <p:spPr>
          <a:xfrm>
            <a:off x="587451" y="1841799"/>
            <a:ext cx="8500539" cy="2120316"/>
          </a:xfrm>
          <a:prstGeom prst="rect">
            <a:avLst/>
          </a:prstGeom>
          <a:solidFill>
            <a:srgbClr val="FFFFFF">
              <a:shade val="85000"/>
            </a:srgbClr>
          </a:solidFill>
          <a:ln w="88900" cap="sq">
            <a:solidFill>
              <a:srgbClr val="FFFFFF"/>
            </a:solidFill>
            <a:miter lim="800000"/>
          </a:ln>
          <a:effectLst>
            <a:outerShdw blurRad="63500" sx="102000" sy="102000" algn="ctr"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7" name="textruta 6">
            <a:extLst>
              <a:ext uri="{FF2B5EF4-FFF2-40B4-BE49-F238E27FC236}">
                <a16:creationId xmlns:a16="http://schemas.microsoft.com/office/drawing/2014/main" id="{A90FE510-2D55-4A87-4294-7028F356CD15}"/>
              </a:ext>
            </a:extLst>
          </p:cNvPr>
          <p:cNvSpPr txBox="1"/>
          <p:nvPr/>
        </p:nvSpPr>
        <p:spPr>
          <a:xfrm>
            <a:off x="587451" y="972004"/>
            <a:ext cx="8716857" cy="869795"/>
          </a:xfrm>
          <a:prstGeom prst="rect">
            <a:avLst/>
          </a:prstGeom>
          <a:noFill/>
        </p:spPr>
        <p:txBody>
          <a:bodyPr wrap="square" lIns="0" tIns="0" rIns="0" bIns="0" rtlCol="0">
            <a:noAutofit/>
          </a:bodyPr>
          <a:lstStyle/>
          <a:p>
            <a:pPr algn="l"/>
            <a:r>
              <a:rPr lang="sv-SE" sz="2800" dirty="0">
                <a:solidFill>
                  <a:schemeClr val="accent2"/>
                </a:solidFill>
                <a:latin typeface="+mj-lt"/>
              </a:rPr>
              <a:t>Nafsar som kommit under november</a:t>
            </a:r>
          </a:p>
        </p:txBody>
      </p:sp>
    </p:spTree>
    <p:extLst>
      <p:ext uri="{BB962C8B-B14F-4D97-AF65-F5344CB8AC3E}">
        <p14:creationId xmlns:p14="http://schemas.microsoft.com/office/powerpoint/2010/main" val="3315976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5EB64B6-E3A9-66EF-8B6D-6CFCDB0CB317}"/>
              </a:ext>
            </a:extLst>
          </p:cNvPr>
          <p:cNvSpPr>
            <a:spLocks noGrp="1"/>
          </p:cNvSpPr>
          <p:nvPr>
            <p:ph type="title"/>
          </p:nvPr>
        </p:nvSpPr>
        <p:spPr>
          <a:xfrm>
            <a:off x="511629" y="433427"/>
            <a:ext cx="8719457" cy="669756"/>
          </a:xfrm>
        </p:spPr>
        <p:txBody>
          <a:bodyPr/>
          <a:lstStyle/>
          <a:p>
            <a:pPr algn="l"/>
            <a:r>
              <a:rPr lang="sv-SE" sz="2800" b="0" dirty="0">
                <a:ea typeface="+mn-ea"/>
                <a:cs typeface="+mn-cs"/>
              </a:rPr>
              <a:t>Driftstörning folktandvården</a:t>
            </a:r>
          </a:p>
        </p:txBody>
      </p:sp>
      <p:sp>
        <p:nvSpPr>
          <p:cNvPr id="5" name="textruta 4">
            <a:extLst>
              <a:ext uri="{FF2B5EF4-FFF2-40B4-BE49-F238E27FC236}">
                <a16:creationId xmlns:a16="http://schemas.microsoft.com/office/drawing/2014/main" id="{7E0EE324-7CA3-D421-40E4-0447B75B4210}"/>
              </a:ext>
            </a:extLst>
          </p:cNvPr>
          <p:cNvSpPr txBox="1"/>
          <p:nvPr/>
        </p:nvSpPr>
        <p:spPr>
          <a:xfrm>
            <a:off x="511629" y="1397749"/>
            <a:ext cx="10591800" cy="3570514"/>
          </a:xfrm>
          <a:prstGeom prst="rect">
            <a:avLst/>
          </a:prstGeom>
          <a:noFill/>
        </p:spPr>
        <p:txBody>
          <a:bodyPr wrap="square" lIns="0" tIns="0" rIns="0" bIns="0" rtlCol="0">
            <a:noAutofit/>
          </a:bodyPr>
          <a:lstStyle/>
          <a:p>
            <a:pPr algn="l"/>
            <a:r>
              <a:rPr lang="sv-SE" dirty="0">
                <a:solidFill>
                  <a:schemeClr val="accent2"/>
                </a:solidFill>
              </a:rPr>
              <a:t>För kännedom så har det varit en driftstörning för Folktandvården som nu är löst.</a:t>
            </a:r>
          </a:p>
          <a:p>
            <a:pPr algn="l"/>
            <a:endParaRPr lang="sv-SE" dirty="0">
              <a:solidFill>
                <a:schemeClr val="accent2"/>
              </a:solidFill>
            </a:endParaRPr>
          </a:p>
          <a:p>
            <a:pPr algn="l"/>
            <a:r>
              <a:rPr lang="sv-SE" dirty="0">
                <a:solidFill>
                  <a:schemeClr val="accent2"/>
                </a:solidFill>
              </a:rPr>
              <a:t>Störningen påverkade att invånare inte kunde se sina bokade tider och heller inte kunde avboka dem. </a:t>
            </a:r>
          </a:p>
        </p:txBody>
      </p:sp>
    </p:spTree>
    <p:extLst>
      <p:ext uri="{BB962C8B-B14F-4D97-AF65-F5344CB8AC3E}">
        <p14:creationId xmlns:p14="http://schemas.microsoft.com/office/powerpoint/2010/main" val="712746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ruta 5">
            <a:extLst>
              <a:ext uri="{FF2B5EF4-FFF2-40B4-BE49-F238E27FC236}">
                <a16:creationId xmlns:a16="http://schemas.microsoft.com/office/drawing/2014/main" id="{9485F398-34B7-1426-70B8-1CED7AD7340F}"/>
              </a:ext>
            </a:extLst>
          </p:cNvPr>
          <p:cNvSpPr txBox="1"/>
          <p:nvPr/>
        </p:nvSpPr>
        <p:spPr>
          <a:xfrm>
            <a:off x="434956" y="713036"/>
            <a:ext cx="11203557" cy="2292935"/>
          </a:xfrm>
          <a:prstGeom prst="rect">
            <a:avLst/>
          </a:prstGeom>
          <a:noFill/>
        </p:spPr>
        <p:txBody>
          <a:bodyPr wrap="square">
            <a:spAutoFit/>
          </a:bodyPr>
          <a:lstStyle/>
          <a:p>
            <a:pPr algn="l">
              <a:spcAft>
                <a:spcPts val="1800"/>
              </a:spcAft>
              <a:buFont typeface="Arial" panose="020B0604020202020204" pitchFamily="34" charset="0"/>
              <a:buChar char="•"/>
            </a:pPr>
            <a:r>
              <a:rPr lang="sv-SE" sz="1400" dirty="0">
                <a:solidFill>
                  <a:schemeClr val="accent2"/>
                </a:solidFill>
                <a:latin typeface="sourcesans3"/>
              </a:rPr>
              <a:t> </a:t>
            </a:r>
            <a:r>
              <a:rPr lang="sv-SE" sz="1400" dirty="0">
                <a:solidFill>
                  <a:schemeClr val="accent2"/>
                </a:solidFill>
              </a:rPr>
              <a:t>K</a:t>
            </a:r>
            <a:r>
              <a:rPr lang="sv-SE" sz="1400" b="0" i="0" dirty="0">
                <a:solidFill>
                  <a:schemeClr val="accent2"/>
                </a:solidFill>
                <a:effectLst/>
              </a:rPr>
              <a:t>ommunikation mellan enskild patient och vårdgivare med tydlig koppling till patients egen hälsa. </a:t>
            </a:r>
          </a:p>
          <a:p>
            <a:pPr algn="l">
              <a:spcAft>
                <a:spcPts val="1800"/>
              </a:spcAft>
              <a:buFont typeface="Arial" panose="020B0604020202020204" pitchFamily="34" charset="0"/>
              <a:buChar char="•"/>
            </a:pPr>
            <a:r>
              <a:rPr lang="sv-SE" sz="1400" dirty="0">
                <a:solidFill>
                  <a:schemeClr val="accent2"/>
                </a:solidFill>
              </a:rPr>
              <a:t> </a:t>
            </a:r>
            <a:r>
              <a:rPr lang="sv-SE" sz="1400" b="0" i="0" dirty="0">
                <a:solidFill>
                  <a:schemeClr val="accent2"/>
                </a:solidFill>
                <a:effectLst/>
              </a:rPr>
              <a:t>Utskick till 1177 inkorg får endast göras om mottagning och patient har en etablerad relation och en pågående kontakt.</a:t>
            </a:r>
          </a:p>
          <a:p>
            <a:pPr algn="l">
              <a:spcAft>
                <a:spcPts val="1800"/>
              </a:spcAft>
              <a:buFont typeface="Arial" panose="020B0604020202020204" pitchFamily="34" charset="0"/>
              <a:buChar char="•"/>
            </a:pPr>
            <a:r>
              <a:rPr lang="sv-SE" sz="1400" b="0" i="0" dirty="0">
                <a:solidFill>
                  <a:schemeClr val="accent2"/>
                </a:solidFill>
                <a:effectLst/>
                <a:latin typeface="sourcesans3"/>
              </a:rPr>
              <a:t> </a:t>
            </a:r>
            <a:r>
              <a:rPr lang="sv-SE" sz="1400" dirty="0">
                <a:solidFill>
                  <a:schemeClr val="accent2"/>
                </a:solidFill>
              </a:rPr>
              <a:t>Meddelanden som skickas via 1177 inkorg ska uppfylla lagkrav på tillgänglighet (Lagen om tillgänglighet till digital offentlig service). Det gäller även eventuella filer som du bifogar. Eftersom </a:t>
            </a:r>
            <a:r>
              <a:rPr lang="sv-SE" sz="1400" dirty="0" err="1">
                <a:solidFill>
                  <a:schemeClr val="accent2"/>
                </a:solidFill>
              </a:rPr>
              <a:t>PDF:er</a:t>
            </a:r>
            <a:r>
              <a:rPr lang="sv-SE" sz="1400" dirty="0">
                <a:solidFill>
                  <a:schemeClr val="accent2"/>
                </a:solidFill>
              </a:rPr>
              <a:t> oftast inte uppfyller tillgänglighetskraven så är det bättre att göra om </a:t>
            </a:r>
            <a:r>
              <a:rPr lang="sv-SE" sz="1400" dirty="0" err="1">
                <a:solidFill>
                  <a:schemeClr val="accent2"/>
                </a:solidFill>
              </a:rPr>
              <a:t>PDF:erna</a:t>
            </a:r>
            <a:r>
              <a:rPr lang="sv-SE" sz="1400" dirty="0">
                <a:solidFill>
                  <a:schemeClr val="accent2"/>
                </a:solidFill>
              </a:rPr>
              <a:t> till informationsmallar eller formulär i 1177. Hör av dig till FBL 1177 e-tjänster för att få hjälp med det.</a:t>
            </a:r>
          </a:p>
          <a:p>
            <a:pPr algn="l">
              <a:spcAft>
                <a:spcPts val="1800"/>
              </a:spcAft>
              <a:buFont typeface="Arial" panose="020B0604020202020204" pitchFamily="34" charset="0"/>
              <a:buChar char="•"/>
            </a:pPr>
            <a:r>
              <a:rPr lang="sv-SE" sz="1400" dirty="0">
                <a:solidFill>
                  <a:schemeClr val="accent2"/>
                </a:solidFill>
              </a:rPr>
              <a:t> Meddelanden genererar ofta aviseringar för invånaren, meddelanden ska därför inte skickas i onödan. Meddelanden ska även skickas under passande tider, ej nattetid.</a:t>
            </a:r>
          </a:p>
        </p:txBody>
      </p:sp>
      <p:sp>
        <p:nvSpPr>
          <p:cNvPr id="2" name="textruta 1">
            <a:extLst>
              <a:ext uri="{FF2B5EF4-FFF2-40B4-BE49-F238E27FC236}">
                <a16:creationId xmlns:a16="http://schemas.microsoft.com/office/drawing/2014/main" id="{561FDE79-77F1-61BB-0A55-5A4444B594B9}"/>
              </a:ext>
            </a:extLst>
          </p:cNvPr>
          <p:cNvSpPr txBox="1"/>
          <p:nvPr/>
        </p:nvSpPr>
        <p:spPr>
          <a:xfrm>
            <a:off x="434956" y="226344"/>
            <a:ext cx="4746371" cy="736375"/>
          </a:xfrm>
          <a:prstGeom prst="rect">
            <a:avLst/>
          </a:prstGeom>
          <a:noFill/>
        </p:spPr>
        <p:txBody>
          <a:bodyPr wrap="square" lIns="0" tIns="0" rIns="0" bIns="0" rtlCol="0">
            <a:noAutofit/>
          </a:bodyPr>
          <a:lstStyle/>
          <a:p>
            <a:pPr>
              <a:lnSpc>
                <a:spcPct val="90000"/>
              </a:lnSpc>
              <a:spcBef>
                <a:spcPct val="0"/>
              </a:spcBef>
              <a:spcAft>
                <a:spcPts val="375"/>
              </a:spcAft>
            </a:pPr>
            <a:r>
              <a:rPr lang="sv-SE" sz="2800" dirty="0">
                <a:solidFill>
                  <a:schemeClr val="accent2"/>
                </a:solidFill>
                <a:latin typeface="+mj-lt"/>
              </a:rPr>
              <a:t>Regler för 1177 inkorg</a:t>
            </a:r>
          </a:p>
        </p:txBody>
      </p:sp>
      <p:sp>
        <p:nvSpPr>
          <p:cNvPr id="5" name="textruta 4">
            <a:extLst>
              <a:ext uri="{FF2B5EF4-FFF2-40B4-BE49-F238E27FC236}">
                <a16:creationId xmlns:a16="http://schemas.microsoft.com/office/drawing/2014/main" id="{13B3CAB0-F5F0-1381-B5E3-234B8467B905}"/>
              </a:ext>
            </a:extLst>
          </p:cNvPr>
          <p:cNvSpPr txBox="1"/>
          <p:nvPr/>
        </p:nvSpPr>
        <p:spPr>
          <a:xfrm>
            <a:off x="434956" y="5680609"/>
            <a:ext cx="8723214" cy="383084"/>
          </a:xfrm>
          <a:prstGeom prst="rect">
            <a:avLst/>
          </a:prstGeom>
          <a:noFill/>
        </p:spPr>
        <p:txBody>
          <a:bodyPr wrap="square" lIns="0" tIns="0" rIns="0" bIns="0" rtlCol="0">
            <a:noAutofit/>
          </a:bodyPr>
          <a:lstStyle/>
          <a:p>
            <a:r>
              <a:rPr lang="sv-SE" dirty="0">
                <a:solidFill>
                  <a:schemeClr val="accent2"/>
                </a:solidFill>
                <a:latin typeface="sourcesans3"/>
              </a:rPr>
              <a:t>Från </a:t>
            </a:r>
            <a:r>
              <a:rPr lang="sv-SE" u="sng" dirty="0">
                <a:solidFill>
                  <a:srgbClr val="C12143"/>
                </a:solidFill>
                <a:latin typeface="SourceSans3"/>
                <a:hlinkClick r:id="rId2">
                  <a:extLst>
                    <a:ext uri="{A12FA001-AC4F-418D-AE19-62706E023703}">
                      <ahyp:hlinkClr xmlns:ahyp="http://schemas.microsoft.com/office/drawing/2018/hyperlinkcolor" val="tx"/>
                    </a:ext>
                  </a:extLst>
                </a:hlinkClick>
              </a:rPr>
              <a:t>Riktlinjer för nyttjande av tjänsten 1177 inkorg - Öppen info: 1177 inkorg - </a:t>
            </a:r>
            <a:r>
              <a:rPr lang="sv-SE" u="sng" dirty="0" err="1">
                <a:solidFill>
                  <a:schemeClr val="accent2"/>
                </a:solidFill>
                <a:latin typeface="SourceSans3"/>
                <a:hlinkClick r:id="rId2">
                  <a:extLst>
                    <a:ext uri="{A12FA001-AC4F-418D-AE19-62706E023703}">
                      <ahyp:hlinkClr xmlns:ahyp="http://schemas.microsoft.com/office/drawing/2018/hyperlinkcolor" val="tx"/>
                    </a:ext>
                  </a:extLst>
                </a:hlinkClick>
              </a:rPr>
              <a:t>Confluence</a:t>
            </a:r>
            <a:endParaRPr lang="sv-SE" dirty="0">
              <a:solidFill>
                <a:schemeClr val="accent2"/>
              </a:solidFill>
              <a:latin typeface="sourcesans3"/>
            </a:endParaRPr>
          </a:p>
          <a:p>
            <a:pPr algn="l"/>
            <a:endParaRPr lang="sv-SE" dirty="0"/>
          </a:p>
        </p:txBody>
      </p:sp>
      <p:sp>
        <p:nvSpPr>
          <p:cNvPr id="8" name="Rektangel: rundade hörn 7">
            <a:extLst>
              <a:ext uri="{FF2B5EF4-FFF2-40B4-BE49-F238E27FC236}">
                <a16:creationId xmlns:a16="http://schemas.microsoft.com/office/drawing/2014/main" id="{7C0E5341-EEB4-4579-6E11-B8EE54A3B6E2}"/>
              </a:ext>
            </a:extLst>
          </p:cNvPr>
          <p:cNvSpPr/>
          <p:nvPr/>
        </p:nvSpPr>
        <p:spPr>
          <a:xfrm>
            <a:off x="434956" y="3165242"/>
            <a:ext cx="5921777" cy="235609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2000" b="1" dirty="0"/>
              <a:t>    Används inte som:</a:t>
            </a:r>
          </a:p>
          <a:p>
            <a:pPr marL="285750" indent="-285750">
              <a:buFont typeface="Arial" panose="020B0604020202020204" pitchFamily="34" charset="0"/>
              <a:buChar char="•"/>
            </a:pPr>
            <a:r>
              <a:rPr lang="sv-SE" dirty="0">
                <a:solidFill>
                  <a:schemeClr val="bg1"/>
                </a:solidFill>
              </a:rPr>
              <a:t>En allmän informationskanal eller för enkätutskick riktade brett till olika patientgrupper inom vården</a:t>
            </a:r>
          </a:p>
          <a:p>
            <a:pPr marL="285750" indent="-285750">
              <a:buFont typeface="Arial" panose="020B0604020202020204" pitchFamily="34" charset="0"/>
              <a:buChar char="•"/>
            </a:pPr>
            <a:r>
              <a:rPr lang="sv-SE" dirty="0">
                <a:solidFill>
                  <a:schemeClr val="bg1"/>
                </a:solidFill>
              </a:rPr>
              <a:t>För att söka deltagare till läkemedels- eller forskningsstudier eller i marknadsföringssyfte</a:t>
            </a:r>
          </a:p>
          <a:p>
            <a:pPr algn="ctr"/>
            <a:endParaRPr lang="sv-SE" dirty="0"/>
          </a:p>
        </p:txBody>
      </p:sp>
    </p:spTree>
    <p:extLst>
      <p:ext uri="{BB962C8B-B14F-4D97-AF65-F5344CB8AC3E}">
        <p14:creationId xmlns:p14="http://schemas.microsoft.com/office/powerpoint/2010/main" val="688086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sidfot 2">
            <a:extLst>
              <a:ext uri="{FF2B5EF4-FFF2-40B4-BE49-F238E27FC236}">
                <a16:creationId xmlns:a16="http://schemas.microsoft.com/office/drawing/2014/main" id="{576210F7-2361-9EA9-DA9A-2D4A396E63C6}"/>
              </a:ext>
            </a:extLst>
          </p:cNvPr>
          <p:cNvSpPr>
            <a:spLocks noGrp="1"/>
          </p:cNvSpPr>
          <p:nvPr>
            <p:ph type="ftr" sz="quarter" idx="3"/>
          </p:nvPr>
        </p:nvSpPr>
        <p:spPr/>
        <p:txBody>
          <a:bodyPr/>
          <a:lstStyle/>
          <a:p>
            <a:endParaRPr lang="sv-SE"/>
          </a:p>
        </p:txBody>
      </p:sp>
      <p:sp>
        <p:nvSpPr>
          <p:cNvPr id="4" name="Platshållare för bildnummer 3">
            <a:extLst>
              <a:ext uri="{FF2B5EF4-FFF2-40B4-BE49-F238E27FC236}">
                <a16:creationId xmlns:a16="http://schemas.microsoft.com/office/drawing/2014/main" id="{705ACA0A-D703-072B-F822-555A67D281AD}"/>
              </a:ext>
            </a:extLst>
          </p:cNvPr>
          <p:cNvSpPr>
            <a:spLocks noGrp="1"/>
          </p:cNvSpPr>
          <p:nvPr>
            <p:ph type="sldNum" sz="quarter" idx="4"/>
          </p:nvPr>
        </p:nvSpPr>
        <p:spPr/>
        <p:txBody>
          <a:bodyPr/>
          <a:lstStyle/>
          <a:p>
            <a:fld id="{7FF155A8-5C6D-4241-95DF-81E4F2B16EE5}" type="slidenum">
              <a:rPr lang="sv-SE" smtClean="0"/>
              <a:pPr/>
              <a:t>9</a:t>
            </a:fld>
            <a:endParaRPr lang="sv-SE"/>
          </a:p>
        </p:txBody>
      </p:sp>
      <p:graphicFrame>
        <p:nvGraphicFramePr>
          <p:cNvPr id="5" name="Tabell 4">
            <a:extLst>
              <a:ext uri="{FF2B5EF4-FFF2-40B4-BE49-F238E27FC236}">
                <a16:creationId xmlns:a16="http://schemas.microsoft.com/office/drawing/2014/main" id="{F6543504-3CAF-2AAE-8539-8E6AC818580E}"/>
              </a:ext>
            </a:extLst>
          </p:cNvPr>
          <p:cNvGraphicFramePr>
            <a:graphicFrameLocks noGrp="1"/>
          </p:cNvGraphicFramePr>
          <p:nvPr>
            <p:extLst>
              <p:ext uri="{D42A27DB-BD31-4B8C-83A1-F6EECF244321}">
                <p14:modId xmlns:p14="http://schemas.microsoft.com/office/powerpoint/2010/main" val="302961366"/>
              </p:ext>
            </p:extLst>
          </p:nvPr>
        </p:nvGraphicFramePr>
        <p:xfrm>
          <a:off x="276721" y="1151906"/>
          <a:ext cx="5638800" cy="1282065"/>
        </p:xfrm>
        <a:graphic>
          <a:graphicData uri="http://schemas.openxmlformats.org/drawingml/2006/table">
            <a:tbl>
              <a:tblPr>
                <a:tableStyleId>{08FB837D-C827-4EFA-A057-4D05807E0F7C}</a:tableStyleId>
              </a:tblPr>
              <a:tblGrid>
                <a:gridCol w="1409700">
                  <a:extLst>
                    <a:ext uri="{9D8B030D-6E8A-4147-A177-3AD203B41FA5}">
                      <a16:colId xmlns:a16="http://schemas.microsoft.com/office/drawing/2014/main" val="291601240"/>
                    </a:ext>
                  </a:extLst>
                </a:gridCol>
                <a:gridCol w="1409700">
                  <a:extLst>
                    <a:ext uri="{9D8B030D-6E8A-4147-A177-3AD203B41FA5}">
                      <a16:colId xmlns:a16="http://schemas.microsoft.com/office/drawing/2014/main" val="608538686"/>
                    </a:ext>
                  </a:extLst>
                </a:gridCol>
                <a:gridCol w="1409700">
                  <a:extLst>
                    <a:ext uri="{9D8B030D-6E8A-4147-A177-3AD203B41FA5}">
                      <a16:colId xmlns:a16="http://schemas.microsoft.com/office/drawing/2014/main" val="1557067518"/>
                    </a:ext>
                  </a:extLst>
                </a:gridCol>
                <a:gridCol w="1409700">
                  <a:extLst>
                    <a:ext uri="{9D8B030D-6E8A-4147-A177-3AD203B41FA5}">
                      <a16:colId xmlns:a16="http://schemas.microsoft.com/office/drawing/2014/main" val="383464922"/>
                    </a:ext>
                  </a:extLst>
                </a:gridCol>
              </a:tblGrid>
              <a:tr h="190500">
                <a:tc>
                  <a:txBody>
                    <a:bodyPr/>
                    <a:lstStyle/>
                    <a:p>
                      <a:pPr algn="l" fontAlgn="b">
                        <a:buNone/>
                      </a:pPr>
                      <a:endParaRPr lang="sv-SE" sz="1100" b="0" i="0" u="none" strike="noStrike" dirty="0">
                        <a:solidFill>
                          <a:srgbClr val="000000"/>
                        </a:solidFill>
                        <a:effectLst/>
                        <a:latin typeface="Calibri" panose="020F0502020204030204" pitchFamily="34" charset="0"/>
                      </a:endParaRPr>
                    </a:p>
                  </a:txBody>
                  <a:tcPr marL="9525" marR="9525" marT="9525" anchor="b"/>
                </a:tc>
                <a:tc>
                  <a:txBody>
                    <a:bodyPr/>
                    <a:lstStyle/>
                    <a:p>
                      <a:pPr algn="l" fontAlgn="b">
                        <a:buNone/>
                      </a:pPr>
                      <a:r>
                        <a:rPr lang="sv-SE" sz="1100" b="0" u="none" strike="noStrike">
                          <a:solidFill>
                            <a:srgbClr val="000000"/>
                          </a:solidFill>
                          <a:effectLst/>
                        </a:rPr>
                        <a:t>Startade moment 2023</a:t>
                      </a:r>
                      <a:endParaRPr lang="sv-SE" sz="1100" b="0" i="0" u="none" strike="noStrike">
                        <a:solidFill>
                          <a:srgbClr val="000000"/>
                        </a:solidFill>
                        <a:effectLst/>
                        <a:latin typeface="Calibri" panose="020F0502020204030204" pitchFamily="34" charset="0"/>
                      </a:endParaRPr>
                    </a:p>
                  </a:txBody>
                  <a:tcPr marL="9525" marR="9525" marT="9525" anchor="b"/>
                </a:tc>
                <a:tc>
                  <a:txBody>
                    <a:bodyPr/>
                    <a:lstStyle/>
                    <a:p>
                      <a:pPr algn="l" fontAlgn="b">
                        <a:buNone/>
                      </a:pPr>
                      <a:r>
                        <a:rPr lang="sv-SE" sz="1100" b="0" u="none" strike="noStrike">
                          <a:solidFill>
                            <a:srgbClr val="000000"/>
                          </a:solidFill>
                          <a:effectLst/>
                        </a:rPr>
                        <a:t>Startade moment 2024</a:t>
                      </a:r>
                      <a:endParaRPr lang="sv-SE" sz="1100" b="0" i="0" u="none" strike="noStrike">
                        <a:solidFill>
                          <a:srgbClr val="000000"/>
                        </a:solidFill>
                        <a:effectLst/>
                        <a:latin typeface="Calibri" panose="020F0502020204030204" pitchFamily="34" charset="0"/>
                      </a:endParaRPr>
                    </a:p>
                  </a:txBody>
                  <a:tcPr marL="9525" marR="9525" marT="9525" anchor="b"/>
                </a:tc>
                <a:tc>
                  <a:txBody>
                    <a:bodyPr/>
                    <a:lstStyle/>
                    <a:p>
                      <a:pPr algn="l" fontAlgn="b">
                        <a:buNone/>
                      </a:pPr>
                      <a:r>
                        <a:rPr lang="sv-SE" sz="1100" b="0" u="none" strike="noStrike">
                          <a:solidFill>
                            <a:srgbClr val="000000"/>
                          </a:solidFill>
                          <a:effectLst/>
                        </a:rPr>
                        <a:t>Startade moment 2025</a:t>
                      </a:r>
                      <a:endParaRPr lang="sv-SE" sz="1100" b="0" i="0" u="none" strike="noStrike">
                        <a:solidFill>
                          <a:srgbClr val="000000"/>
                        </a:solidFill>
                        <a:effectLst/>
                        <a:latin typeface="Calibri" panose="020F0502020204030204" pitchFamily="34" charset="0"/>
                      </a:endParaRPr>
                    </a:p>
                  </a:txBody>
                  <a:tcPr marL="9525" marR="9525" marT="9525" anchor="b"/>
                </a:tc>
                <a:extLst>
                  <a:ext uri="{0D108BD9-81ED-4DB2-BD59-A6C34878D82A}">
                    <a16:rowId xmlns:a16="http://schemas.microsoft.com/office/drawing/2014/main" val="158120876"/>
                  </a:ext>
                </a:extLst>
              </a:tr>
              <a:tr h="190500">
                <a:tc>
                  <a:txBody>
                    <a:bodyPr/>
                    <a:lstStyle/>
                    <a:p>
                      <a:pPr algn="l" fontAlgn="b">
                        <a:buNone/>
                      </a:pPr>
                      <a:r>
                        <a:rPr lang="sv-SE" sz="1100" b="0" u="none" strike="noStrike" dirty="0">
                          <a:solidFill>
                            <a:srgbClr val="000000"/>
                          </a:solidFill>
                          <a:effectLst/>
                        </a:rPr>
                        <a:t>T1 jan-april</a:t>
                      </a:r>
                      <a:endParaRPr lang="sv-SE" sz="1100" b="0" i="0" u="none" strike="noStrike" dirty="0">
                        <a:solidFill>
                          <a:srgbClr val="000000"/>
                        </a:solidFill>
                        <a:effectLst/>
                        <a:latin typeface="Calibri" panose="020F0502020204030204" pitchFamily="34" charset="0"/>
                      </a:endParaRPr>
                    </a:p>
                  </a:txBody>
                  <a:tcPr marL="9525" marR="9525" marT="9525" anchor="b"/>
                </a:tc>
                <a:tc>
                  <a:txBody>
                    <a:bodyPr/>
                    <a:lstStyle/>
                    <a:p>
                      <a:pPr algn="r" fontAlgn="b">
                        <a:buNone/>
                      </a:pPr>
                      <a:r>
                        <a:rPr lang="sv-SE" sz="1100" b="0" u="none" strike="noStrike">
                          <a:solidFill>
                            <a:srgbClr val="000000"/>
                          </a:solidFill>
                          <a:effectLst/>
                        </a:rPr>
                        <a:t>572</a:t>
                      </a:r>
                      <a:endParaRPr lang="sv-SE" sz="1100" b="0" i="0" u="none" strike="noStrike">
                        <a:solidFill>
                          <a:srgbClr val="000000"/>
                        </a:solidFill>
                        <a:effectLst/>
                        <a:latin typeface="Calibri" panose="020F0502020204030204" pitchFamily="34" charset="0"/>
                      </a:endParaRPr>
                    </a:p>
                  </a:txBody>
                  <a:tcPr marL="9525" marR="9525" marT="9525" anchor="b"/>
                </a:tc>
                <a:tc>
                  <a:txBody>
                    <a:bodyPr/>
                    <a:lstStyle/>
                    <a:p>
                      <a:pPr algn="r" fontAlgn="b">
                        <a:buNone/>
                      </a:pPr>
                      <a:r>
                        <a:rPr lang="sv-SE" sz="1100" b="0" u="none" strike="noStrike">
                          <a:solidFill>
                            <a:srgbClr val="000000"/>
                          </a:solidFill>
                          <a:effectLst/>
                        </a:rPr>
                        <a:t>621</a:t>
                      </a:r>
                      <a:endParaRPr lang="sv-SE" sz="1100" b="0" i="0" u="none" strike="noStrike">
                        <a:solidFill>
                          <a:srgbClr val="000000"/>
                        </a:solidFill>
                        <a:effectLst/>
                        <a:latin typeface="Calibri" panose="020F0502020204030204" pitchFamily="34" charset="0"/>
                      </a:endParaRPr>
                    </a:p>
                  </a:txBody>
                  <a:tcPr marL="9525" marR="9525" marT="9525" anchor="b"/>
                </a:tc>
                <a:tc>
                  <a:txBody>
                    <a:bodyPr/>
                    <a:lstStyle/>
                    <a:p>
                      <a:pPr algn="r" fontAlgn="b">
                        <a:buNone/>
                      </a:pPr>
                      <a:r>
                        <a:rPr lang="sv-SE" sz="1100" b="0" u="none" strike="noStrike">
                          <a:solidFill>
                            <a:srgbClr val="000000"/>
                          </a:solidFill>
                          <a:effectLst/>
                        </a:rPr>
                        <a:t>725</a:t>
                      </a:r>
                      <a:endParaRPr lang="sv-SE" sz="1100" b="0" i="0" u="none" strike="noStrike">
                        <a:solidFill>
                          <a:srgbClr val="000000"/>
                        </a:solidFill>
                        <a:effectLst/>
                        <a:latin typeface="Calibri" panose="020F0502020204030204" pitchFamily="34" charset="0"/>
                      </a:endParaRPr>
                    </a:p>
                  </a:txBody>
                  <a:tcPr marL="9525" marR="9525" marT="9525" anchor="b"/>
                </a:tc>
                <a:extLst>
                  <a:ext uri="{0D108BD9-81ED-4DB2-BD59-A6C34878D82A}">
                    <a16:rowId xmlns:a16="http://schemas.microsoft.com/office/drawing/2014/main" val="4194118189"/>
                  </a:ext>
                </a:extLst>
              </a:tr>
              <a:tr h="190500">
                <a:tc>
                  <a:txBody>
                    <a:bodyPr/>
                    <a:lstStyle/>
                    <a:p>
                      <a:pPr algn="l" fontAlgn="b">
                        <a:buNone/>
                      </a:pPr>
                      <a:r>
                        <a:rPr lang="sv-SE" sz="1100" b="0" u="none" strike="noStrike" dirty="0">
                          <a:solidFill>
                            <a:srgbClr val="000000"/>
                          </a:solidFill>
                          <a:effectLst/>
                        </a:rPr>
                        <a:t>T2 jan -aug</a:t>
                      </a:r>
                      <a:endParaRPr lang="sv-SE" sz="1100" b="0" i="0" u="none" strike="noStrike" dirty="0">
                        <a:solidFill>
                          <a:srgbClr val="000000"/>
                        </a:solidFill>
                        <a:effectLst/>
                        <a:latin typeface="Calibri" panose="020F0502020204030204" pitchFamily="34" charset="0"/>
                      </a:endParaRPr>
                    </a:p>
                  </a:txBody>
                  <a:tcPr marL="9525" marR="9525" marT="9525" anchor="b"/>
                </a:tc>
                <a:tc>
                  <a:txBody>
                    <a:bodyPr/>
                    <a:lstStyle/>
                    <a:p>
                      <a:pPr algn="r" fontAlgn="b">
                        <a:buNone/>
                      </a:pPr>
                      <a:r>
                        <a:rPr lang="sv-SE" sz="1100" b="0" u="none" strike="noStrike">
                          <a:solidFill>
                            <a:srgbClr val="000000"/>
                          </a:solidFill>
                          <a:effectLst/>
                        </a:rPr>
                        <a:t>1042</a:t>
                      </a:r>
                      <a:endParaRPr lang="sv-SE" sz="1100" b="0" i="0" u="none" strike="noStrike">
                        <a:solidFill>
                          <a:srgbClr val="000000"/>
                        </a:solidFill>
                        <a:effectLst/>
                        <a:latin typeface="Calibri" panose="020F0502020204030204" pitchFamily="34" charset="0"/>
                      </a:endParaRPr>
                    </a:p>
                  </a:txBody>
                  <a:tcPr marL="9525" marR="9525" marT="9525" anchor="b"/>
                </a:tc>
                <a:tc>
                  <a:txBody>
                    <a:bodyPr/>
                    <a:lstStyle/>
                    <a:p>
                      <a:pPr algn="r" fontAlgn="b">
                        <a:buNone/>
                      </a:pPr>
                      <a:r>
                        <a:rPr lang="sv-SE" sz="1100" b="0" u="none" strike="noStrike">
                          <a:solidFill>
                            <a:srgbClr val="000000"/>
                          </a:solidFill>
                          <a:effectLst/>
                        </a:rPr>
                        <a:t>1134</a:t>
                      </a:r>
                      <a:endParaRPr lang="sv-SE" sz="1100" b="0" i="0" u="none" strike="noStrike">
                        <a:solidFill>
                          <a:srgbClr val="000000"/>
                        </a:solidFill>
                        <a:effectLst/>
                        <a:latin typeface="Calibri" panose="020F0502020204030204" pitchFamily="34" charset="0"/>
                      </a:endParaRPr>
                    </a:p>
                  </a:txBody>
                  <a:tcPr marL="9525" marR="9525" marT="9525" anchor="b"/>
                </a:tc>
                <a:tc>
                  <a:txBody>
                    <a:bodyPr/>
                    <a:lstStyle/>
                    <a:p>
                      <a:pPr algn="r" fontAlgn="b">
                        <a:buNone/>
                      </a:pPr>
                      <a:r>
                        <a:rPr lang="sv-SE" sz="1100" b="0" u="none" strike="noStrike">
                          <a:solidFill>
                            <a:srgbClr val="000000"/>
                          </a:solidFill>
                          <a:effectLst/>
                        </a:rPr>
                        <a:t>1267</a:t>
                      </a:r>
                      <a:endParaRPr lang="sv-SE" sz="1100" b="0" i="0" u="none" strike="noStrike">
                        <a:solidFill>
                          <a:srgbClr val="000000"/>
                        </a:solidFill>
                        <a:effectLst/>
                        <a:latin typeface="Calibri" panose="020F0502020204030204" pitchFamily="34" charset="0"/>
                      </a:endParaRPr>
                    </a:p>
                  </a:txBody>
                  <a:tcPr marL="9525" marR="9525" marT="9525" anchor="b"/>
                </a:tc>
                <a:extLst>
                  <a:ext uri="{0D108BD9-81ED-4DB2-BD59-A6C34878D82A}">
                    <a16:rowId xmlns:a16="http://schemas.microsoft.com/office/drawing/2014/main" val="2304942925"/>
                  </a:ext>
                </a:extLst>
              </a:tr>
              <a:tr h="190500">
                <a:tc>
                  <a:txBody>
                    <a:bodyPr/>
                    <a:lstStyle/>
                    <a:p>
                      <a:pPr algn="l" fontAlgn="b">
                        <a:buNone/>
                      </a:pPr>
                      <a:r>
                        <a:rPr lang="sv-SE" sz="1100" b="1" u="none" strike="noStrike" dirty="0">
                          <a:solidFill>
                            <a:srgbClr val="000000"/>
                          </a:solidFill>
                          <a:effectLst/>
                        </a:rPr>
                        <a:t>Jan-nov</a:t>
                      </a:r>
                      <a:endParaRPr lang="sv-SE" sz="1100" b="1" i="0" u="none" strike="noStrike" dirty="0">
                        <a:solidFill>
                          <a:srgbClr val="000000"/>
                        </a:solidFill>
                        <a:effectLst/>
                        <a:latin typeface="Calibri" panose="020F0502020204030204" pitchFamily="34" charset="0"/>
                      </a:endParaRPr>
                    </a:p>
                  </a:txBody>
                  <a:tcPr marL="9525" marR="9525" marT="9525" anchor="b"/>
                </a:tc>
                <a:tc>
                  <a:txBody>
                    <a:bodyPr/>
                    <a:lstStyle/>
                    <a:p>
                      <a:pPr algn="r" fontAlgn="b">
                        <a:buNone/>
                      </a:pPr>
                      <a:endParaRPr lang="sv-SE" sz="1100" b="0" i="0" u="none" strike="noStrike" dirty="0">
                        <a:solidFill>
                          <a:srgbClr val="000000"/>
                        </a:solidFill>
                        <a:effectLst/>
                        <a:latin typeface="Calibri" panose="020F0502020204030204" pitchFamily="34" charset="0"/>
                      </a:endParaRPr>
                    </a:p>
                  </a:txBody>
                  <a:tcPr marL="9525" marR="9525" marT="9525" anchor="b"/>
                </a:tc>
                <a:tc>
                  <a:txBody>
                    <a:bodyPr/>
                    <a:lstStyle/>
                    <a:p>
                      <a:pPr algn="r" fontAlgn="b">
                        <a:buNone/>
                      </a:pPr>
                      <a:endParaRPr lang="sv-SE" sz="1100" b="0" i="0" u="none" strike="noStrike" dirty="0">
                        <a:solidFill>
                          <a:srgbClr val="000000"/>
                        </a:solidFill>
                        <a:effectLst/>
                        <a:latin typeface="Calibri" panose="020F0502020204030204" pitchFamily="34" charset="0"/>
                      </a:endParaRPr>
                    </a:p>
                  </a:txBody>
                  <a:tcPr marL="9525" marR="9525" marT="9525" anchor="b"/>
                </a:tc>
                <a:tc>
                  <a:txBody>
                    <a:bodyPr/>
                    <a:lstStyle/>
                    <a:p>
                      <a:pPr algn="r" fontAlgn="b">
                        <a:buNone/>
                      </a:pPr>
                      <a:r>
                        <a:rPr lang="sv-SE" sz="1100" b="1" u="none" strike="noStrike" dirty="0">
                          <a:solidFill>
                            <a:srgbClr val="000000"/>
                          </a:solidFill>
                          <a:effectLst/>
                        </a:rPr>
                        <a:t>2043</a:t>
                      </a:r>
                      <a:endParaRPr lang="sv-SE" sz="1100" b="1" i="0" u="none" strike="noStrike" dirty="0">
                        <a:solidFill>
                          <a:srgbClr val="000000"/>
                        </a:solidFill>
                        <a:effectLst/>
                        <a:latin typeface="Calibri" panose="020F0502020204030204" pitchFamily="34" charset="0"/>
                      </a:endParaRPr>
                    </a:p>
                  </a:txBody>
                  <a:tcPr marL="9525" marR="9525" marT="9525" anchor="b"/>
                </a:tc>
                <a:extLst>
                  <a:ext uri="{0D108BD9-81ED-4DB2-BD59-A6C34878D82A}">
                    <a16:rowId xmlns:a16="http://schemas.microsoft.com/office/drawing/2014/main" val="2827013985"/>
                  </a:ext>
                </a:extLst>
              </a:tr>
              <a:tr h="190500">
                <a:tc>
                  <a:txBody>
                    <a:bodyPr/>
                    <a:lstStyle/>
                    <a:p>
                      <a:pPr algn="l" fontAlgn="b">
                        <a:buNone/>
                      </a:pPr>
                      <a:r>
                        <a:rPr lang="sv-SE" sz="1100" b="0" u="none" strike="noStrike" dirty="0">
                          <a:solidFill>
                            <a:srgbClr val="000000"/>
                          </a:solidFill>
                          <a:effectLst/>
                        </a:rPr>
                        <a:t>T3 jan-dec</a:t>
                      </a:r>
                      <a:endParaRPr lang="sv-SE" sz="1100" b="0" i="0" u="none" strike="noStrike" dirty="0">
                        <a:solidFill>
                          <a:srgbClr val="000000"/>
                        </a:solidFill>
                        <a:effectLst/>
                        <a:latin typeface="Calibri" panose="020F0502020204030204" pitchFamily="34" charset="0"/>
                      </a:endParaRPr>
                    </a:p>
                  </a:txBody>
                  <a:tcPr marL="9525" marR="9525" marT="9525" anchor="b"/>
                </a:tc>
                <a:tc>
                  <a:txBody>
                    <a:bodyPr/>
                    <a:lstStyle/>
                    <a:p>
                      <a:pPr algn="r" fontAlgn="b">
                        <a:buNone/>
                      </a:pPr>
                      <a:r>
                        <a:rPr lang="sv-SE" sz="1100" b="0" u="none" strike="noStrike">
                          <a:solidFill>
                            <a:srgbClr val="000000"/>
                          </a:solidFill>
                          <a:effectLst/>
                        </a:rPr>
                        <a:t>1562</a:t>
                      </a:r>
                      <a:endParaRPr lang="sv-SE" sz="1100" b="0" i="0" u="none" strike="noStrike">
                        <a:solidFill>
                          <a:srgbClr val="000000"/>
                        </a:solidFill>
                        <a:effectLst/>
                        <a:latin typeface="Calibri" panose="020F0502020204030204" pitchFamily="34" charset="0"/>
                      </a:endParaRPr>
                    </a:p>
                  </a:txBody>
                  <a:tcPr marL="9525" marR="9525" marT="9525" anchor="b"/>
                </a:tc>
                <a:tc>
                  <a:txBody>
                    <a:bodyPr/>
                    <a:lstStyle/>
                    <a:p>
                      <a:pPr algn="r" fontAlgn="b">
                        <a:buNone/>
                      </a:pPr>
                      <a:r>
                        <a:rPr lang="sv-SE" sz="1100" b="0" u="none" strike="noStrike" dirty="0">
                          <a:solidFill>
                            <a:srgbClr val="000000"/>
                          </a:solidFill>
                          <a:effectLst/>
                        </a:rPr>
                        <a:t>1703</a:t>
                      </a:r>
                      <a:endParaRPr lang="sv-SE" sz="1100" b="0" i="0" u="none" strike="noStrike" dirty="0">
                        <a:solidFill>
                          <a:srgbClr val="000000"/>
                        </a:solidFill>
                        <a:effectLst/>
                        <a:latin typeface="Calibri" panose="020F0502020204030204" pitchFamily="34" charset="0"/>
                      </a:endParaRPr>
                    </a:p>
                  </a:txBody>
                  <a:tcPr marL="9525" marR="9525" marT="9525" anchor="b"/>
                </a:tc>
                <a:tc>
                  <a:txBody>
                    <a:bodyPr/>
                    <a:lstStyle/>
                    <a:p>
                      <a:pPr algn="l" fontAlgn="b">
                        <a:buNone/>
                      </a:pPr>
                      <a:endParaRPr lang="sv-SE" sz="1100" b="0" i="0" u="none" strike="noStrike" dirty="0">
                        <a:solidFill>
                          <a:srgbClr val="000000"/>
                        </a:solidFill>
                        <a:effectLst/>
                        <a:latin typeface="Calibri" panose="020F0502020204030204" pitchFamily="34" charset="0"/>
                      </a:endParaRPr>
                    </a:p>
                  </a:txBody>
                  <a:tcPr marL="9525" marR="9525" marT="9525" anchor="b"/>
                </a:tc>
                <a:extLst>
                  <a:ext uri="{0D108BD9-81ED-4DB2-BD59-A6C34878D82A}">
                    <a16:rowId xmlns:a16="http://schemas.microsoft.com/office/drawing/2014/main" val="1603841663"/>
                  </a:ext>
                </a:extLst>
              </a:tr>
            </a:tbl>
          </a:graphicData>
        </a:graphic>
      </p:graphicFrame>
      <p:graphicFrame>
        <p:nvGraphicFramePr>
          <p:cNvPr id="6" name="Tabell 5">
            <a:extLst>
              <a:ext uri="{FF2B5EF4-FFF2-40B4-BE49-F238E27FC236}">
                <a16:creationId xmlns:a16="http://schemas.microsoft.com/office/drawing/2014/main" id="{7D6B209E-743C-2A56-1278-925B62FD6DB2}"/>
              </a:ext>
            </a:extLst>
          </p:cNvPr>
          <p:cNvGraphicFramePr>
            <a:graphicFrameLocks noGrp="1"/>
          </p:cNvGraphicFramePr>
          <p:nvPr>
            <p:extLst>
              <p:ext uri="{D42A27DB-BD31-4B8C-83A1-F6EECF244321}">
                <p14:modId xmlns:p14="http://schemas.microsoft.com/office/powerpoint/2010/main" val="2789636366"/>
              </p:ext>
            </p:extLst>
          </p:nvPr>
        </p:nvGraphicFramePr>
        <p:xfrm>
          <a:off x="6969753" y="1151906"/>
          <a:ext cx="4370693" cy="1215881"/>
        </p:xfrm>
        <a:graphic>
          <a:graphicData uri="http://schemas.openxmlformats.org/drawingml/2006/table">
            <a:tbl>
              <a:tblPr>
                <a:tableStyleId>{775DCB02-9BB8-47FD-8907-85C794F793BA}</a:tableStyleId>
              </a:tblPr>
              <a:tblGrid>
                <a:gridCol w="1153000">
                  <a:extLst>
                    <a:ext uri="{9D8B030D-6E8A-4147-A177-3AD203B41FA5}">
                      <a16:colId xmlns:a16="http://schemas.microsoft.com/office/drawing/2014/main" val="3536685102"/>
                    </a:ext>
                  </a:extLst>
                </a:gridCol>
                <a:gridCol w="1568003">
                  <a:extLst>
                    <a:ext uri="{9D8B030D-6E8A-4147-A177-3AD203B41FA5}">
                      <a16:colId xmlns:a16="http://schemas.microsoft.com/office/drawing/2014/main" val="4190630245"/>
                    </a:ext>
                  </a:extLst>
                </a:gridCol>
                <a:gridCol w="1649690">
                  <a:extLst>
                    <a:ext uri="{9D8B030D-6E8A-4147-A177-3AD203B41FA5}">
                      <a16:colId xmlns:a16="http://schemas.microsoft.com/office/drawing/2014/main" val="64196308"/>
                    </a:ext>
                  </a:extLst>
                </a:gridCol>
              </a:tblGrid>
              <a:tr h="324341">
                <a:tc>
                  <a:txBody>
                    <a:bodyPr/>
                    <a:lstStyle/>
                    <a:p>
                      <a:pPr algn="l" fontAlgn="b">
                        <a:buNone/>
                      </a:pPr>
                      <a:endParaRPr lang="sv-SE" sz="1100" b="0" i="0" u="none" strike="noStrike" dirty="0">
                        <a:solidFill>
                          <a:srgbClr val="000000"/>
                        </a:solidFill>
                        <a:effectLst/>
                        <a:latin typeface="Calibri" panose="020F0502020204030204" pitchFamily="34" charset="0"/>
                      </a:endParaRPr>
                    </a:p>
                  </a:txBody>
                  <a:tcPr marL="9525" marR="9525" marT="9525" anchor="b"/>
                </a:tc>
                <a:tc>
                  <a:txBody>
                    <a:bodyPr/>
                    <a:lstStyle/>
                    <a:p>
                      <a:pPr algn="l" fontAlgn="b">
                        <a:buNone/>
                      </a:pPr>
                      <a:r>
                        <a:rPr lang="sv-SE" sz="1100" b="0" u="none" strike="noStrike" dirty="0">
                          <a:solidFill>
                            <a:srgbClr val="000000"/>
                          </a:solidFill>
                          <a:effectLst/>
                        </a:rPr>
                        <a:t>Skapade formulär 2024</a:t>
                      </a:r>
                      <a:endParaRPr lang="sv-SE" sz="1100" b="0" i="0" u="none" strike="noStrike" dirty="0">
                        <a:solidFill>
                          <a:srgbClr val="000000"/>
                        </a:solidFill>
                        <a:effectLst/>
                        <a:latin typeface="Calibri" panose="020F0502020204030204" pitchFamily="34" charset="0"/>
                      </a:endParaRPr>
                    </a:p>
                  </a:txBody>
                  <a:tcPr marL="9525" marR="9525" marT="9525" anchor="b"/>
                </a:tc>
                <a:tc>
                  <a:txBody>
                    <a:bodyPr/>
                    <a:lstStyle/>
                    <a:p>
                      <a:pPr algn="r" fontAlgn="b">
                        <a:buNone/>
                      </a:pPr>
                      <a:r>
                        <a:rPr lang="sv-SE" sz="1100" b="0" u="none" strike="noStrike" dirty="0">
                          <a:solidFill>
                            <a:srgbClr val="000000"/>
                          </a:solidFill>
                          <a:effectLst/>
                        </a:rPr>
                        <a:t>Skapade formulär 2025</a:t>
                      </a:r>
                      <a:endParaRPr lang="sv-SE" sz="1100" b="0" i="0" u="none" strike="noStrike" dirty="0">
                        <a:solidFill>
                          <a:srgbClr val="000000"/>
                        </a:solidFill>
                        <a:effectLst/>
                        <a:latin typeface="Calibri" panose="020F0502020204030204" pitchFamily="34" charset="0"/>
                      </a:endParaRPr>
                    </a:p>
                  </a:txBody>
                  <a:tcPr marL="9525" marR="9525" marT="9525" anchor="b"/>
                </a:tc>
                <a:extLst>
                  <a:ext uri="{0D108BD9-81ED-4DB2-BD59-A6C34878D82A}">
                    <a16:rowId xmlns:a16="http://schemas.microsoft.com/office/drawing/2014/main" val="3686608135"/>
                  </a:ext>
                </a:extLst>
              </a:tr>
              <a:tr h="190500">
                <a:tc>
                  <a:txBody>
                    <a:bodyPr/>
                    <a:lstStyle/>
                    <a:p>
                      <a:pPr algn="l" fontAlgn="b">
                        <a:buNone/>
                      </a:pPr>
                      <a:r>
                        <a:rPr lang="sv-SE" sz="1100" b="0" u="none" strike="noStrike" dirty="0">
                          <a:solidFill>
                            <a:srgbClr val="000000"/>
                          </a:solidFill>
                          <a:effectLst/>
                        </a:rPr>
                        <a:t>T1 jan-april</a:t>
                      </a:r>
                      <a:endParaRPr lang="sv-SE" sz="1100" b="0" i="0" u="none" strike="noStrike" dirty="0">
                        <a:solidFill>
                          <a:srgbClr val="000000"/>
                        </a:solidFill>
                        <a:effectLst/>
                        <a:latin typeface="Calibri" panose="020F0502020204030204" pitchFamily="34" charset="0"/>
                      </a:endParaRPr>
                    </a:p>
                  </a:txBody>
                  <a:tcPr marL="9525" marR="9525" marT="9525" anchor="b"/>
                </a:tc>
                <a:tc>
                  <a:txBody>
                    <a:bodyPr/>
                    <a:lstStyle/>
                    <a:p>
                      <a:pPr algn="r" fontAlgn="b">
                        <a:buNone/>
                      </a:pPr>
                      <a:r>
                        <a:rPr lang="sv-SE" sz="1100" b="0" u="none" strike="noStrike" dirty="0">
                          <a:solidFill>
                            <a:srgbClr val="000000"/>
                          </a:solidFill>
                          <a:effectLst/>
                        </a:rPr>
                        <a:t>6421</a:t>
                      </a:r>
                      <a:endParaRPr lang="sv-SE" sz="1100" b="0" i="0" u="none" strike="noStrike" dirty="0">
                        <a:solidFill>
                          <a:srgbClr val="000000"/>
                        </a:solidFill>
                        <a:effectLst/>
                        <a:latin typeface="Calibri" panose="020F0502020204030204" pitchFamily="34" charset="0"/>
                      </a:endParaRPr>
                    </a:p>
                  </a:txBody>
                  <a:tcPr marL="9525" marR="9525" marT="9525" anchor="b"/>
                </a:tc>
                <a:tc>
                  <a:txBody>
                    <a:bodyPr/>
                    <a:lstStyle/>
                    <a:p>
                      <a:pPr algn="r" fontAlgn="b">
                        <a:buNone/>
                      </a:pPr>
                      <a:r>
                        <a:rPr lang="sv-SE" sz="1100" b="0" u="none" strike="noStrike">
                          <a:solidFill>
                            <a:srgbClr val="000000"/>
                          </a:solidFill>
                          <a:effectLst/>
                        </a:rPr>
                        <a:t>8020</a:t>
                      </a:r>
                      <a:endParaRPr lang="sv-SE" sz="1100" b="0" i="0" u="none" strike="noStrike">
                        <a:solidFill>
                          <a:srgbClr val="000000"/>
                        </a:solidFill>
                        <a:effectLst/>
                        <a:latin typeface="Calibri" panose="020F0502020204030204" pitchFamily="34" charset="0"/>
                      </a:endParaRPr>
                    </a:p>
                  </a:txBody>
                  <a:tcPr marL="9525" marR="9525" marT="9525" anchor="b"/>
                </a:tc>
                <a:extLst>
                  <a:ext uri="{0D108BD9-81ED-4DB2-BD59-A6C34878D82A}">
                    <a16:rowId xmlns:a16="http://schemas.microsoft.com/office/drawing/2014/main" val="1811068797"/>
                  </a:ext>
                </a:extLst>
              </a:tr>
              <a:tr h="190500">
                <a:tc>
                  <a:txBody>
                    <a:bodyPr/>
                    <a:lstStyle/>
                    <a:p>
                      <a:pPr algn="l" fontAlgn="b">
                        <a:buNone/>
                      </a:pPr>
                      <a:r>
                        <a:rPr lang="sv-SE" sz="1100" b="0" u="none" strike="noStrike">
                          <a:solidFill>
                            <a:srgbClr val="000000"/>
                          </a:solidFill>
                          <a:effectLst/>
                        </a:rPr>
                        <a:t>T2 jan -aug</a:t>
                      </a:r>
                      <a:endParaRPr lang="sv-SE" sz="1100" b="0" i="0" u="none" strike="noStrike">
                        <a:solidFill>
                          <a:srgbClr val="000000"/>
                        </a:solidFill>
                        <a:effectLst/>
                        <a:latin typeface="Calibri" panose="020F0502020204030204" pitchFamily="34" charset="0"/>
                      </a:endParaRPr>
                    </a:p>
                  </a:txBody>
                  <a:tcPr marL="9525" marR="9525" marT="9525" anchor="b"/>
                </a:tc>
                <a:tc>
                  <a:txBody>
                    <a:bodyPr/>
                    <a:lstStyle/>
                    <a:p>
                      <a:pPr algn="r" fontAlgn="b">
                        <a:buNone/>
                      </a:pPr>
                      <a:r>
                        <a:rPr lang="sv-SE" sz="1100" b="0" u="none" strike="noStrike" dirty="0">
                          <a:solidFill>
                            <a:srgbClr val="000000"/>
                          </a:solidFill>
                          <a:effectLst/>
                        </a:rPr>
                        <a:t>10 999</a:t>
                      </a:r>
                      <a:endParaRPr lang="sv-SE" sz="1100" b="0" i="0" u="none" strike="noStrike" dirty="0">
                        <a:solidFill>
                          <a:srgbClr val="000000"/>
                        </a:solidFill>
                        <a:effectLst/>
                        <a:latin typeface="Calibri" panose="020F0502020204030204" pitchFamily="34" charset="0"/>
                      </a:endParaRPr>
                    </a:p>
                  </a:txBody>
                  <a:tcPr marL="9525" marR="9525" marT="9525" anchor="b"/>
                </a:tc>
                <a:tc>
                  <a:txBody>
                    <a:bodyPr/>
                    <a:lstStyle/>
                    <a:p>
                      <a:pPr algn="r" fontAlgn="b">
                        <a:buNone/>
                      </a:pPr>
                      <a:r>
                        <a:rPr lang="sv-SE" sz="1100" b="0" u="none" strike="noStrike" dirty="0">
                          <a:solidFill>
                            <a:srgbClr val="000000"/>
                          </a:solidFill>
                          <a:effectLst/>
                        </a:rPr>
                        <a:t>13 678</a:t>
                      </a:r>
                      <a:endParaRPr lang="sv-SE" sz="1100" b="0" i="0" u="none" strike="noStrike" dirty="0">
                        <a:solidFill>
                          <a:srgbClr val="000000"/>
                        </a:solidFill>
                        <a:effectLst/>
                        <a:latin typeface="Calibri" panose="020F0502020204030204" pitchFamily="34" charset="0"/>
                      </a:endParaRPr>
                    </a:p>
                  </a:txBody>
                  <a:tcPr marL="9525" marR="9525" marT="9525" anchor="b"/>
                </a:tc>
                <a:extLst>
                  <a:ext uri="{0D108BD9-81ED-4DB2-BD59-A6C34878D82A}">
                    <a16:rowId xmlns:a16="http://schemas.microsoft.com/office/drawing/2014/main" val="283694790"/>
                  </a:ext>
                </a:extLst>
              </a:tr>
              <a:tr h="19050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sv-SE" sz="1100" b="1" u="none" strike="noStrike" dirty="0">
                          <a:solidFill>
                            <a:srgbClr val="000000"/>
                          </a:solidFill>
                          <a:effectLst/>
                        </a:rPr>
                        <a:t>Jan-nov</a:t>
                      </a:r>
                      <a:endParaRPr lang="sv-SE" sz="1100" b="1" i="0" u="none" strike="noStrike" dirty="0">
                        <a:solidFill>
                          <a:srgbClr val="000000"/>
                        </a:solidFill>
                        <a:effectLst/>
                        <a:latin typeface="Calibri" panose="020F0502020204030204" pitchFamily="34" charset="0"/>
                      </a:endParaRPr>
                    </a:p>
                  </a:txBody>
                  <a:tcPr marL="9525" marR="9525" marT="9525" anchor="b"/>
                </a:tc>
                <a:tc>
                  <a:txBody>
                    <a:bodyPr/>
                    <a:lstStyle/>
                    <a:p>
                      <a:pPr algn="r" fontAlgn="b">
                        <a:buNone/>
                      </a:pPr>
                      <a:endParaRPr lang="sv-SE" sz="1100" b="0" i="0" u="none" strike="noStrike" dirty="0">
                        <a:solidFill>
                          <a:srgbClr val="000000"/>
                        </a:solidFill>
                        <a:effectLst/>
                        <a:latin typeface="Calibri" panose="020F0502020204030204" pitchFamily="34" charset="0"/>
                      </a:endParaRPr>
                    </a:p>
                  </a:txBody>
                  <a:tcPr marL="9525" marR="9525" marT="9525" anchor="b"/>
                </a:tc>
                <a:tc>
                  <a:txBody>
                    <a:bodyPr/>
                    <a:lstStyle/>
                    <a:p>
                      <a:pPr algn="r" fontAlgn="b">
                        <a:buNone/>
                      </a:pPr>
                      <a:r>
                        <a:rPr lang="sv-SE" sz="1100" b="1" u="none" strike="noStrike" dirty="0">
                          <a:solidFill>
                            <a:srgbClr val="000000"/>
                          </a:solidFill>
                          <a:effectLst/>
                        </a:rPr>
                        <a:t>20 133</a:t>
                      </a:r>
                      <a:endParaRPr lang="sv-SE" sz="1100" b="1" i="0" u="none" strike="noStrike" dirty="0">
                        <a:solidFill>
                          <a:srgbClr val="000000"/>
                        </a:solidFill>
                        <a:effectLst/>
                        <a:latin typeface="Calibri" panose="020F0502020204030204" pitchFamily="34" charset="0"/>
                      </a:endParaRPr>
                    </a:p>
                  </a:txBody>
                  <a:tcPr marL="9525" marR="9525" marT="9525" anchor="b"/>
                </a:tc>
                <a:extLst>
                  <a:ext uri="{0D108BD9-81ED-4DB2-BD59-A6C34878D82A}">
                    <a16:rowId xmlns:a16="http://schemas.microsoft.com/office/drawing/2014/main" val="1225533755"/>
                  </a:ext>
                </a:extLst>
              </a:tr>
              <a:tr h="190500">
                <a:tc>
                  <a:txBody>
                    <a:bodyPr/>
                    <a:lstStyle/>
                    <a:p>
                      <a:pPr algn="l" fontAlgn="b">
                        <a:buNone/>
                      </a:pPr>
                      <a:r>
                        <a:rPr lang="sv-SE" sz="1100" b="0" u="none" strike="noStrike" dirty="0">
                          <a:solidFill>
                            <a:srgbClr val="000000"/>
                          </a:solidFill>
                          <a:effectLst/>
                        </a:rPr>
                        <a:t>T3 jan-dec</a:t>
                      </a:r>
                      <a:endParaRPr lang="sv-SE" sz="1100" b="0" i="0" u="none" strike="noStrike" dirty="0">
                        <a:solidFill>
                          <a:srgbClr val="000000"/>
                        </a:solidFill>
                        <a:effectLst/>
                        <a:latin typeface="Calibri" panose="020F0502020204030204" pitchFamily="34" charset="0"/>
                      </a:endParaRPr>
                    </a:p>
                  </a:txBody>
                  <a:tcPr marL="9525" marR="9525" marT="9525" anchor="b"/>
                </a:tc>
                <a:tc>
                  <a:txBody>
                    <a:bodyPr/>
                    <a:lstStyle/>
                    <a:p>
                      <a:pPr algn="r" fontAlgn="b">
                        <a:buNone/>
                      </a:pPr>
                      <a:r>
                        <a:rPr lang="sv-SE" sz="1100" b="0" u="none" strike="noStrike" dirty="0">
                          <a:solidFill>
                            <a:srgbClr val="000000"/>
                          </a:solidFill>
                          <a:effectLst/>
                        </a:rPr>
                        <a:t>17 894</a:t>
                      </a:r>
                      <a:endParaRPr lang="sv-SE" sz="1100" b="0" i="0" u="none" strike="noStrike" dirty="0">
                        <a:solidFill>
                          <a:srgbClr val="000000"/>
                        </a:solidFill>
                        <a:effectLst/>
                        <a:latin typeface="Calibri" panose="020F0502020204030204" pitchFamily="34" charset="0"/>
                      </a:endParaRPr>
                    </a:p>
                  </a:txBody>
                  <a:tcPr marL="9525" marR="9525" marT="9525" anchor="b"/>
                </a:tc>
                <a:tc>
                  <a:txBody>
                    <a:bodyPr/>
                    <a:lstStyle/>
                    <a:p>
                      <a:pPr algn="l" fontAlgn="b">
                        <a:buNone/>
                      </a:pPr>
                      <a:endParaRPr lang="sv-SE" sz="1100" b="0" i="0" u="none" strike="noStrike" dirty="0">
                        <a:solidFill>
                          <a:srgbClr val="000000"/>
                        </a:solidFill>
                        <a:effectLst/>
                        <a:latin typeface="Calibri" panose="020F0502020204030204" pitchFamily="34" charset="0"/>
                      </a:endParaRPr>
                    </a:p>
                  </a:txBody>
                  <a:tcPr marL="9525" marR="9525" marT="9525" anchor="b"/>
                </a:tc>
                <a:extLst>
                  <a:ext uri="{0D108BD9-81ED-4DB2-BD59-A6C34878D82A}">
                    <a16:rowId xmlns:a16="http://schemas.microsoft.com/office/drawing/2014/main" val="506093412"/>
                  </a:ext>
                </a:extLst>
              </a:tr>
            </a:tbl>
          </a:graphicData>
        </a:graphic>
      </p:graphicFrame>
      <p:graphicFrame>
        <p:nvGraphicFramePr>
          <p:cNvPr id="7" name="Tabell 6">
            <a:extLst>
              <a:ext uri="{FF2B5EF4-FFF2-40B4-BE49-F238E27FC236}">
                <a16:creationId xmlns:a16="http://schemas.microsoft.com/office/drawing/2014/main" id="{3888BEB5-1235-444C-7E90-CCA8275E45F5}"/>
              </a:ext>
            </a:extLst>
          </p:cNvPr>
          <p:cNvGraphicFramePr>
            <a:graphicFrameLocks noGrp="1"/>
          </p:cNvGraphicFramePr>
          <p:nvPr>
            <p:extLst>
              <p:ext uri="{D42A27DB-BD31-4B8C-83A1-F6EECF244321}">
                <p14:modId xmlns:p14="http://schemas.microsoft.com/office/powerpoint/2010/main" val="59663183"/>
              </p:ext>
            </p:extLst>
          </p:nvPr>
        </p:nvGraphicFramePr>
        <p:xfrm>
          <a:off x="276722" y="3747845"/>
          <a:ext cx="5575301" cy="1416177"/>
        </p:xfrm>
        <a:graphic>
          <a:graphicData uri="http://schemas.openxmlformats.org/drawingml/2006/table">
            <a:tbl>
              <a:tblPr>
                <a:tableStyleId>{3C2FFA5D-87B4-456A-9821-1D502468CF0F}</a:tableStyleId>
              </a:tblPr>
              <a:tblGrid>
                <a:gridCol w="799645">
                  <a:extLst>
                    <a:ext uri="{9D8B030D-6E8A-4147-A177-3AD203B41FA5}">
                      <a16:colId xmlns:a16="http://schemas.microsoft.com/office/drawing/2014/main" val="2335125527"/>
                    </a:ext>
                  </a:extLst>
                </a:gridCol>
                <a:gridCol w="1434283">
                  <a:extLst>
                    <a:ext uri="{9D8B030D-6E8A-4147-A177-3AD203B41FA5}">
                      <a16:colId xmlns:a16="http://schemas.microsoft.com/office/drawing/2014/main" val="1927450717"/>
                    </a:ext>
                  </a:extLst>
                </a:gridCol>
                <a:gridCol w="1704005">
                  <a:extLst>
                    <a:ext uri="{9D8B030D-6E8A-4147-A177-3AD203B41FA5}">
                      <a16:colId xmlns:a16="http://schemas.microsoft.com/office/drawing/2014/main" val="1539882382"/>
                    </a:ext>
                  </a:extLst>
                </a:gridCol>
                <a:gridCol w="1637368">
                  <a:extLst>
                    <a:ext uri="{9D8B030D-6E8A-4147-A177-3AD203B41FA5}">
                      <a16:colId xmlns:a16="http://schemas.microsoft.com/office/drawing/2014/main" val="3090712410"/>
                    </a:ext>
                  </a:extLst>
                </a:gridCol>
              </a:tblGrid>
              <a:tr h="256413">
                <a:tc>
                  <a:txBody>
                    <a:bodyPr/>
                    <a:lstStyle/>
                    <a:p>
                      <a:pPr algn="l" fontAlgn="b">
                        <a:buNone/>
                      </a:pPr>
                      <a:endParaRPr lang="sv-SE" sz="1100" b="0" i="0" u="none" strike="noStrike" dirty="0">
                        <a:solidFill>
                          <a:srgbClr val="000000"/>
                        </a:solidFill>
                        <a:effectLst/>
                        <a:latin typeface="Calibri" panose="020F0502020204030204" pitchFamily="34" charset="0"/>
                      </a:endParaRPr>
                    </a:p>
                  </a:txBody>
                  <a:tcPr marL="9525" marR="9525" marT="9525" anchor="b"/>
                </a:tc>
                <a:tc>
                  <a:txBody>
                    <a:bodyPr/>
                    <a:lstStyle/>
                    <a:p>
                      <a:pPr algn="r" fontAlgn="b">
                        <a:buNone/>
                      </a:pPr>
                      <a:r>
                        <a:rPr lang="sv-SE" sz="1100" b="0" u="none" strike="noStrike" dirty="0">
                          <a:solidFill>
                            <a:srgbClr val="000000"/>
                          </a:solidFill>
                          <a:effectLst/>
                        </a:rPr>
                        <a:t>Inkomna ärenden 2023</a:t>
                      </a:r>
                      <a:endParaRPr lang="sv-SE" sz="1100" b="0" i="0" u="none" strike="noStrike" dirty="0">
                        <a:solidFill>
                          <a:srgbClr val="000000"/>
                        </a:solidFill>
                        <a:effectLst/>
                        <a:latin typeface="Calibri" panose="020F0502020204030204" pitchFamily="34" charset="0"/>
                      </a:endParaRPr>
                    </a:p>
                  </a:txBody>
                  <a:tcPr marL="9525" marR="9525" marT="9525" anchor="b"/>
                </a:tc>
                <a:tc>
                  <a:txBody>
                    <a:bodyPr/>
                    <a:lstStyle/>
                    <a:p>
                      <a:pPr algn="r" fontAlgn="b">
                        <a:buNone/>
                      </a:pPr>
                      <a:r>
                        <a:rPr lang="sv-SE" sz="1100" b="0" u="none" strike="noStrike">
                          <a:solidFill>
                            <a:srgbClr val="000000"/>
                          </a:solidFill>
                          <a:effectLst/>
                        </a:rPr>
                        <a:t>Inkomna ärenden 2024</a:t>
                      </a:r>
                      <a:endParaRPr lang="sv-SE" sz="1100" b="0" i="0" u="none" strike="noStrike">
                        <a:solidFill>
                          <a:srgbClr val="000000"/>
                        </a:solidFill>
                        <a:effectLst/>
                        <a:latin typeface="Calibri" panose="020F0502020204030204" pitchFamily="34" charset="0"/>
                      </a:endParaRPr>
                    </a:p>
                  </a:txBody>
                  <a:tcPr marL="9525" marR="9525" marT="9525" anchor="b"/>
                </a:tc>
                <a:tc>
                  <a:txBody>
                    <a:bodyPr/>
                    <a:lstStyle/>
                    <a:p>
                      <a:pPr algn="r" fontAlgn="b">
                        <a:buNone/>
                      </a:pPr>
                      <a:r>
                        <a:rPr lang="sv-SE" sz="1100" b="0" u="none" strike="noStrike" dirty="0">
                          <a:solidFill>
                            <a:srgbClr val="000000"/>
                          </a:solidFill>
                          <a:effectLst/>
                        </a:rPr>
                        <a:t>Inkomna ärende 2025</a:t>
                      </a:r>
                      <a:endParaRPr lang="sv-SE" sz="1100" b="0" i="0" u="none" strike="noStrike" dirty="0">
                        <a:solidFill>
                          <a:srgbClr val="000000"/>
                        </a:solidFill>
                        <a:effectLst/>
                        <a:latin typeface="Calibri" panose="020F0502020204030204" pitchFamily="34" charset="0"/>
                      </a:endParaRPr>
                    </a:p>
                  </a:txBody>
                  <a:tcPr marL="9525" marR="9525" marT="9525" anchor="b"/>
                </a:tc>
                <a:extLst>
                  <a:ext uri="{0D108BD9-81ED-4DB2-BD59-A6C34878D82A}">
                    <a16:rowId xmlns:a16="http://schemas.microsoft.com/office/drawing/2014/main" val="2097967067"/>
                  </a:ext>
                </a:extLst>
              </a:tr>
              <a:tr h="256413">
                <a:tc>
                  <a:txBody>
                    <a:bodyPr/>
                    <a:lstStyle/>
                    <a:p>
                      <a:pPr algn="l" fontAlgn="b">
                        <a:buNone/>
                      </a:pPr>
                      <a:r>
                        <a:rPr lang="sv-SE" sz="1100" b="0" u="none" strike="noStrike">
                          <a:solidFill>
                            <a:srgbClr val="000000"/>
                          </a:solidFill>
                          <a:effectLst/>
                        </a:rPr>
                        <a:t>T1 jan-april</a:t>
                      </a:r>
                      <a:endParaRPr lang="sv-SE" sz="1100" b="0" i="0" u="none" strike="noStrike">
                        <a:solidFill>
                          <a:srgbClr val="000000"/>
                        </a:solidFill>
                        <a:effectLst/>
                        <a:latin typeface="Calibri" panose="020F0502020204030204" pitchFamily="34" charset="0"/>
                      </a:endParaRPr>
                    </a:p>
                  </a:txBody>
                  <a:tcPr marL="9525" marR="9525" marT="9525" anchor="b"/>
                </a:tc>
                <a:tc>
                  <a:txBody>
                    <a:bodyPr/>
                    <a:lstStyle/>
                    <a:p>
                      <a:pPr algn="r" fontAlgn="b">
                        <a:buNone/>
                      </a:pPr>
                      <a:r>
                        <a:rPr lang="sv-SE" sz="1100" b="0" u="none" strike="noStrike" dirty="0">
                          <a:solidFill>
                            <a:srgbClr val="000000"/>
                          </a:solidFill>
                          <a:effectLst/>
                        </a:rPr>
                        <a:t>48390</a:t>
                      </a:r>
                      <a:endParaRPr lang="sv-SE" sz="1100" b="0" i="0" u="none" strike="noStrike" dirty="0">
                        <a:solidFill>
                          <a:srgbClr val="000000"/>
                        </a:solidFill>
                        <a:effectLst/>
                        <a:latin typeface="Calibri" panose="020F0502020204030204" pitchFamily="34" charset="0"/>
                      </a:endParaRPr>
                    </a:p>
                  </a:txBody>
                  <a:tcPr marL="9525" marR="9525" marT="9525" anchor="b"/>
                </a:tc>
                <a:tc>
                  <a:txBody>
                    <a:bodyPr/>
                    <a:lstStyle/>
                    <a:p>
                      <a:pPr algn="r" fontAlgn="b">
                        <a:buNone/>
                      </a:pPr>
                      <a:r>
                        <a:rPr lang="sv-SE" sz="1100" b="0" u="none" strike="noStrike" dirty="0">
                          <a:solidFill>
                            <a:srgbClr val="000000"/>
                          </a:solidFill>
                          <a:effectLst/>
                        </a:rPr>
                        <a:t>61 660</a:t>
                      </a:r>
                      <a:endParaRPr lang="sv-SE" sz="1100" b="0" i="0" u="none" strike="noStrike" dirty="0">
                        <a:solidFill>
                          <a:srgbClr val="000000"/>
                        </a:solidFill>
                        <a:effectLst/>
                        <a:latin typeface="Calibri" panose="020F0502020204030204" pitchFamily="34" charset="0"/>
                      </a:endParaRPr>
                    </a:p>
                  </a:txBody>
                  <a:tcPr marL="9525" marR="9525" marT="9525" anchor="b"/>
                </a:tc>
                <a:tc>
                  <a:txBody>
                    <a:bodyPr/>
                    <a:lstStyle/>
                    <a:p>
                      <a:pPr algn="r" fontAlgn="b">
                        <a:buNone/>
                      </a:pPr>
                      <a:r>
                        <a:rPr lang="sv-SE" sz="1100" b="0" u="none" strike="noStrike" dirty="0">
                          <a:solidFill>
                            <a:srgbClr val="000000"/>
                          </a:solidFill>
                          <a:effectLst/>
                        </a:rPr>
                        <a:t>75 665</a:t>
                      </a:r>
                      <a:endParaRPr lang="sv-SE" sz="1100" b="0" i="0" u="none" strike="noStrike" dirty="0">
                        <a:solidFill>
                          <a:srgbClr val="000000"/>
                        </a:solidFill>
                        <a:effectLst/>
                        <a:latin typeface="Calibri" panose="020F0502020204030204" pitchFamily="34" charset="0"/>
                      </a:endParaRPr>
                    </a:p>
                  </a:txBody>
                  <a:tcPr marL="9525" marR="9525" marT="9525" anchor="b"/>
                </a:tc>
                <a:extLst>
                  <a:ext uri="{0D108BD9-81ED-4DB2-BD59-A6C34878D82A}">
                    <a16:rowId xmlns:a16="http://schemas.microsoft.com/office/drawing/2014/main" val="924053055"/>
                  </a:ext>
                </a:extLst>
              </a:tr>
              <a:tr h="256413">
                <a:tc>
                  <a:txBody>
                    <a:bodyPr/>
                    <a:lstStyle/>
                    <a:p>
                      <a:pPr algn="l" fontAlgn="b">
                        <a:buNone/>
                      </a:pPr>
                      <a:r>
                        <a:rPr lang="sv-SE" sz="1100" b="0" u="none" strike="noStrike" dirty="0">
                          <a:solidFill>
                            <a:srgbClr val="000000"/>
                          </a:solidFill>
                          <a:effectLst/>
                        </a:rPr>
                        <a:t>T2 jan -aug</a:t>
                      </a:r>
                      <a:endParaRPr lang="sv-SE" sz="1100" b="0" i="0" u="none" strike="noStrike" dirty="0">
                        <a:solidFill>
                          <a:srgbClr val="000000"/>
                        </a:solidFill>
                        <a:effectLst/>
                        <a:latin typeface="Calibri" panose="020F0502020204030204" pitchFamily="34" charset="0"/>
                      </a:endParaRPr>
                    </a:p>
                  </a:txBody>
                  <a:tcPr marL="9525" marR="9525" marT="9525" anchor="b"/>
                </a:tc>
                <a:tc>
                  <a:txBody>
                    <a:bodyPr/>
                    <a:lstStyle/>
                    <a:p>
                      <a:pPr algn="r" fontAlgn="b">
                        <a:buNone/>
                      </a:pPr>
                      <a:r>
                        <a:rPr lang="sv-SE" sz="1100" b="0" u="none" strike="noStrike">
                          <a:solidFill>
                            <a:srgbClr val="000000"/>
                          </a:solidFill>
                          <a:effectLst/>
                        </a:rPr>
                        <a:t>94688</a:t>
                      </a:r>
                      <a:endParaRPr lang="sv-SE" sz="1100" b="0" i="0" u="none" strike="noStrike">
                        <a:solidFill>
                          <a:srgbClr val="000000"/>
                        </a:solidFill>
                        <a:effectLst/>
                        <a:latin typeface="Calibri" panose="020F0502020204030204" pitchFamily="34" charset="0"/>
                      </a:endParaRPr>
                    </a:p>
                  </a:txBody>
                  <a:tcPr marL="9525" marR="9525" marT="9525" anchor="b"/>
                </a:tc>
                <a:tc>
                  <a:txBody>
                    <a:bodyPr/>
                    <a:lstStyle/>
                    <a:p>
                      <a:pPr algn="r" fontAlgn="b">
                        <a:buNone/>
                      </a:pPr>
                      <a:r>
                        <a:rPr lang="sv-SE" sz="1100" b="0" u="none" strike="noStrike">
                          <a:solidFill>
                            <a:srgbClr val="000000"/>
                          </a:solidFill>
                          <a:effectLst/>
                        </a:rPr>
                        <a:t>119 032</a:t>
                      </a:r>
                      <a:endParaRPr lang="sv-SE" sz="1100" b="0" i="0" u="none" strike="noStrike">
                        <a:solidFill>
                          <a:srgbClr val="000000"/>
                        </a:solidFill>
                        <a:effectLst/>
                        <a:latin typeface="Calibri" panose="020F0502020204030204" pitchFamily="34" charset="0"/>
                      </a:endParaRPr>
                    </a:p>
                  </a:txBody>
                  <a:tcPr marL="9525" marR="9525" marT="9525" anchor="b"/>
                </a:tc>
                <a:tc>
                  <a:txBody>
                    <a:bodyPr/>
                    <a:lstStyle/>
                    <a:p>
                      <a:pPr algn="r" fontAlgn="b">
                        <a:buNone/>
                      </a:pPr>
                      <a:r>
                        <a:rPr lang="sv-SE" sz="1100" b="0" u="none" strike="noStrike" dirty="0">
                          <a:solidFill>
                            <a:srgbClr val="000000"/>
                          </a:solidFill>
                          <a:effectLst/>
                        </a:rPr>
                        <a:t>143 962</a:t>
                      </a:r>
                      <a:endParaRPr lang="sv-SE" sz="1100" b="0" i="0" u="none" strike="noStrike" dirty="0">
                        <a:solidFill>
                          <a:srgbClr val="000000"/>
                        </a:solidFill>
                        <a:effectLst/>
                        <a:latin typeface="Calibri" panose="020F0502020204030204" pitchFamily="34" charset="0"/>
                      </a:endParaRPr>
                    </a:p>
                  </a:txBody>
                  <a:tcPr marL="9525" marR="9525" marT="9525" anchor="b"/>
                </a:tc>
                <a:extLst>
                  <a:ext uri="{0D108BD9-81ED-4DB2-BD59-A6C34878D82A}">
                    <a16:rowId xmlns:a16="http://schemas.microsoft.com/office/drawing/2014/main" val="444175968"/>
                  </a:ext>
                </a:extLst>
              </a:tr>
              <a:tr h="256413">
                <a:tc>
                  <a:txBody>
                    <a:bodyPr/>
                    <a:lstStyle/>
                    <a:p>
                      <a:pPr algn="l" fontAlgn="b">
                        <a:buNone/>
                      </a:pPr>
                      <a:r>
                        <a:rPr lang="sv-SE" sz="1100" b="1" u="none" strike="noStrike" dirty="0">
                          <a:solidFill>
                            <a:srgbClr val="000000"/>
                          </a:solidFill>
                          <a:effectLst/>
                        </a:rPr>
                        <a:t>Jan-nov</a:t>
                      </a:r>
                      <a:endParaRPr lang="sv-SE" sz="1100" b="1" i="0" u="none" strike="noStrike" dirty="0">
                        <a:solidFill>
                          <a:srgbClr val="000000"/>
                        </a:solidFill>
                        <a:effectLst/>
                        <a:latin typeface="Calibri" panose="020F0502020204030204" pitchFamily="34" charset="0"/>
                      </a:endParaRPr>
                    </a:p>
                  </a:txBody>
                  <a:tcPr marL="9525" marR="9525" marT="9525" anchor="b"/>
                </a:tc>
                <a:tc>
                  <a:txBody>
                    <a:bodyPr/>
                    <a:lstStyle/>
                    <a:p>
                      <a:pPr algn="r" fontAlgn="b">
                        <a:buNone/>
                      </a:pPr>
                      <a:endParaRPr lang="sv-SE" sz="1100" b="0" i="0" u="none" strike="noStrike">
                        <a:solidFill>
                          <a:srgbClr val="000000"/>
                        </a:solidFill>
                        <a:effectLst/>
                        <a:latin typeface="Calibri" panose="020F0502020204030204" pitchFamily="34" charset="0"/>
                      </a:endParaRPr>
                    </a:p>
                  </a:txBody>
                  <a:tcPr marL="9525" marR="9525" marT="9525" anchor="b"/>
                </a:tc>
                <a:tc>
                  <a:txBody>
                    <a:bodyPr/>
                    <a:lstStyle/>
                    <a:p>
                      <a:pPr algn="r" fontAlgn="b">
                        <a:buNone/>
                      </a:pPr>
                      <a:endParaRPr lang="sv-SE" sz="1100" b="0" i="0" u="none" strike="noStrike">
                        <a:solidFill>
                          <a:srgbClr val="000000"/>
                        </a:solidFill>
                        <a:effectLst/>
                        <a:latin typeface="Calibri" panose="020F0502020204030204" pitchFamily="34" charset="0"/>
                      </a:endParaRPr>
                    </a:p>
                  </a:txBody>
                  <a:tcPr marL="9525" marR="9525" marT="9525" anchor="b"/>
                </a:tc>
                <a:tc>
                  <a:txBody>
                    <a:bodyPr/>
                    <a:lstStyle/>
                    <a:p>
                      <a:pPr algn="r" fontAlgn="b">
                        <a:buNone/>
                      </a:pPr>
                      <a:r>
                        <a:rPr lang="sv-SE" sz="1100" b="1" u="none" strike="noStrike" dirty="0">
                          <a:solidFill>
                            <a:srgbClr val="000000"/>
                          </a:solidFill>
                          <a:effectLst/>
                        </a:rPr>
                        <a:t>206 962</a:t>
                      </a:r>
                      <a:endParaRPr lang="sv-SE" sz="1100" b="1" i="0" u="none" strike="noStrike" dirty="0">
                        <a:solidFill>
                          <a:srgbClr val="000000"/>
                        </a:solidFill>
                        <a:effectLst/>
                        <a:latin typeface="Calibri" panose="020F0502020204030204" pitchFamily="34" charset="0"/>
                      </a:endParaRPr>
                    </a:p>
                  </a:txBody>
                  <a:tcPr marL="9525" marR="9525" marT="9525" anchor="b"/>
                </a:tc>
                <a:extLst>
                  <a:ext uri="{0D108BD9-81ED-4DB2-BD59-A6C34878D82A}">
                    <a16:rowId xmlns:a16="http://schemas.microsoft.com/office/drawing/2014/main" val="2914735202"/>
                  </a:ext>
                </a:extLst>
              </a:tr>
              <a:tr h="256413">
                <a:tc>
                  <a:txBody>
                    <a:bodyPr/>
                    <a:lstStyle/>
                    <a:p>
                      <a:pPr algn="l" fontAlgn="b">
                        <a:buNone/>
                      </a:pPr>
                      <a:r>
                        <a:rPr lang="sv-SE" sz="1100" b="0" u="none" strike="noStrike">
                          <a:solidFill>
                            <a:srgbClr val="000000"/>
                          </a:solidFill>
                          <a:effectLst/>
                        </a:rPr>
                        <a:t>T3 jan-dec</a:t>
                      </a:r>
                      <a:endParaRPr lang="sv-SE" sz="1100" b="0" i="0" u="none" strike="noStrike">
                        <a:solidFill>
                          <a:srgbClr val="000000"/>
                        </a:solidFill>
                        <a:effectLst/>
                        <a:latin typeface="Calibri" panose="020F0502020204030204" pitchFamily="34" charset="0"/>
                      </a:endParaRPr>
                    </a:p>
                  </a:txBody>
                  <a:tcPr marL="9525" marR="9525" marT="9525" anchor="b"/>
                </a:tc>
                <a:tc>
                  <a:txBody>
                    <a:bodyPr/>
                    <a:lstStyle/>
                    <a:p>
                      <a:pPr algn="r" fontAlgn="b">
                        <a:buNone/>
                      </a:pPr>
                      <a:r>
                        <a:rPr lang="sv-SE" sz="1100" b="0" u="none" strike="noStrike">
                          <a:solidFill>
                            <a:srgbClr val="000000"/>
                          </a:solidFill>
                          <a:effectLst/>
                        </a:rPr>
                        <a:t>147978</a:t>
                      </a:r>
                      <a:endParaRPr lang="sv-SE" sz="1100" b="0" i="0" u="none" strike="noStrike">
                        <a:solidFill>
                          <a:srgbClr val="000000"/>
                        </a:solidFill>
                        <a:effectLst/>
                        <a:latin typeface="Calibri" panose="020F0502020204030204" pitchFamily="34" charset="0"/>
                      </a:endParaRPr>
                    </a:p>
                  </a:txBody>
                  <a:tcPr marL="9525" marR="9525" marT="9525" anchor="b"/>
                </a:tc>
                <a:tc>
                  <a:txBody>
                    <a:bodyPr/>
                    <a:lstStyle/>
                    <a:p>
                      <a:pPr algn="r" fontAlgn="b">
                        <a:buNone/>
                      </a:pPr>
                      <a:r>
                        <a:rPr lang="sv-SE" sz="1100" b="0" u="none" strike="noStrike">
                          <a:solidFill>
                            <a:srgbClr val="000000"/>
                          </a:solidFill>
                          <a:effectLst/>
                        </a:rPr>
                        <a:t>185 018</a:t>
                      </a:r>
                      <a:endParaRPr lang="sv-SE" sz="1100" b="0" i="0" u="none" strike="noStrike">
                        <a:solidFill>
                          <a:srgbClr val="000000"/>
                        </a:solidFill>
                        <a:effectLst/>
                        <a:latin typeface="Calibri" panose="020F0502020204030204" pitchFamily="34" charset="0"/>
                      </a:endParaRPr>
                    </a:p>
                  </a:txBody>
                  <a:tcPr marL="9525" marR="9525" marT="9525" anchor="b"/>
                </a:tc>
                <a:tc>
                  <a:txBody>
                    <a:bodyPr/>
                    <a:lstStyle/>
                    <a:p>
                      <a:pPr algn="l" fontAlgn="b">
                        <a:buNone/>
                      </a:pPr>
                      <a:endParaRPr lang="sv-SE" sz="1100" b="0" i="0" u="none" strike="noStrike" dirty="0">
                        <a:solidFill>
                          <a:srgbClr val="000000"/>
                        </a:solidFill>
                        <a:effectLst/>
                        <a:latin typeface="Calibri" panose="020F0502020204030204" pitchFamily="34" charset="0"/>
                      </a:endParaRPr>
                    </a:p>
                  </a:txBody>
                  <a:tcPr marL="9525" marR="9525" marT="9525" anchor="b"/>
                </a:tc>
                <a:extLst>
                  <a:ext uri="{0D108BD9-81ED-4DB2-BD59-A6C34878D82A}">
                    <a16:rowId xmlns:a16="http://schemas.microsoft.com/office/drawing/2014/main" val="1236877894"/>
                  </a:ext>
                </a:extLst>
              </a:tr>
            </a:tbl>
          </a:graphicData>
        </a:graphic>
      </p:graphicFrame>
      <p:graphicFrame>
        <p:nvGraphicFramePr>
          <p:cNvPr id="10" name="Tabell 9">
            <a:extLst>
              <a:ext uri="{FF2B5EF4-FFF2-40B4-BE49-F238E27FC236}">
                <a16:creationId xmlns:a16="http://schemas.microsoft.com/office/drawing/2014/main" id="{12BFE118-3B38-8E60-9971-D6F0FD970E9A}"/>
              </a:ext>
            </a:extLst>
          </p:cNvPr>
          <p:cNvGraphicFramePr>
            <a:graphicFrameLocks noGrp="1"/>
          </p:cNvGraphicFramePr>
          <p:nvPr>
            <p:extLst>
              <p:ext uri="{D42A27DB-BD31-4B8C-83A1-F6EECF244321}">
                <p14:modId xmlns:p14="http://schemas.microsoft.com/office/powerpoint/2010/main" val="3243113347"/>
              </p:ext>
            </p:extLst>
          </p:nvPr>
        </p:nvGraphicFramePr>
        <p:xfrm>
          <a:off x="6339979" y="3747843"/>
          <a:ext cx="5473700" cy="1426276"/>
        </p:xfrm>
        <a:graphic>
          <a:graphicData uri="http://schemas.openxmlformats.org/drawingml/2006/table">
            <a:tbl>
              <a:tblPr>
                <a:tableStyleId>{35758FB7-9AC5-4552-8A53-C91805E547FA}</a:tableStyleId>
              </a:tblPr>
              <a:tblGrid>
                <a:gridCol w="905400">
                  <a:extLst>
                    <a:ext uri="{9D8B030D-6E8A-4147-A177-3AD203B41FA5}">
                      <a16:colId xmlns:a16="http://schemas.microsoft.com/office/drawing/2014/main" val="3125474702"/>
                    </a:ext>
                  </a:extLst>
                </a:gridCol>
                <a:gridCol w="1439110">
                  <a:extLst>
                    <a:ext uri="{9D8B030D-6E8A-4147-A177-3AD203B41FA5}">
                      <a16:colId xmlns:a16="http://schemas.microsoft.com/office/drawing/2014/main" val="53436462"/>
                    </a:ext>
                  </a:extLst>
                </a:gridCol>
                <a:gridCol w="1667842">
                  <a:extLst>
                    <a:ext uri="{9D8B030D-6E8A-4147-A177-3AD203B41FA5}">
                      <a16:colId xmlns:a16="http://schemas.microsoft.com/office/drawing/2014/main" val="554895304"/>
                    </a:ext>
                  </a:extLst>
                </a:gridCol>
                <a:gridCol w="1461348">
                  <a:extLst>
                    <a:ext uri="{9D8B030D-6E8A-4147-A177-3AD203B41FA5}">
                      <a16:colId xmlns:a16="http://schemas.microsoft.com/office/drawing/2014/main" val="3145347831"/>
                    </a:ext>
                  </a:extLst>
                </a:gridCol>
              </a:tblGrid>
              <a:tr h="246315">
                <a:tc>
                  <a:txBody>
                    <a:bodyPr/>
                    <a:lstStyle/>
                    <a:p>
                      <a:pPr algn="l" fontAlgn="b">
                        <a:buNone/>
                      </a:pPr>
                      <a:endParaRPr lang="sv-SE" sz="1100" b="0" i="0" u="none" strike="noStrike" dirty="0">
                        <a:solidFill>
                          <a:srgbClr val="000000"/>
                        </a:solidFill>
                        <a:effectLst/>
                        <a:latin typeface="Calibri" panose="020F0502020204030204" pitchFamily="34" charset="0"/>
                      </a:endParaRPr>
                    </a:p>
                  </a:txBody>
                  <a:tcPr marL="9525" marR="9525" marT="9525" anchor="b"/>
                </a:tc>
                <a:tc>
                  <a:txBody>
                    <a:bodyPr/>
                    <a:lstStyle/>
                    <a:p>
                      <a:pPr algn="r" fontAlgn="b">
                        <a:buNone/>
                      </a:pPr>
                      <a:r>
                        <a:rPr lang="sv-SE" sz="1100" b="0" u="none" strike="noStrike">
                          <a:solidFill>
                            <a:srgbClr val="000000"/>
                          </a:solidFill>
                          <a:effectLst/>
                        </a:rPr>
                        <a:t>Skickade ärenden 2023</a:t>
                      </a:r>
                      <a:endParaRPr lang="sv-SE" sz="1100" b="0" i="0" u="none" strike="noStrike">
                        <a:solidFill>
                          <a:srgbClr val="000000"/>
                        </a:solidFill>
                        <a:effectLst/>
                        <a:latin typeface="Calibri" panose="020F0502020204030204" pitchFamily="34" charset="0"/>
                      </a:endParaRPr>
                    </a:p>
                  </a:txBody>
                  <a:tcPr marL="9525" marR="9525" marT="9525" anchor="b"/>
                </a:tc>
                <a:tc>
                  <a:txBody>
                    <a:bodyPr/>
                    <a:lstStyle/>
                    <a:p>
                      <a:pPr algn="r" fontAlgn="b">
                        <a:buNone/>
                      </a:pPr>
                      <a:r>
                        <a:rPr lang="sv-SE" sz="1100" b="0" u="none" strike="noStrike">
                          <a:solidFill>
                            <a:srgbClr val="000000"/>
                          </a:solidFill>
                          <a:effectLst/>
                        </a:rPr>
                        <a:t>Skickade ärenden 2024</a:t>
                      </a:r>
                      <a:endParaRPr lang="sv-SE" sz="1100" b="0" i="0" u="none" strike="noStrike">
                        <a:solidFill>
                          <a:srgbClr val="000000"/>
                        </a:solidFill>
                        <a:effectLst/>
                        <a:latin typeface="Calibri" panose="020F0502020204030204" pitchFamily="34" charset="0"/>
                      </a:endParaRPr>
                    </a:p>
                  </a:txBody>
                  <a:tcPr marL="9525" marR="9525" marT="9525" anchor="b"/>
                </a:tc>
                <a:tc>
                  <a:txBody>
                    <a:bodyPr/>
                    <a:lstStyle/>
                    <a:p>
                      <a:pPr algn="r" fontAlgn="b">
                        <a:buNone/>
                      </a:pPr>
                      <a:r>
                        <a:rPr lang="sv-SE" sz="1100" b="0" u="none" strike="noStrike">
                          <a:solidFill>
                            <a:srgbClr val="000000"/>
                          </a:solidFill>
                          <a:effectLst/>
                        </a:rPr>
                        <a:t>Skickade ärenden 2025</a:t>
                      </a:r>
                      <a:endParaRPr lang="sv-SE" sz="1100" b="0" i="0" u="none" strike="noStrike">
                        <a:solidFill>
                          <a:srgbClr val="000000"/>
                        </a:solidFill>
                        <a:effectLst/>
                        <a:latin typeface="Calibri" panose="020F0502020204030204" pitchFamily="34" charset="0"/>
                      </a:endParaRPr>
                    </a:p>
                  </a:txBody>
                  <a:tcPr marL="9525" marR="9525" marT="9525" anchor="b"/>
                </a:tc>
                <a:extLst>
                  <a:ext uri="{0D108BD9-81ED-4DB2-BD59-A6C34878D82A}">
                    <a16:rowId xmlns:a16="http://schemas.microsoft.com/office/drawing/2014/main" val="251439228"/>
                  </a:ext>
                </a:extLst>
              </a:tr>
              <a:tr h="296806">
                <a:tc>
                  <a:txBody>
                    <a:bodyPr/>
                    <a:lstStyle/>
                    <a:p>
                      <a:pPr algn="l" fontAlgn="b">
                        <a:buNone/>
                      </a:pPr>
                      <a:r>
                        <a:rPr lang="sv-SE" sz="1100" b="0" u="none" strike="noStrike" dirty="0">
                          <a:solidFill>
                            <a:srgbClr val="000000"/>
                          </a:solidFill>
                          <a:effectLst/>
                        </a:rPr>
                        <a:t>T1 jan-april</a:t>
                      </a:r>
                      <a:endParaRPr lang="sv-SE" sz="1100" b="0" i="0" u="none" strike="noStrike" dirty="0">
                        <a:solidFill>
                          <a:srgbClr val="000000"/>
                        </a:solidFill>
                        <a:effectLst/>
                        <a:latin typeface="Calibri" panose="020F0502020204030204" pitchFamily="34" charset="0"/>
                      </a:endParaRPr>
                    </a:p>
                  </a:txBody>
                  <a:tcPr marL="9525" marR="9525" marT="9525" anchor="b"/>
                </a:tc>
                <a:tc>
                  <a:txBody>
                    <a:bodyPr/>
                    <a:lstStyle/>
                    <a:p>
                      <a:pPr algn="r" fontAlgn="b">
                        <a:buNone/>
                      </a:pPr>
                      <a:r>
                        <a:rPr lang="sv-SE" sz="1100" b="0" u="none" strike="noStrike">
                          <a:solidFill>
                            <a:srgbClr val="000000"/>
                          </a:solidFill>
                          <a:effectLst/>
                        </a:rPr>
                        <a:t>8 516</a:t>
                      </a:r>
                      <a:endParaRPr lang="sv-SE" sz="1100" b="0" i="0" u="none" strike="noStrike">
                        <a:solidFill>
                          <a:srgbClr val="000000"/>
                        </a:solidFill>
                        <a:effectLst/>
                        <a:latin typeface="Calibri" panose="020F0502020204030204" pitchFamily="34" charset="0"/>
                      </a:endParaRPr>
                    </a:p>
                  </a:txBody>
                  <a:tcPr marL="9525" marR="9525" marT="9525" anchor="b"/>
                </a:tc>
                <a:tc>
                  <a:txBody>
                    <a:bodyPr/>
                    <a:lstStyle/>
                    <a:p>
                      <a:pPr algn="r" fontAlgn="b">
                        <a:buNone/>
                      </a:pPr>
                      <a:r>
                        <a:rPr lang="sv-SE" sz="1100" b="0" u="none" strike="noStrike">
                          <a:solidFill>
                            <a:srgbClr val="000000"/>
                          </a:solidFill>
                          <a:effectLst/>
                        </a:rPr>
                        <a:t>14 676</a:t>
                      </a:r>
                      <a:endParaRPr lang="sv-SE" sz="1100" b="0" i="0" u="none" strike="noStrike">
                        <a:solidFill>
                          <a:srgbClr val="000000"/>
                        </a:solidFill>
                        <a:effectLst/>
                        <a:latin typeface="Calibri" panose="020F0502020204030204" pitchFamily="34" charset="0"/>
                      </a:endParaRPr>
                    </a:p>
                  </a:txBody>
                  <a:tcPr marL="9525" marR="9525" marT="9525" anchor="b"/>
                </a:tc>
                <a:tc>
                  <a:txBody>
                    <a:bodyPr/>
                    <a:lstStyle/>
                    <a:p>
                      <a:pPr algn="r" fontAlgn="b">
                        <a:buNone/>
                      </a:pPr>
                      <a:r>
                        <a:rPr lang="sv-SE" sz="1100" b="0" u="none" strike="noStrike">
                          <a:solidFill>
                            <a:srgbClr val="000000"/>
                          </a:solidFill>
                          <a:effectLst/>
                        </a:rPr>
                        <a:t>25 895</a:t>
                      </a:r>
                      <a:endParaRPr lang="sv-SE" sz="1100" b="0" i="0" u="none" strike="noStrike">
                        <a:solidFill>
                          <a:srgbClr val="000000"/>
                        </a:solidFill>
                        <a:effectLst/>
                        <a:latin typeface="Calibri" panose="020F0502020204030204" pitchFamily="34" charset="0"/>
                      </a:endParaRPr>
                    </a:p>
                  </a:txBody>
                  <a:tcPr marL="9525" marR="9525" marT="9525" anchor="b"/>
                </a:tc>
                <a:extLst>
                  <a:ext uri="{0D108BD9-81ED-4DB2-BD59-A6C34878D82A}">
                    <a16:rowId xmlns:a16="http://schemas.microsoft.com/office/drawing/2014/main" val="3022052884"/>
                  </a:ext>
                </a:extLst>
              </a:tr>
              <a:tr h="246315">
                <a:tc>
                  <a:txBody>
                    <a:bodyPr/>
                    <a:lstStyle/>
                    <a:p>
                      <a:pPr algn="l" fontAlgn="b">
                        <a:buNone/>
                      </a:pPr>
                      <a:r>
                        <a:rPr lang="sv-SE" sz="1100" b="0" u="none" strike="noStrike" dirty="0">
                          <a:solidFill>
                            <a:srgbClr val="000000"/>
                          </a:solidFill>
                          <a:effectLst/>
                        </a:rPr>
                        <a:t>T2 jan -aug</a:t>
                      </a:r>
                      <a:endParaRPr lang="sv-SE" sz="1100" b="0" i="0" u="none" strike="noStrike" dirty="0">
                        <a:solidFill>
                          <a:srgbClr val="000000"/>
                        </a:solidFill>
                        <a:effectLst/>
                        <a:latin typeface="Calibri" panose="020F0502020204030204" pitchFamily="34" charset="0"/>
                      </a:endParaRPr>
                    </a:p>
                  </a:txBody>
                  <a:tcPr marL="9525" marR="9525" marT="9525" anchor="b"/>
                </a:tc>
                <a:tc>
                  <a:txBody>
                    <a:bodyPr/>
                    <a:lstStyle/>
                    <a:p>
                      <a:pPr algn="r" fontAlgn="b">
                        <a:buNone/>
                      </a:pPr>
                      <a:r>
                        <a:rPr lang="sv-SE" sz="1100" b="0" u="none" strike="noStrike">
                          <a:solidFill>
                            <a:srgbClr val="000000"/>
                          </a:solidFill>
                          <a:effectLst/>
                        </a:rPr>
                        <a:t>17 257</a:t>
                      </a:r>
                      <a:endParaRPr lang="sv-SE" sz="1100" b="0" i="0" u="none" strike="noStrike">
                        <a:solidFill>
                          <a:srgbClr val="000000"/>
                        </a:solidFill>
                        <a:effectLst/>
                        <a:latin typeface="Calibri" panose="020F0502020204030204" pitchFamily="34" charset="0"/>
                      </a:endParaRPr>
                    </a:p>
                  </a:txBody>
                  <a:tcPr marL="9525" marR="9525" marT="9525" anchor="b"/>
                </a:tc>
                <a:tc>
                  <a:txBody>
                    <a:bodyPr/>
                    <a:lstStyle/>
                    <a:p>
                      <a:pPr algn="r" fontAlgn="b">
                        <a:buNone/>
                      </a:pPr>
                      <a:r>
                        <a:rPr lang="sv-SE" sz="1100" b="0" u="none" strike="noStrike">
                          <a:solidFill>
                            <a:srgbClr val="000000"/>
                          </a:solidFill>
                          <a:effectLst/>
                        </a:rPr>
                        <a:t>31 332</a:t>
                      </a:r>
                      <a:endParaRPr lang="sv-SE" sz="1100" b="0" i="0" u="none" strike="noStrike">
                        <a:solidFill>
                          <a:srgbClr val="000000"/>
                        </a:solidFill>
                        <a:effectLst/>
                        <a:latin typeface="Calibri" panose="020F0502020204030204" pitchFamily="34" charset="0"/>
                      </a:endParaRPr>
                    </a:p>
                  </a:txBody>
                  <a:tcPr marL="9525" marR="9525" marT="9525" anchor="b"/>
                </a:tc>
                <a:tc>
                  <a:txBody>
                    <a:bodyPr/>
                    <a:lstStyle/>
                    <a:p>
                      <a:pPr algn="r" fontAlgn="b">
                        <a:buNone/>
                      </a:pPr>
                      <a:r>
                        <a:rPr lang="sv-SE" sz="1100" b="0" u="none" strike="noStrike">
                          <a:solidFill>
                            <a:srgbClr val="000000"/>
                          </a:solidFill>
                          <a:effectLst/>
                        </a:rPr>
                        <a:t>46 596</a:t>
                      </a:r>
                      <a:endParaRPr lang="sv-SE" sz="1100" b="0" i="0" u="none" strike="noStrike">
                        <a:solidFill>
                          <a:srgbClr val="000000"/>
                        </a:solidFill>
                        <a:effectLst/>
                        <a:latin typeface="Calibri" panose="020F0502020204030204" pitchFamily="34" charset="0"/>
                      </a:endParaRPr>
                    </a:p>
                  </a:txBody>
                  <a:tcPr marL="9525" marR="9525" marT="9525" anchor="b"/>
                </a:tc>
                <a:extLst>
                  <a:ext uri="{0D108BD9-81ED-4DB2-BD59-A6C34878D82A}">
                    <a16:rowId xmlns:a16="http://schemas.microsoft.com/office/drawing/2014/main" val="561029146"/>
                  </a:ext>
                </a:extLst>
              </a:tr>
              <a:tr h="246315">
                <a:tc>
                  <a:txBody>
                    <a:bodyPr/>
                    <a:lstStyle/>
                    <a:p>
                      <a:pPr algn="l" fontAlgn="b">
                        <a:buNone/>
                      </a:pPr>
                      <a:r>
                        <a:rPr lang="sv-SE" sz="1100" b="1" u="none" strike="noStrike" dirty="0">
                          <a:solidFill>
                            <a:srgbClr val="000000"/>
                          </a:solidFill>
                          <a:effectLst/>
                        </a:rPr>
                        <a:t>Jan-nov</a:t>
                      </a:r>
                      <a:endParaRPr lang="sv-SE" sz="1100" b="1" i="0" u="none" strike="noStrike" dirty="0">
                        <a:solidFill>
                          <a:srgbClr val="000000"/>
                        </a:solidFill>
                        <a:effectLst/>
                        <a:latin typeface="Calibri" panose="020F0502020204030204" pitchFamily="34" charset="0"/>
                      </a:endParaRPr>
                    </a:p>
                  </a:txBody>
                  <a:tcPr marL="9525" marR="9525" marT="9525" anchor="b"/>
                </a:tc>
                <a:tc>
                  <a:txBody>
                    <a:bodyPr/>
                    <a:lstStyle/>
                    <a:p>
                      <a:pPr algn="r" fontAlgn="b">
                        <a:buNone/>
                      </a:pPr>
                      <a:endParaRPr lang="sv-SE" sz="1100" b="0" i="0" u="none" strike="noStrike" dirty="0">
                        <a:solidFill>
                          <a:srgbClr val="000000"/>
                        </a:solidFill>
                        <a:effectLst/>
                        <a:latin typeface="Calibri" panose="020F0502020204030204" pitchFamily="34" charset="0"/>
                      </a:endParaRPr>
                    </a:p>
                  </a:txBody>
                  <a:tcPr marL="9525" marR="9525" marT="9525" anchor="b"/>
                </a:tc>
                <a:tc>
                  <a:txBody>
                    <a:bodyPr/>
                    <a:lstStyle/>
                    <a:p>
                      <a:pPr algn="r" fontAlgn="b">
                        <a:buNone/>
                      </a:pPr>
                      <a:endParaRPr lang="sv-SE" sz="1100" b="0" i="0" u="none" strike="noStrike">
                        <a:solidFill>
                          <a:srgbClr val="000000"/>
                        </a:solidFill>
                        <a:effectLst/>
                        <a:latin typeface="Calibri" panose="020F0502020204030204" pitchFamily="34" charset="0"/>
                      </a:endParaRPr>
                    </a:p>
                  </a:txBody>
                  <a:tcPr marL="9525" marR="9525" marT="9525" anchor="b"/>
                </a:tc>
                <a:tc>
                  <a:txBody>
                    <a:bodyPr/>
                    <a:lstStyle/>
                    <a:p>
                      <a:pPr algn="r" fontAlgn="b">
                        <a:buNone/>
                      </a:pPr>
                      <a:r>
                        <a:rPr lang="sv-SE" sz="1100" b="1" u="none" strike="noStrike" dirty="0">
                          <a:solidFill>
                            <a:srgbClr val="000000"/>
                          </a:solidFill>
                          <a:effectLst/>
                        </a:rPr>
                        <a:t>72 080</a:t>
                      </a:r>
                      <a:endParaRPr lang="sv-SE" sz="1100" b="1" i="0" u="none" strike="noStrike" dirty="0">
                        <a:solidFill>
                          <a:srgbClr val="000000"/>
                        </a:solidFill>
                        <a:effectLst/>
                        <a:latin typeface="Calibri" panose="020F0502020204030204" pitchFamily="34" charset="0"/>
                      </a:endParaRPr>
                    </a:p>
                  </a:txBody>
                  <a:tcPr marL="9525" marR="9525" marT="9525" anchor="b"/>
                </a:tc>
                <a:extLst>
                  <a:ext uri="{0D108BD9-81ED-4DB2-BD59-A6C34878D82A}">
                    <a16:rowId xmlns:a16="http://schemas.microsoft.com/office/drawing/2014/main" val="1574132876"/>
                  </a:ext>
                </a:extLst>
              </a:tr>
              <a:tr h="246315">
                <a:tc>
                  <a:txBody>
                    <a:bodyPr/>
                    <a:lstStyle/>
                    <a:p>
                      <a:pPr algn="l" fontAlgn="b">
                        <a:buNone/>
                      </a:pPr>
                      <a:r>
                        <a:rPr lang="sv-SE" sz="1100" b="0" u="none" strike="noStrike">
                          <a:solidFill>
                            <a:srgbClr val="000000"/>
                          </a:solidFill>
                          <a:effectLst/>
                        </a:rPr>
                        <a:t>T3 jan-dec</a:t>
                      </a:r>
                      <a:endParaRPr lang="sv-SE" sz="1100" b="0" i="0" u="none" strike="noStrike">
                        <a:solidFill>
                          <a:srgbClr val="000000"/>
                        </a:solidFill>
                        <a:effectLst/>
                        <a:latin typeface="Calibri" panose="020F0502020204030204" pitchFamily="34" charset="0"/>
                      </a:endParaRPr>
                    </a:p>
                  </a:txBody>
                  <a:tcPr marL="9525" marR="9525" marT="9525" anchor="b"/>
                </a:tc>
                <a:tc>
                  <a:txBody>
                    <a:bodyPr/>
                    <a:lstStyle/>
                    <a:p>
                      <a:pPr algn="r" fontAlgn="b">
                        <a:buNone/>
                      </a:pPr>
                      <a:r>
                        <a:rPr lang="sv-SE" sz="1100" b="0" u="none" strike="noStrike" dirty="0">
                          <a:solidFill>
                            <a:srgbClr val="000000"/>
                          </a:solidFill>
                          <a:effectLst/>
                        </a:rPr>
                        <a:t>30 155</a:t>
                      </a:r>
                      <a:endParaRPr lang="sv-SE" sz="1100" b="0" i="0" u="none" strike="noStrike" dirty="0">
                        <a:solidFill>
                          <a:srgbClr val="000000"/>
                        </a:solidFill>
                        <a:effectLst/>
                        <a:latin typeface="Calibri" panose="020F0502020204030204" pitchFamily="34" charset="0"/>
                      </a:endParaRPr>
                    </a:p>
                  </a:txBody>
                  <a:tcPr marL="9525" marR="9525" marT="9525" anchor="b"/>
                </a:tc>
                <a:tc>
                  <a:txBody>
                    <a:bodyPr/>
                    <a:lstStyle/>
                    <a:p>
                      <a:pPr algn="r" fontAlgn="b">
                        <a:buNone/>
                      </a:pPr>
                      <a:r>
                        <a:rPr lang="sv-SE" sz="1100" b="0" u="none" strike="noStrike" dirty="0">
                          <a:solidFill>
                            <a:srgbClr val="000000"/>
                          </a:solidFill>
                          <a:effectLst/>
                        </a:rPr>
                        <a:t>52 491</a:t>
                      </a:r>
                      <a:endParaRPr lang="sv-SE" sz="1100" b="0" i="0" u="none" strike="noStrike" dirty="0">
                        <a:solidFill>
                          <a:srgbClr val="000000"/>
                        </a:solidFill>
                        <a:effectLst/>
                        <a:latin typeface="Calibri" panose="020F0502020204030204" pitchFamily="34" charset="0"/>
                      </a:endParaRPr>
                    </a:p>
                  </a:txBody>
                  <a:tcPr marL="9525" marR="9525" marT="9525" anchor="b"/>
                </a:tc>
                <a:tc>
                  <a:txBody>
                    <a:bodyPr/>
                    <a:lstStyle/>
                    <a:p>
                      <a:pPr algn="l" fontAlgn="b">
                        <a:buNone/>
                      </a:pPr>
                      <a:endParaRPr lang="sv-SE" sz="1100" b="0" i="0" u="none" strike="noStrike" dirty="0">
                        <a:solidFill>
                          <a:srgbClr val="000000"/>
                        </a:solidFill>
                        <a:effectLst/>
                        <a:latin typeface="Calibri" panose="020F0502020204030204" pitchFamily="34" charset="0"/>
                      </a:endParaRPr>
                    </a:p>
                  </a:txBody>
                  <a:tcPr marL="9525" marR="9525" marT="9525" anchor="b"/>
                </a:tc>
                <a:extLst>
                  <a:ext uri="{0D108BD9-81ED-4DB2-BD59-A6C34878D82A}">
                    <a16:rowId xmlns:a16="http://schemas.microsoft.com/office/drawing/2014/main" val="1363021910"/>
                  </a:ext>
                </a:extLst>
              </a:tr>
            </a:tbl>
          </a:graphicData>
        </a:graphic>
      </p:graphicFrame>
      <p:sp>
        <p:nvSpPr>
          <p:cNvPr id="11" name="textruta 10">
            <a:extLst>
              <a:ext uri="{FF2B5EF4-FFF2-40B4-BE49-F238E27FC236}">
                <a16:creationId xmlns:a16="http://schemas.microsoft.com/office/drawing/2014/main" id="{FD8DCD42-02CF-A52B-DB79-20C82422DDDA}"/>
              </a:ext>
            </a:extLst>
          </p:cNvPr>
          <p:cNvSpPr txBox="1"/>
          <p:nvPr/>
        </p:nvSpPr>
        <p:spPr>
          <a:xfrm>
            <a:off x="276721" y="205286"/>
            <a:ext cx="6287023" cy="365125"/>
          </a:xfrm>
          <a:prstGeom prst="rect">
            <a:avLst/>
          </a:prstGeom>
          <a:noFill/>
        </p:spPr>
        <p:txBody>
          <a:bodyPr wrap="square" lIns="0" tIns="0" rIns="0" bIns="0" rtlCol="0">
            <a:noAutofit/>
          </a:bodyPr>
          <a:lstStyle/>
          <a:p>
            <a:pPr algn="l"/>
            <a:r>
              <a:rPr lang="sv-SE" sz="2800" dirty="0">
                <a:solidFill>
                  <a:schemeClr val="accent2"/>
                </a:solidFill>
                <a:latin typeface="+mj-lt"/>
              </a:rPr>
              <a:t>Statistik januari-november </a:t>
            </a:r>
          </a:p>
        </p:txBody>
      </p:sp>
      <p:sp>
        <p:nvSpPr>
          <p:cNvPr id="12" name="textruta 11">
            <a:extLst>
              <a:ext uri="{FF2B5EF4-FFF2-40B4-BE49-F238E27FC236}">
                <a16:creationId xmlns:a16="http://schemas.microsoft.com/office/drawing/2014/main" id="{A7ECFFC5-6E77-7811-E57F-1F3CFDEC4024}"/>
              </a:ext>
            </a:extLst>
          </p:cNvPr>
          <p:cNvSpPr txBox="1"/>
          <p:nvPr/>
        </p:nvSpPr>
        <p:spPr>
          <a:xfrm>
            <a:off x="276721" y="859221"/>
            <a:ext cx="3418586" cy="292685"/>
          </a:xfrm>
          <a:prstGeom prst="rect">
            <a:avLst/>
          </a:prstGeom>
          <a:noFill/>
        </p:spPr>
        <p:txBody>
          <a:bodyPr wrap="square" lIns="0" tIns="0" rIns="0" bIns="0" rtlCol="0">
            <a:noAutofit/>
          </a:bodyPr>
          <a:lstStyle/>
          <a:p>
            <a:pPr algn="l"/>
            <a:r>
              <a:rPr lang="sv-SE" dirty="0">
                <a:solidFill>
                  <a:schemeClr val="accent2"/>
                </a:solidFill>
              </a:rPr>
              <a:t>Stöd och behandling</a:t>
            </a:r>
          </a:p>
        </p:txBody>
      </p:sp>
      <p:sp>
        <p:nvSpPr>
          <p:cNvPr id="14" name="textruta 13">
            <a:extLst>
              <a:ext uri="{FF2B5EF4-FFF2-40B4-BE49-F238E27FC236}">
                <a16:creationId xmlns:a16="http://schemas.microsoft.com/office/drawing/2014/main" id="{E3C24508-9222-E5FE-3F17-D972F5900E43}"/>
              </a:ext>
            </a:extLst>
          </p:cNvPr>
          <p:cNvSpPr txBox="1"/>
          <p:nvPr/>
        </p:nvSpPr>
        <p:spPr>
          <a:xfrm>
            <a:off x="6969753" y="856944"/>
            <a:ext cx="4549801" cy="294962"/>
          </a:xfrm>
          <a:prstGeom prst="rect">
            <a:avLst/>
          </a:prstGeom>
          <a:noFill/>
        </p:spPr>
        <p:txBody>
          <a:bodyPr wrap="square" lIns="0" tIns="0" rIns="0" bIns="0" rtlCol="0">
            <a:noAutofit/>
          </a:bodyPr>
          <a:lstStyle/>
          <a:p>
            <a:pPr algn="l"/>
            <a:r>
              <a:rPr lang="sv-SE" dirty="0">
                <a:solidFill>
                  <a:schemeClr val="accent2"/>
                </a:solidFill>
              </a:rPr>
              <a:t>1177 Formulärhantering</a:t>
            </a:r>
          </a:p>
        </p:txBody>
      </p:sp>
      <p:sp>
        <p:nvSpPr>
          <p:cNvPr id="15" name="textruta 14">
            <a:extLst>
              <a:ext uri="{FF2B5EF4-FFF2-40B4-BE49-F238E27FC236}">
                <a16:creationId xmlns:a16="http://schemas.microsoft.com/office/drawing/2014/main" id="{E5321E57-AF09-998E-D239-472C4CC2107A}"/>
              </a:ext>
            </a:extLst>
          </p:cNvPr>
          <p:cNvSpPr txBox="1"/>
          <p:nvPr/>
        </p:nvSpPr>
        <p:spPr>
          <a:xfrm>
            <a:off x="276721" y="3429000"/>
            <a:ext cx="3418586" cy="292685"/>
          </a:xfrm>
          <a:prstGeom prst="rect">
            <a:avLst/>
          </a:prstGeom>
          <a:noFill/>
        </p:spPr>
        <p:txBody>
          <a:bodyPr wrap="square" lIns="0" tIns="0" rIns="0" bIns="0" rtlCol="0">
            <a:noAutofit/>
          </a:bodyPr>
          <a:lstStyle/>
          <a:p>
            <a:pPr algn="l"/>
            <a:r>
              <a:rPr lang="sv-SE" dirty="0">
                <a:solidFill>
                  <a:schemeClr val="accent2"/>
                </a:solidFill>
              </a:rPr>
              <a:t>Personalverktyget</a:t>
            </a:r>
          </a:p>
        </p:txBody>
      </p:sp>
    </p:spTree>
    <p:extLst>
      <p:ext uri="{BB962C8B-B14F-4D97-AF65-F5344CB8AC3E}">
        <p14:creationId xmlns:p14="http://schemas.microsoft.com/office/powerpoint/2010/main" val="4255143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177 Vårguiden">
  <a:themeElements>
    <a:clrScheme name="1177">
      <a:dk1>
        <a:sysClr val="windowText" lastClr="000000"/>
      </a:dk1>
      <a:lt1>
        <a:sysClr val="window" lastClr="FFFFFF"/>
      </a:lt1>
      <a:dk2>
        <a:srgbClr val="FA8100"/>
      </a:dk2>
      <a:lt2>
        <a:srgbClr val="636466"/>
      </a:lt2>
      <a:accent1>
        <a:srgbClr val="C12143"/>
      </a:accent1>
      <a:accent2>
        <a:srgbClr val="6A0032"/>
      </a:accent2>
      <a:accent3>
        <a:srgbClr val="FAEEF0"/>
      </a:accent3>
      <a:accent4>
        <a:srgbClr val="396291"/>
      </a:accent4>
      <a:accent5>
        <a:srgbClr val="438F2C"/>
      </a:accent5>
      <a:accent6>
        <a:srgbClr val="A9428B"/>
      </a:accent6>
      <a:hlink>
        <a:srgbClr val="C12143"/>
      </a:hlink>
      <a:folHlink>
        <a:srgbClr val="6A0032"/>
      </a:folHlink>
    </a:clrScheme>
    <a:fontScheme name="1177">
      <a:majorFont>
        <a:latin typeface="Inter"/>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smtClean="0"/>
        </a:defPPr>
      </a:lstStyle>
    </a:txDef>
  </a:objectDefaults>
  <a:extraClrSchemeLst/>
  <a:extLst>
    <a:ext uri="{05A4C25C-085E-4340-85A3-A5531E510DB2}">
      <thm15:themeFamily xmlns:thm15="http://schemas.microsoft.com/office/thememl/2012/main" name="1177_Mall_2022_PPT" id="{F0558235-F980-9842-AE80-35F66CA6E98D}" vid="{F832F52E-FA2C-7747-B507-937D1506238D}"/>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40A8FA8E6195A946B200B88B0835A30D" ma:contentTypeVersion="9" ma:contentTypeDescription="Skapa ett nytt dokument." ma:contentTypeScope="" ma:versionID="ad92ce0a77830390defd60abd5a34c1d">
  <xsd:schema xmlns:xsd="http://www.w3.org/2001/XMLSchema" xmlns:xs="http://www.w3.org/2001/XMLSchema" xmlns:p="http://schemas.microsoft.com/office/2006/metadata/properties" xmlns:ns2="3417e73c-6084-47b0-ae6c-250c3cd1f554" targetNamespace="http://schemas.microsoft.com/office/2006/metadata/properties" ma:root="true" ma:fieldsID="5320a948e25127d8154d5f1a7718fa99" ns2:_="">
    <xsd:import namespace="3417e73c-6084-47b0-ae6c-250c3cd1f554"/>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17e73c-6084-47b0-ae6c-250c3cd1f55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BillingMetadata" ma:index="1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46B6097-BFF4-42A6-85E1-F10AAD7A82B9}">
  <ds:schemaRefs>
    <ds:schemaRef ds:uri="http://schemas.microsoft.com/office/infopath/2007/PartnerControls"/>
    <ds:schemaRef ds:uri="http://purl.org/dc/terms/"/>
    <ds:schemaRef ds:uri="http://schemas.microsoft.com/office/2006/metadata/properties"/>
    <ds:schemaRef ds:uri="http://purl.org/dc/elements/1.1/"/>
    <ds:schemaRef ds:uri="3417e73c-6084-47b0-ae6c-250c3cd1f554"/>
    <ds:schemaRef ds:uri="http://schemas.microsoft.com/office/2006/documentManagement/type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F6E0838F-B118-41A5-89D3-1A6F90227F7D}">
  <ds:schemaRefs>
    <ds:schemaRef ds:uri="3417e73c-6084-47b0-ae6c-250c3cd1f55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0143B2D-9FF1-478D-8284-C26A5E21F8F0}">
  <ds:schemaRefs>
    <ds:schemaRef ds:uri="http://schemas.microsoft.com/sharepoint/v3/contenttype/forms"/>
  </ds:schemaRefs>
</ds:datastoreItem>
</file>

<file path=docMetadata/LabelInfo.xml><?xml version="1.0" encoding="utf-8"?>
<clbl:labelList xmlns:clbl="http://schemas.microsoft.com/office/2020/mipLabelMetadata">
  <clbl:label id="{3b0b0de0-301b-43bc-be01-b232acb4eea4}" enabled="1" method="Privileged" siteId="{d3b4cf3a-ca77-4a02-aefa-f4398591468f}" removed="0"/>
</clbl:labelList>
</file>

<file path=docProps/app.xml><?xml version="1.0" encoding="utf-8"?>
<Properties xmlns="http://schemas.openxmlformats.org/officeDocument/2006/extended-properties" xmlns:vt="http://schemas.openxmlformats.org/officeDocument/2006/docPropsVTypes">
  <Template>1177_Mall_2022_PPT</Template>
  <TotalTime>0</TotalTime>
  <Words>814</Words>
  <Application>Microsoft Office PowerPoint</Application>
  <PresentationFormat>Widescreen</PresentationFormat>
  <Paragraphs>170</Paragraphs>
  <Slides>30</Slides>
  <Notes>4</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1177 Vårguiden</vt:lpstr>
      <vt:lpstr>Användarforum 1177 e-tjänster</vt:lpstr>
      <vt:lpstr>PowerPoint Presentation</vt:lpstr>
      <vt:lpstr>Återblick förra forumet</vt:lpstr>
      <vt:lpstr>PowerPoint Presentation</vt:lpstr>
      <vt:lpstr>PowerPoint Presentation</vt:lpstr>
      <vt:lpstr>PowerPoint Presentation</vt:lpstr>
      <vt:lpstr>Driftstörning folktandvården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Hur tar man fram statistik?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Tack för detta år! God jul och gott nytt år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 rubrik kommer att stå här och kan vara på tre rader</dc:title>
  <dc:creator>Maria Karlsson</dc:creator>
  <cp:lastModifiedBy>Sandra Cedervall</cp:lastModifiedBy>
  <cp:revision>6</cp:revision>
  <dcterms:created xsi:type="dcterms:W3CDTF">2023-12-19T15:54:14Z</dcterms:created>
  <dcterms:modified xsi:type="dcterms:W3CDTF">2025-12-12T12:07:56Z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0x01010040A8FA8E6195A946B200B88B0835A30D</vt:lpwstr>
  </property>
  <property fmtid="{D5CDD505-2E9C-101B-9397-08002B2CF9AE}" pid="3" name="MediaServiceImageTags">
    <vt:lpwstr/>
  </property>
</Properties>
</file>