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1" r:id="rId8"/>
    <p:sldId id="262" r:id="rId9"/>
    <p:sldId id="264" r:id="rId10"/>
    <p:sldId id="263" r:id="rId11"/>
    <p:sldId id="265" r:id="rId12"/>
    <p:sldId id="26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D5631F-E949-FA0B-38C3-DECA6E8F9002}" name="Helena Öhlén" initials="HÖ" userId="S::helena.ohlen@regionjh.se::9675a5eb-85c4-47aa-a0f7-b0d8d639379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200"/>
    <a:srgbClr val="16DC37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Öhlén" userId="9675a5eb-85c4-47aa-a0f7-b0d8d6393797" providerId="ADAL" clId="{7219A643-19CD-43FB-8B56-0E3A710F9A62}"/>
    <pc:docChg chg="custSel modSld">
      <pc:chgData name="Helena Öhlén" userId="9675a5eb-85c4-47aa-a0f7-b0d8d6393797" providerId="ADAL" clId="{7219A643-19CD-43FB-8B56-0E3A710F9A62}" dt="2025-09-05T14:38:14.384" v="363" actId="20577"/>
      <pc:docMkLst>
        <pc:docMk/>
      </pc:docMkLst>
      <pc:sldChg chg="addSp delSp modSp mod modClrScheme chgLayout">
        <pc:chgData name="Helena Öhlén" userId="9675a5eb-85c4-47aa-a0f7-b0d8d6393797" providerId="ADAL" clId="{7219A643-19CD-43FB-8B56-0E3A710F9A62}" dt="2025-09-05T10:29:10.432" v="324" actId="1076"/>
        <pc:sldMkLst>
          <pc:docMk/>
          <pc:sldMk cId="1650485752" sldId="257"/>
        </pc:sldMkLst>
        <pc:spChg chg="mod ord">
          <ac:chgData name="Helena Öhlén" userId="9675a5eb-85c4-47aa-a0f7-b0d8d6393797" providerId="ADAL" clId="{7219A643-19CD-43FB-8B56-0E3A710F9A62}" dt="2025-09-04T13:50:29.705" v="0" actId="700"/>
          <ac:spMkLst>
            <pc:docMk/>
            <pc:sldMk cId="1650485752" sldId="257"/>
            <ac:spMk id="2" creationId="{F62BD8CF-6576-A602-B660-6F532D9E58BF}"/>
          </ac:spMkLst>
        </pc:spChg>
        <pc:spChg chg="mod ord">
          <ac:chgData name="Helena Öhlén" userId="9675a5eb-85c4-47aa-a0f7-b0d8d6393797" providerId="ADAL" clId="{7219A643-19CD-43FB-8B56-0E3A710F9A62}" dt="2025-09-05T10:28:28.746" v="316" actId="20577"/>
          <ac:spMkLst>
            <pc:docMk/>
            <pc:sldMk cId="1650485752" sldId="257"/>
            <ac:spMk id="3" creationId="{4704CB0D-48AE-104D-5953-CABF9A1CA0A2}"/>
          </ac:spMkLst>
        </pc:spChg>
        <pc:spChg chg="del">
          <ac:chgData name="Helena Öhlén" userId="9675a5eb-85c4-47aa-a0f7-b0d8d6393797" providerId="ADAL" clId="{7219A643-19CD-43FB-8B56-0E3A710F9A62}" dt="2025-09-04T13:50:29.705" v="0" actId="700"/>
          <ac:spMkLst>
            <pc:docMk/>
            <pc:sldMk cId="1650485752" sldId="257"/>
            <ac:spMk id="4" creationId="{AB6438AA-DC22-A4DE-C508-47A2782C0932}"/>
          </ac:spMkLst>
        </pc:spChg>
        <pc:picChg chg="add mod">
          <ac:chgData name="Helena Öhlén" userId="9675a5eb-85c4-47aa-a0f7-b0d8d6393797" providerId="ADAL" clId="{7219A643-19CD-43FB-8B56-0E3A710F9A62}" dt="2025-09-05T10:29:10.432" v="324" actId="1076"/>
          <ac:picMkLst>
            <pc:docMk/>
            <pc:sldMk cId="1650485752" sldId="257"/>
            <ac:picMk id="6" creationId="{F9B6F062-FF9E-5F75-ECA6-061FAEA78A70}"/>
          </ac:picMkLst>
        </pc:picChg>
        <pc:picChg chg="del mod">
          <ac:chgData name="Helena Öhlén" userId="9675a5eb-85c4-47aa-a0f7-b0d8d6393797" providerId="ADAL" clId="{7219A643-19CD-43FB-8B56-0E3A710F9A62}" dt="2025-09-05T10:21:37.662" v="312" actId="478"/>
          <ac:picMkLst>
            <pc:docMk/>
            <pc:sldMk cId="1650485752" sldId="257"/>
            <ac:picMk id="8" creationId="{D33F9240-E7ED-E2F3-63E6-75914744B5E6}"/>
          </ac:picMkLst>
        </pc:picChg>
        <pc:picChg chg="del mod">
          <ac:chgData name="Helena Öhlén" userId="9675a5eb-85c4-47aa-a0f7-b0d8d6393797" providerId="ADAL" clId="{7219A643-19CD-43FB-8B56-0E3A710F9A62}" dt="2025-09-05T10:20:12.256" v="248" actId="478"/>
          <ac:picMkLst>
            <pc:docMk/>
            <pc:sldMk cId="1650485752" sldId="257"/>
            <ac:picMk id="10" creationId="{3CC00D81-C856-3A60-42C4-C02236045A0F}"/>
          </ac:picMkLst>
        </pc:picChg>
      </pc:sldChg>
      <pc:sldChg chg="delSp modSp mod modClrScheme chgLayout">
        <pc:chgData name="Helena Öhlén" userId="9675a5eb-85c4-47aa-a0f7-b0d8d6393797" providerId="ADAL" clId="{7219A643-19CD-43FB-8B56-0E3A710F9A62}" dt="2025-09-04T13:56:21.387" v="9" actId="27636"/>
        <pc:sldMkLst>
          <pc:docMk/>
          <pc:sldMk cId="3219364153" sldId="258"/>
        </pc:sldMkLst>
        <pc:spChg chg="mod ord">
          <ac:chgData name="Helena Öhlén" userId="9675a5eb-85c4-47aa-a0f7-b0d8d6393797" providerId="ADAL" clId="{7219A643-19CD-43FB-8B56-0E3A710F9A62}" dt="2025-09-04T13:56:21.347" v="8" actId="700"/>
          <ac:spMkLst>
            <pc:docMk/>
            <pc:sldMk cId="3219364153" sldId="258"/>
            <ac:spMk id="2" creationId="{0382EF37-D7D9-7EE5-06FE-BE2269F3FBD9}"/>
          </ac:spMkLst>
        </pc:spChg>
        <pc:spChg chg="mod ord">
          <ac:chgData name="Helena Öhlén" userId="9675a5eb-85c4-47aa-a0f7-b0d8d6393797" providerId="ADAL" clId="{7219A643-19CD-43FB-8B56-0E3A710F9A62}" dt="2025-09-04T13:56:21.387" v="9" actId="27636"/>
          <ac:spMkLst>
            <pc:docMk/>
            <pc:sldMk cId="3219364153" sldId="258"/>
            <ac:spMk id="3" creationId="{02AA691A-8174-B871-90EC-21C1BE46C6D2}"/>
          </ac:spMkLst>
        </pc:spChg>
        <pc:spChg chg="del">
          <ac:chgData name="Helena Öhlén" userId="9675a5eb-85c4-47aa-a0f7-b0d8d6393797" providerId="ADAL" clId="{7219A643-19CD-43FB-8B56-0E3A710F9A62}" dt="2025-09-04T13:56:21.347" v="8" actId="700"/>
          <ac:spMkLst>
            <pc:docMk/>
            <pc:sldMk cId="3219364153" sldId="258"/>
            <ac:spMk id="4" creationId="{AA0FF6F3-4217-A0E1-FF7A-01A9AD4B9754}"/>
          </ac:spMkLst>
        </pc:spChg>
      </pc:sldChg>
      <pc:sldChg chg="delSp modSp mod modClrScheme chgLayout">
        <pc:chgData name="Helena Öhlén" userId="9675a5eb-85c4-47aa-a0f7-b0d8d6393797" providerId="ADAL" clId="{7219A643-19CD-43FB-8B56-0E3A710F9A62}" dt="2025-09-05T14:38:14.384" v="363" actId="20577"/>
        <pc:sldMkLst>
          <pc:docMk/>
          <pc:sldMk cId="2759185554" sldId="260"/>
        </pc:sldMkLst>
        <pc:spChg chg="mod ord">
          <ac:chgData name="Helena Öhlén" userId="9675a5eb-85c4-47aa-a0f7-b0d8d6393797" providerId="ADAL" clId="{7219A643-19CD-43FB-8B56-0E3A710F9A62}" dt="2025-09-05T14:38:14.384" v="363" actId="20577"/>
          <ac:spMkLst>
            <pc:docMk/>
            <pc:sldMk cId="2759185554" sldId="260"/>
            <ac:spMk id="2" creationId="{447E9FFD-CF00-5AED-7264-05D51E992C9C}"/>
          </ac:spMkLst>
        </pc:spChg>
        <pc:spChg chg="mod ord">
          <ac:chgData name="Helena Öhlén" userId="9675a5eb-85c4-47aa-a0f7-b0d8d6393797" providerId="ADAL" clId="{7219A643-19CD-43FB-8B56-0E3A710F9A62}" dt="2025-09-04T14:11:40.403" v="231" actId="13926"/>
          <ac:spMkLst>
            <pc:docMk/>
            <pc:sldMk cId="2759185554" sldId="260"/>
            <ac:spMk id="3" creationId="{71179A36-DF58-769E-5BF4-E0FAFC403815}"/>
          </ac:spMkLst>
        </pc:spChg>
        <pc:spChg chg="del">
          <ac:chgData name="Helena Öhlén" userId="9675a5eb-85c4-47aa-a0f7-b0d8d6393797" providerId="ADAL" clId="{7219A643-19CD-43FB-8B56-0E3A710F9A62}" dt="2025-09-04T14:10:40.921" v="196" actId="700"/>
          <ac:spMkLst>
            <pc:docMk/>
            <pc:sldMk cId="2759185554" sldId="260"/>
            <ac:spMk id="4" creationId="{F4DF7B92-01C8-BDB3-DF5A-E0781E8A13FF}"/>
          </ac:spMkLst>
        </pc:spChg>
      </pc:sldChg>
      <pc:sldChg chg="delSp modSp mod modClrScheme chgLayout">
        <pc:chgData name="Helena Öhlén" userId="9675a5eb-85c4-47aa-a0f7-b0d8d6393797" providerId="ADAL" clId="{7219A643-19CD-43FB-8B56-0E3A710F9A62}" dt="2025-09-04T14:00:08.060" v="78" actId="20577"/>
        <pc:sldMkLst>
          <pc:docMk/>
          <pc:sldMk cId="2510341242" sldId="261"/>
        </pc:sldMkLst>
        <pc:spChg chg="mod ord">
          <ac:chgData name="Helena Öhlén" userId="9675a5eb-85c4-47aa-a0f7-b0d8d6393797" providerId="ADAL" clId="{7219A643-19CD-43FB-8B56-0E3A710F9A62}" dt="2025-09-04T13:58:15.556" v="10" actId="700"/>
          <ac:spMkLst>
            <pc:docMk/>
            <pc:sldMk cId="2510341242" sldId="261"/>
            <ac:spMk id="2" creationId="{147C3A44-FAA3-2013-0187-1B1658D915C2}"/>
          </ac:spMkLst>
        </pc:spChg>
        <pc:spChg chg="mod ord">
          <ac:chgData name="Helena Öhlén" userId="9675a5eb-85c4-47aa-a0f7-b0d8d6393797" providerId="ADAL" clId="{7219A643-19CD-43FB-8B56-0E3A710F9A62}" dt="2025-09-04T14:00:08.060" v="78" actId="20577"/>
          <ac:spMkLst>
            <pc:docMk/>
            <pc:sldMk cId="2510341242" sldId="261"/>
            <ac:spMk id="3" creationId="{C40747C8-F0E7-1C3C-49A6-E2E813960109}"/>
          </ac:spMkLst>
        </pc:spChg>
        <pc:spChg chg="del">
          <ac:chgData name="Helena Öhlén" userId="9675a5eb-85c4-47aa-a0f7-b0d8d6393797" providerId="ADAL" clId="{7219A643-19CD-43FB-8B56-0E3A710F9A62}" dt="2025-09-04T13:58:15.556" v="10" actId="700"/>
          <ac:spMkLst>
            <pc:docMk/>
            <pc:sldMk cId="2510341242" sldId="261"/>
            <ac:spMk id="4" creationId="{E747095E-85A7-F1C7-1D95-4DE6478C21D7}"/>
          </ac:spMkLst>
        </pc:spChg>
      </pc:sldChg>
      <pc:sldChg chg="delSp modSp mod modClrScheme chgLayout">
        <pc:chgData name="Helena Öhlén" userId="9675a5eb-85c4-47aa-a0f7-b0d8d6393797" providerId="ADAL" clId="{7219A643-19CD-43FB-8B56-0E3A710F9A62}" dt="2025-09-04T14:01:19.539" v="79" actId="700"/>
        <pc:sldMkLst>
          <pc:docMk/>
          <pc:sldMk cId="3630219859" sldId="262"/>
        </pc:sldMkLst>
        <pc:spChg chg="mod ord">
          <ac:chgData name="Helena Öhlén" userId="9675a5eb-85c4-47aa-a0f7-b0d8d6393797" providerId="ADAL" clId="{7219A643-19CD-43FB-8B56-0E3A710F9A62}" dt="2025-09-04T14:01:19.539" v="79" actId="700"/>
          <ac:spMkLst>
            <pc:docMk/>
            <pc:sldMk cId="3630219859" sldId="262"/>
            <ac:spMk id="2" creationId="{58736F90-9CD6-5A58-D420-B62186FDC6FB}"/>
          </ac:spMkLst>
        </pc:spChg>
        <pc:spChg chg="mod ord">
          <ac:chgData name="Helena Öhlén" userId="9675a5eb-85c4-47aa-a0f7-b0d8d6393797" providerId="ADAL" clId="{7219A643-19CD-43FB-8B56-0E3A710F9A62}" dt="2025-09-04T14:01:19.539" v="79" actId="700"/>
          <ac:spMkLst>
            <pc:docMk/>
            <pc:sldMk cId="3630219859" sldId="262"/>
            <ac:spMk id="3" creationId="{6E450F2D-673D-CD3F-9DD1-F2B1817700C1}"/>
          </ac:spMkLst>
        </pc:spChg>
        <pc:spChg chg="del">
          <ac:chgData name="Helena Öhlén" userId="9675a5eb-85c4-47aa-a0f7-b0d8d6393797" providerId="ADAL" clId="{7219A643-19CD-43FB-8B56-0E3A710F9A62}" dt="2025-09-04T14:01:19.539" v="79" actId="700"/>
          <ac:spMkLst>
            <pc:docMk/>
            <pc:sldMk cId="3630219859" sldId="262"/>
            <ac:spMk id="4" creationId="{A2EA41A7-76C1-A961-258B-C48118CC0913}"/>
          </ac:spMkLst>
        </pc:spChg>
      </pc:sldChg>
      <pc:sldChg chg="delSp modSp mod modClrScheme chgLayout">
        <pc:chgData name="Helena Öhlén" userId="9675a5eb-85c4-47aa-a0f7-b0d8d6393797" providerId="ADAL" clId="{7219A643-19CD-43FB-8B56-0E3A710F9A62}" dt="2025-09-04T14:07:31.681" v="175" actId="14100"/>
        <pc:sldMkLst>
          <pc:docMk/>
          <pc:sldMk cId="3316383704" sldId="263"/>
        </pc:sldMkLst>
        <pc:spChg chg="mod ord">
          <ac:chgData name="Helena Öhlén" userId="9675a5eb-85c4-47aa-a0f7-b0d8d6393797" providerId="ADAL" clId="{7219A643-19CD-43FB-8B56-0E3A710F9A62}" dt="2025-09-04T14:04:03.080" v="82" actId="700"/>
          <ac:spMkLst>
            <pc:docMk/>
            <pc:sldMk cId="3316383704" sldId="263"/>
            <ac:spMk id="2" creationId="{C245C135-8FEC-8252-4B9E-2B46576B766D}"/>
          </ac:spMkLst>
        </pc:spChg>
        <pc:spChg chg="mod ord">
          <ac:chgData name="Helena Öhlén" userId="9675a5eb-85c4-47aa-a0f7-b0d8d6393797" providerId="ADAL" clId="{7219A643-19CD-43FB-8B56-0E3A710F9A62}" dt="2025-09-04T14:07:10.589" v="172" actId="313"/>
          <ac:spMkLst>
            <pc:docMk/>
            <pc:sldMk cId="3316383704" sldId="263"/>
            <ac:spMk id="3" creationId="{1C4B4340-A9C1-9D6E-66BC-2072703DD1A2}"/>
          </ac:spMkLst>
        </pc:spChg>
        <pc:spChg chg="del">
          <ac:chgData name="Helena Öhlén" userId="9675a5eb-85c4-47aa-a0f7-b0d8d6393797" providerId="ADAL" clId="{7219A643-19CD-43FB-8B56-0E3A710F9A62}" dt="2025-09-04T14:04:03.080" v="82" actId="700"/>
          <ac:spMkLst>
            <pc:docMk/>
            <pc:sldMk cId="3316383704" sldId="263"/>
            <ac:spMk id="4" creationId="{02335E71-365F-088A-04DF-DB124DFDBEBC}"/>
          </ac:spMkLst>
        </pc:spChg>
        <pc:picChg chg="mod">
          <ac:chgData name="Helena Öhlén" userId="9675a5eb-85c4-47aa-a0f7-b0d8d6393797" providerId="ADAL" clId="{7219A643-19CD-43FB-8B56-0E3A710F9A62}" dt="2025-09-04T14:07:31.681" v="175" actId="14100"/>
          <ac:picMkLst>
            <pc:docMk/>
            <pc:sldMk cId="3316383704" sldId="263"/>
            <ac:picMk id="6" creationId="{C91B787B-07AD-8DD5-E31C-249383918AD7}"/>
          </ac:picMkLst>
        </pc:picChg>
      </pc:sldChg>
      <pc:sldChg chg="delSp modSp mod modClrScheme chgLayout">
        <pc:chgData name="Helena Öhlén" userId="9675a5eb-85c4-47aa-a0f7-b0d8d6393797" providerId="ADAL" clId="{7219A643-19CD-43FB-8B56-0E3A710F9A62}" dt="2025-09-04T14:03:05.139" v="81" actId="27636"/>
        <pc:sldMkLst>
          <pc:docMk/>
          <pc:sldMk cId="2964520712" sldId="264"/>
        </pc:sldMkLst>
        <pc:spChg chg="mod ord">
          <ac:chgData name="Helena Öhlén" userId="9675a5eb-85c4-47aa-a0f7-b0d8d6393797" providerId="ADAL" clId="{7219A643-19CD-43FB-8B56-0E3A710F9A62}" dt="2025-09-04T14:03:05.114" v="80" actId="700"/>
          <ac:spMkLst>
            <pc:docMk/>
            <pc:sldMk cId="2964520712" sldId="264"/>
            <ac:spMk id="2" creationId="{39A13FCB-8653-0C0B-497B-49DE124011D3}"/>
          </ac:spMkLst>
        </pc:spChg>
        <pc:spChg chg="mod ord">
          <ac:chgData name="Helena Öhlén" userId="9675a5eb-85c4-47aa-a0f7-b0d8d6393797" providerId="ADAL" clId="{7219A643-19CD-43FB-8B56-0E3A710F9A62}" dt="2025-09-04T14:03:05.139" v="81" actId="27636"/>
          <ac:spMkLst>
            <pc:docMk/>
            <pc:sldMk cId="2964520712" sldId="264"/>
            <ac:spMk id="3" creationId="{038BF9EE-9DF8-4ABC-0E41-2C70D92C8FB0}"/>
          </ac:spMkLst>
        </pc:spChg>
        <pc:spChg chg="del">
          <ac:chgData name="Helena Öhlén" userId="9675a5eb-85c4-47aa-a0f7-b0d8d6393797" providerId="ADAL" clId="{7219A643-19CD-43FB-8B56-0E3A710F9A62}" dt="2025-09-04T14:03:05.114" v="80" actId="700"/>
          <ac:spMkLst>
            <pc:docMk/>
            <pc:sldMk cId="2964520712" sldId="264"/>
            <ac:spMk id="4" creationId="{0D2B46AF-F654-AB74-F9B1-95BA86BE76E3}"/>
          </ac:spMkLst>
        </pc:spChg>
      </pc:sldChg>
      <pc:sldChg chg="delSp modSp mod modClrScheme chgLayout">
        <pc:chgData name="Helena Öhlén" userId="9675a5eb-85c4-47aa-a0f7-b0d8d6393797" providerId="ADAL" clId="{7219A643-19CD-43FB-8B56-0E3A710F9A62}" dt="2025-09-04T14:08:06.158" v="195" actId="20577"/>
        <pc:sldMkLst>
          <pc:docMk/>
          <pc:sldMk cId="1517870962" sldId="265"/>
        </pc:sldMkLst>
        <pc:spChg chg="mod ord">
          <ac:chgData name="Helena Öhlén" userId="9675a5eb-85c4-47aa-a0f7-b0d8d6393797" providerId="ADAL" clId="{7219A643-19CD-43FB-8B56-0E3A710F9A62}" dt="2025-09-04T14:07:41.117" v="176" actId="700"/>
          <ac:spMkLst>
            <pc:docMk/>
            <pc:sldMk cId="1517870962" sldId="265"/>
            <ac:spMk id="2" creationId="{55F76FB8-EBAA-67F0-81E4-91F19A3FAA3C}"/>
          </ac:spMkLst>
        </pc:spChg>
        <pc:spChg chg="mod ord">
          <ac:chgData name="Helena Öhlén" userId="9675a5eb-85c4-47aa-a0f7-b0d8d6393797" providerId="ADAL" clId="{7219A643-19CD-43FB-8B56-0E3A710F9A62}" dt="2025-09-04T14:08:06.158" v="195" actId="20577"/>
          <ac:spMkLst>
            <pc:docMk/>
            <pc:sldMk cId="1517870962" sldId="265"/>
            <ac:spMk id="3" creationId="{7D29A483-F200-B115-0B05-B2382839383A}"/>
          </ac:spMkLst>
        </pc:spChg>
        <pc:spChg chg="del">
          <ac:chgData name="Helena Öhlén" userId="9675a5eb-85c4-47aa-a0f7-b0d8d6393797" providerId="ADAL" clId="{7219A643-19CD-43FB-8B56-0E3A710F9A62}" dt="2025-09-04T14:07:41.117" v="176" actId="700"/>
          <ac:spMkLst>
            <pc:docMk/>
            <pc:sldMk cId="1517870962" sldId="265"/>
            <ac:spMk id="4" creationId="{83A3F1A9-1DFC-5F56-829F-D99AE797A5CC}"/>
          </ac:spMkLst>
        </pc:spChg>
      </pc:sldChg>
    </pc:docChg>
  </pc:docChgLst>
  <pc:docChgLst>
    <pc:chgData name="Helena Öhlén" userId="9675a5eb-85c4-47aa-a0f7-b0d8d6393797" providerId="ADAL" clId="{0FF40339-99C3-42E6-AB60-B47EB8706760}"/>
    <pc:docChg chg="undo custSel addSld delSld modSld">
      <pc:chgData name="Helena Öhlén" userId="9675a5eb-85c4-47aa-a0f7-b0d8d6393797" providerId="ADAL" clId="{0FF40339-99C3-42E6-AB60-B47EB8706760}" dt="2025-09-04T09:22:39.924" v="6490" actId="5793"/>
      <pc:docMkLst>
        <pc:docMk/>
      </pc:docMkLst>
      <pc:sldChg chg="modSp mod">
        <pc:chgData name="Helena Öhlén" userId="9675a5eb-85c4-47aa-a0f7-b0d8d6393797" providerId="ADAL" clId="{0FF40339-99C3-42E6-AB60-B47EB8706760}" dt="2025-09-03T13:47:00.806" v="4423" actId="20577"/>
        <pc:sldMkLst>
          <pc:docMk/>
          <pc:sldMk cId="1340538214" sldId="256"/>
        </pc:sldMkLst>
        <pc:spChg chg="mod">
          <ac:chgData name="Helena Öhlén" userId="9675a5eb-85c4-47aa-a0f7-b0d8d6393797" providerId="ADAL" clId="{0FF40339-99C3-42E6-AB60-B47EB8706760}" dt="2025-09-03T13:47:00.806" v="4423" actId="20577"/>
          <ac:spMkLst>
            <pc:docMk/>
            <pc:sldMk cId="1340538214" sldId="256"/>
            <ac:spMk id="6" creationId="{5D8F2E5F-05F6-9AB5-A727-4E8464D58D02}"/>
          </ac:spMkLst>
        </pc:spChg>
      </pc:sldChg>
      <pc:sldChg chg="addSp delSp modSp mod">
        <pc:chgData name="Helena Öhlén" userId="9675a5eb-85c4-47aa-a0f7-b0d8d6393797" providerId="ADAL" clId="{0FF40339-99C3-42E6-AB60-B47EB8706760}" dt="2025-09-03T13:48:28.891" v="4444" actId="1076"/>
        <pc:sldMkLst>
          <pc:docMk/>
          <pc:sldMk cId="1650485752" sldId="257"/>
        </pc:sldMkLst>
        <pc:spChg chg="mod">
          <ac:chgData name="Helena Öhlén" userId="9675a5eb-85c4-47aa-a0f7-b0d8d6393797" providerId="ADAL" clId="{0FF40339-99C3-42E6-AB60-B47EB8706760}" dt="2025-09-02T14:19:30.446" v="161" actId="20577"/>
          <ac:spMkLst>
            <pc:docMk/>
            <pc:sldMk cId="1650485752" sldId="257"/>
            <ac:spMk id="2" creationId="{F62BD8CF-6576-A602-B660-6F532D9E58BF}"/>
          </ac:spMkLst>
        </pc:spChg>
        <pc:spChg chg="mod">
          <ac:chgData name="Helena Öhlén" userId="9675a5eb-85c4-47aa-a0f7-b0d8d6393797" providerId="ADAL" clId="{0FF40339-99C3-42E6-AB60-B47EB8706760}" dt="2025-09-03T13:48:13.050" v="4443" actId="20577"/>
          <ac:spMkLst>
            <pc:docMk/>
            <pc:sldMk cId="1650485752" sldId="257"/>
            <ac:spMk id="3" creationId="{4704CB0D-48AE-104D-5953-CABF9A1CA0A2}"/>
          </ac:spMkLst>
        </pc:spChg>
      </pc:sldChg>
      <pc:sldChg chg="modSp mod">
        <pc:chgData name="Helena Öhlén" userId="9675a5eb-85c4-47aa-a0f7-b0d8d6393797" providerId="ADAL" clId="{0FF40339-99C3-42E6-AB60-B47EB8706760}" dt="2025-09-03T13:51:49.179" v="4451" actId="20577"/>
        <pc:sldMkLst>
          <pc:docMk/>
          <pc:sldMk cId="3219364153" sldId="258"/>
        </pc:sldMkLst>
        <pc:spChg chg="mod">
          <ac:chgData name="Helena Öhlén" userId="9675a5eb-85c4-47aa-a0f7-b0d8d6393797" providerId="ADAL" clId="{0FF40339-99C3-42E6-AB60-B47EB8706760}" dt="2025-09-02T15:13:39.077" v="798" actId="20577"/>
          <ac:spMkLst>
            <pc:docMk/>
            <pc:sldMk cId="3219364153" sldId="258"/>
            <ac:spMk id="2" creationId="{0382EF37-D7D9-7EE5-06FE-BE2269F3FBD9}"/>
          </ac:spMkLst>
        </pc:spChg>
        <pc:spChg chg="mod">
          <ac:chgData name="Helena Öhlén" userId="9675a5eb-85c4-47aa-a0f7-b0d8d6393797" providerId="ADAL" clId="{0FF40339-99C3-42E6-AB60-B47EB8706760}" dt="2025-09-03T13:51:49.179" v="4451" actId="20577"/>
          <ac:spMkLst>
            <pc:docMk/>
            <pc:sldMk cId="3219364153" sldId="258"/>
            <ac:spMk id="3" creationId="{02AA691A-8174-B871-90EC-21C1BE46C6D2}"/>
          </ac:spMkLst>
        </pc:spChg>
      </pc:sldChg>
      <pc:sldChg chg="modSp del mod">
        <pc:chgData name="Helena Öhlén" userId="9675a5eb-85c4-47aa-a0f7-b0d8d6393797" providerId="ADAL" clId="{0FF40339-99C3-42E6-AB60-B47EB8706760}" dt="2025-09-03T14:42:03.253" v="4875" actId="2696"/>
        <pc:sldMkLst>
          <pc:docMk/>
          <pc:sldMk cId="629452144" sldId="259"/>
        </pc:sldMkLst>
      </pc:sldChg>
      <pc:sldChg chg="modSp mod">
        <pc:chgData name="Helena Öhlén" userId="9675a5eb-85c4-47aa-a0f7-b0d8d6393797" providerId="ADAL" clId="{0FF40339-99C3-42E6-AB60-B47EB8706760}" dt="2025-09-04T09:22:39.924" v="6490" actId="5793"/>
        <pc:sldMkLst>
          <pc:docMk/>
          <pc:sldMk cId="2759185554" sldId="260"/>
        </pc:sldMkLst>
        <pc:spChg chg="mod">
          <ac:chgData name="Helena Öhlén" userId="9675a5eb-85c4-47aa-a0f7-b0d8d6393797" providerId="ADAL" clId="{0FF40339-99C3-42E6-AB60-B47EB8706760}" dt="2025-09-04T05:54:48.989" v="4910" actId="20577"/>
          <ac:spMkLst>
            <pc:docMk/>
            <pc:sldMk cId="2759185554" sldId="260"/>
            <ac:spMk id="2" creationId="{447E9FFD-CF00-5AED-7264-05D51E992C9C}"/>
          </ac:spMkLst>
        </pc:spChg>
        <pc:spChg chg="mod">
          <ac:chgData name="Helena Öhlén" userId="9675a5eb-85c4-47aa-a0f7-b0d8d6393797" providerId="ADAL" clId="{0FF40339-99C3-42E6-AB60-B47EB8706760}" dt="2025-09-04T09:22:39.924" v="6490" actId="5793"/>
          <ac:spMkLst>
            <pc:docMk/>
            <pc:sldMk cId="2759185554" sldId="260"/>
            <ac:spMk id="3" creationId="{71179A36-DF58-769E-5BF4-E0FAFC403815}"/>
          </ac:spMkLst>
        </pc:spChg>
      </pc:sldChg>
      <pc:sldChg chg="modSp new mod">
        <pc:chgData name="Helena Öhlén" userId="9675a5eb-85c4-47aa-a0f7-b0d8d6393797" providerId="ADAL" clId="{0FF40339-99C3-42E6-AB60-B47EB8706760}" dt="2025-09-03T13:53:22.467" v="4459" actId="20577"/>
        <pc:sldMkLst>
          <pc:docMk/>
          <pc:sldMk cId="2510341242" sldId="261"/>
        </pc:sldMkLst>
        <pc:spChg chg="mod">
          <ac:chgData name="Helena Öhlén" userId="9675a5eb-85c4-47aa-a0f7-b0d8d6393797" providerId="ADAL" clId="{0FF40339-99C3-42E6-AB60-B47EB8706760}" dt="2025-09-03T07:28:54.953" v="1014" actId="20577"/>
          <ac:spMkLst>
            <pc:docMk/>
            <pc:sldMk cId="2510341242" sldId="261"/>
            <ac:spMk id="2" creationId="{147C3A44-FAA3-2013-0187-1B1658D915C2}"/>
          </ac:spMkLst>
        </pc:spChg>
        <pc:spChg chg="mod">
          <ac:chgData name="Helena Öhlén" userId="9675a5eb-85c4-47aa-a0f7-b0d8d6393797" providerId="ADAL" clId="{0FF40339-99C3-42E6-AB60-B47EB8706760}" dt="2025-09-03T13:53:22.467" v="4459" actId="20577"/>
          <ac:spMkLst>
            <pc:docMk/>
            <pc:sldMk cId="2510341242" sldId="261"/>
            <ac:spMk id="3" creationId="{C40747C8-F0E7-1C3C-49A6-E2E813960109}"/>
          </ac:spMkLst>
        </pc:spChg>
      </pc:sldChg>
      <pc:sldChg chg="modSp new mod">
        <pc:chgData name="Helena Öhlén" userId="9675a5eb-85c4-47aa-a0f7-b0d8d6393797" providerId="ADAL" clId="{0FF40339-99C3-42E6-AB60-B47EB8706760}" dt="2025-09-03T13:56:11.622" v="4579" actId="20577"/>
        <pc:sldMkLst>
          <pc:docMk/>
          <pc:sldMk cId="3630219859" sldId="262"/>
        </pc:sldMkLst>
        <pc:spChg chg="mod">
          <ac:chgData name="Helena Öhlén" userId="9675a5eb-85c4-47aa-a0f7-b0d8d6393797" providerId="ADAL" clId="{0FF40339-99C3-42E6-AB60-B47EB8706760}" dt="2025-09-03T08:04:57.675" v="1650" actId="20577"/>
          <ac:spMkLst>
            <pc:docMk/>
            <pc:sldMk cId="3630219859" sldId="262"/>
            <ac:spMk id="2" creationId="{58736F90-9CD6-5A58-D420-B62186FDC6FB}"/>
          </ac:spMkLst>
        </pc:spChg>
        <pc:spChg chg="mod">
          <ac:chgData name="Helena Öhlén" userId="9675a5eb-85c4-47aa-a0f7-b0d8d6393797" providerId="ADAL" clId="{0FF40339-99C3-42E6-AB60-B47EB8706760}" dt="2025-09-03T13:56:11.622" v="4579" actId="20577"/>
          <ac:spMkLst>
            <pc:docMk/>
            <pc:sldMk cId="3630219859" sldId="262"/>
            <ac:spMk id="3" creationId="{6E450F2D-673D-CD3F-9DD1-F2B1817700C1}"/>
          </ac:spMkLst>
        </pc:spChg>
      </pc:sldChg>
      <pc:sldChg chg="addSp modSp new mod">
        <pc:chgData name="Helena Öhlén" userId="9675a5eb-85c4-47aa-a0f7-b0d8d6393797" providerId="ADAL" clId="{0FF40339-99C3-42E6-AB60-B47EB8706760}" dt="2025-09-03T14:10:13.581" v="4604" actId="14100"/>
        <pc:sldMkLst>
          <pc:docMk/>
          <pc:sldMk cId="3316383704" sldId="263"/>
        </pc:sldMkLst>
        <pc:spChg chg="mod">
          <ac:chgData name="Helena Öhlén" userId="9675a5eb-85c4-47aa-a0f7-b0d8d6393797" providerId="ADAL" clId="{0FF40339-99C3-42E6-AB60-B47EB8706760}" dt="2025-09-03T14:08:55.828" v="4598" actId="20577"/>
          <ac:spMkLst>
            <pc:docMk/>
            <pc:sldMk cId="3316383704" sldId="263"/>
            <ac:spMk id="2" creationId="{C245C135-8FEC-8252-4B9E-2B46576B766D}"/>
          </ac:spMkLst>
        </pc:spChg>
        <pc:spChg chg="mod">
          <ac:chgData name="Helena Öhlén" userId="9675a5eb-85c4-47aa-a0f7-b0d8d6393797" providerId="ADAL" clId="{0FF40339-99C3-42E6-AB60-B47EB8706760}" dt="2025-09-03T14:09:43.187" v="4599" actId="20577"/>
          <ac:spMkLst>
            <pc:docMk/>
            <pc:sldMk cId="3316383704" sldId="263"/>
            <ac:spMk id="3" creationId="{1C4B4340-A9C1-9D6E-66BC-2072703DD1A2}"/>
          </ac:spMkLst>
        </pc:spChg>
        <pc:picChg chg="add mod">
          <ac:chgData name="Helena Öhlén" userId="9675a5eb-85c4-47aa-a0f7-b0d8d6393797" providerId="ADAL" clId="{0FF40339-99C3-42E6-AB60-B47EB8706760}" dt="2025-09-03T14:10:13.581" v="4604" actId="14100"/>
          <ac:picMkLst>
            <pc:docMk/>
            <pc:sldMk cId="3316383704" sldId="263"/>
            <ac:picMk id="6" creationId="{C91B787B-07AD-8DD5-E31C-249383918AD7}"/>
          </ac:picMkLst>
        </pc:picChg>
      </pc:sldChg>
      <pc:sldChg chg="addSp modSp new mod">
        <pc:chgData name="Helena Öhlén" userId="9675a5eb-85c4-47aa-a0f7-b0d8d6393797" providerId="ADAL" clId="{0FF40339-99C3-42E6-AB60-B47EB8706760}" dt="2025-09-03T13:46:16.542" v="4356" actId="27636"/>
        <pc:sldMkLst>
          <pc:docMk/>
          <pc:sldMk cId="2964520712" sldId="264"/>
        </pc:sldMkLst>
        <pc:spChg chg="mod">
          <ac:chgData name="Helena Öhlén" userId="9675a5eb-85c4-47aa-a0f7-b0d8d6393797" providerId="ADAL" clId="{0FF40339-99C3-42E6-AB60-B47EB8706760}" dt="2025-09-03T11:08:35.335" v="2860" actId="20577"/>
          <ac:spMkLst>
            <pc:docMk/>
            <pc:sldMk cId="2964520712" sldId="264"/>
            <ac:spMk id="2" creationId="{39A13FCB-8653-0C0B-497B-49DE124011D3}"/>
          </ac:spMkLst>
        </pc:spChg>
        <pc:spChg chg="mod">
          <ac:chgData name="Helena Öhlén" userId="9675a5eb-85c4-47aa-a0f7-b0d8d6393797" providerId="ADAL" clId="{0FF40339-99C3-42E6-AB60-B47EB8706760}" dt="2025-09-03T13:46:16.542" v="4356" actId="27636"/>
          <ac:spMkLst>
            <pc:docMk/>
            <pc:sldMk cId="2964520712" sldId="264"/>
            <ac:spMk id="3" creationId="{038BF9EE-9DF8-4ABC-0E41-2C70D92C8FB0}"/>
          </ac:spMkLst>
        </pc:spChg>
        <pc:picChg chg="add mod">
          <ac:chgData name="Helena Öhlén" userId="9675a5eb-85c4-47aa-a0f7-b0d8d6393797" providerId="ADAL" clId="{0FF40339-99C3-42E6-AB60-B47EB8706760}" dt="2025-09-03T13:46:11.888" v="4354" actId="1076"/>
          <ac:picMkLst>
            <pc:docMk/>
            <pc:sldMk cId="2964520712" sldId="264"/>
            <ac:picMk id="6" creationId="{3F89AFE2-15D7-5FF3-3B35-1EB95B8D286C}"/>
          </ac:picMkLst>
        </pc:picChg>
      </pc:sldChg>
      <pc:sldChg chg="modSp new mod">
        <pc:chgData name="Helena Öhlén" userId="9675a5eb-85c4-47aa-a0f7-b0d8d6393797" providerId="ADAL" clId="{0FF40339-99C3-42E6-AB60-B47EB8706760}" dt="2025-09-03T14:34:30.206" v="4874" actId="114"/>
        <pc:sldMkLst>
          <pc:docMk/>
          <pc:sldMk cId="1517870962" sldId="265"/>
        </pc:sldMkLst>
        <pc:spChg chg="mod">
          <ac:chgData name="Helena Öhlén" userId="9675a5eb-85c4-47aa-a0f7-b0d8d6393797" providerId="ADAL" clId="{0FF40339-99C3-42E6-AB60-B47EB8706760}" dt="2025-09-03T11:42:50.163" v="3132" actId="20577"/>
          <ac:spMkLst>
            <pc:docMk/>
            <pc:sldMk cId="1517870962" sldId="265"/>
            <ac:spMk id="2" creationId="{55F76FB8-EBAA-67F0-81E4-91F19A3FAA3C}"/>
          </ac:spMkLst>
        </pc:spChg>
        <pc:spChg chg="mod">
          <ac:chgData name="Helena Öhlén" userId="9675a5eb-85c4-47aa-a0f7-b0d8d6393797" providerId="ADAL" clId="{0FF40339-99C3-42E6-AB60-B47EB8706760}" dt="2025-09-03T14:34:30.206" v="4874" actId="114"/>
          <ac:spMkLst>
            <pc:docMk/>
            <pc:sldMk cId="1517870962" sldId="265"/>
            <ac:spMk id="3" creationId="{7D29A483-F200-B115-0B05-B238283938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4000" y="1989120"/>
            <a:ext cx="104652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762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640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384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0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70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719999"/>
            <a:ext cx="6172200" cy="500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2025-09-04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22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7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7977"/>
            <a:ext cx="1944053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3999" y="1569719"/>
            <a:ext cx="104652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780736" y="6532878"/>
            <a:ext cx="7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2025-09-04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53823" y="65328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519720" y="6532878"/>
            <a:ext cx="4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9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64" r:id="rId3"/>
    <p:sldLayoutId id="2147483668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Spärrar i Nationella läkemedelslistan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D8F2E5F-05F6-9AB5-A727-4E8464D58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spärr innebär att vissa uppgifter i Nationella läkemedelslistan döljs</a:t>
            </a:r>
          </a:p>
          <a:p>
            <a:r>
              <a:rPr lang="sv-SE" dirty="0"/>
              <a:t>Det finns två typer av spärrar:</a:t>
            </a:r>
          </a:p>
          <a:p>
            <a:pPr lvl="1"/>
            <a:r>
              <a:rPr lang="sv-SE" dirty="0"/>
              <a:t>Integritetsspärr</a:t>
            </a:r>
          </a:p>
          <a:p>
            <a:pPr lvl="2"/>
            <a:r>
              <a:rPr lang="sv-SE" dirty="0"/>
              <a:t>Patienten spärrar information</a:t>
            </a:r>
          </a:p>
          <a:p>
            <a:pPr lvl="1"/>
            <a:r>
              <a:rPr lang="sv-SE" dirty="0" err="1"/>
              <a:t>Sekretesspärr</a:t>
            </a:r>
            <a:endParaRPr lang="sv-SE" dirty="0"/>
          </a:p>
          <a:p>
            <a:pPr lvl="2"/>
            <a:r>
              <a:rPr lang="sv-SE" dirty="0"/>
              <a:t>Vården spärrar information</a:t>
            </a:r>
          </a:p>
        </p:txBody>
      </p:sp>
    </p:spTree>
    <p:extLst>
      <p:ext uri="{BB962C8B-B14F-4D97-AF65-F5344CB8AC3E}">
        <p14:creationId xmlns:p14="http://schemas.microsoft.com/office/powerpoint/2010/main" val="134053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2BD8CF-6576-A602-B660-6F532D9E5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04CB0D-48AE-104D-5953-CABF9A1CA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Innebär att patienten spärrar information för hälso- och sjukvårdspersonal, samt för apotekspersonal</a:t>
            </a:r>
          </a:p>
          <a:p>
            <a:r>
              <a:rPr lang="sv-SE" dirty="0"/>
              <a:t>Patienten kan spärra via Läkemedelskollen eller via blankett till e-hälsomyndigheten </a:t>
            </a:r>
            <a:endParaRPr lang="sv-SE" dirty="0">
              <a:highlight>
                <a:srgbClr val="FFFF00"/>
              </a:highlight>
            </a:endParaRPr>
          </a:p>
          <a:p>
            <a:r>
              <a:rPr lang="sv-SE" dirty="0"/>
              <a:t>Om patienten har valt att integritetsspärra minst ett läkemedel för hälso- och sjukvården visas ett informationsmeddelande och i verktygsfältet knappen </a:t>
            </a:r>
            <a:r>
              <a:rPr lang="sv-SE" b="1" dirty="0"/>
              <a:t>Öppna spärrad information</a:t>
            </a:r>
          </a:p>
          <a:p>
            <a:endParaRPr lang="sv-SE" b="1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F9B6F062-FF9E-5F75-ECA6-061FAEA78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289" y="4429844"/>
            <a:ext cx="6339075" cy="227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8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82EF37-D7D9-7EE5-06FE-BE2269F3F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AA691A-8174-B871-90EC-21C1BE46C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Användare med förskrivningsrätt ser alltid att det finns spärrad information om den rör särskilda läkemedel (till exempel narkotikaklassade) som förskrivits under de senaste två åren</a:t>
            </a:r>
          </a:p>
          <a:p>
            <a:r>
              <a:rPr lang="sv-SE" dirty="0"/>
              <a:t>Patienten kan välja att spärra vissa förskrivningar men visa andra</a:t>
            </a:r>
          </a:p>
          <a:p>
            <a:r>
              <a:rPr lang="sv-SE" dirty="0"/>
              <a:t>Om patienten har spärrat information i Nationella läkemedelslistan visas knappen </a:t>
            </a:r>
            <a:r>
              <a:rPr lang="sv-SE" b="1" dirty="0"/>
              <a:t>Öppna spärrad information </a:t>
            </a:r>
            <a:r>
              <a:rPr lang="sv-SE" dirty="0"/>
              <a:t>i NLL-vyn</a:t>
            </a:r>
          </a:p>
          <a:p>
            <a:r>
              <a:rPr lang="sv-SE" dirty="0"/>
              <a:t>Spärrade förskrivningar visas inte i listan förrän patientens samtycke inhämtats eller bedömning gjorts att det är en nödsituation</a:t>
            </a:r>
          </a:p>
          <a:p>
            <a:r>
              <a:rPr lang="sv-SE" dirty="0"/>
              <a:t>I följande fall visas alltid spärrade förskrivningar och inget samtycke behövs: </a:t>
            </a:r>
          </a:p>
          <a:p>
            <a:pPr lvl="1"/>
            <a:r>
              <a:rPr lang="sv-SE" dirty="0"/>
              <a:t>För dospatienter</a:t>
            </a:r>
          </a:p>
          <a:p>
            <a:pPr lvl="1"/>
            <a:r>
              <a:rPr lang="sv-SE" dirty="0"/>
              <a:t>Om valet Nödsituation använts för att öppna fönstret Nationella Läkemedelslistan. </a:t>
            </a:r>
          </a:p>
          <a:p>
            <a:r>
              <a:rPr lang="sv-SE" dirty="0"/>
              <a:t>Om valet Förmodat samtycke använts för att öppna fönstret Nationella Läkemedelslistan kan spärrad information inte öppnas eftersom patienten är oförmögen att ge samtycke</a:t>
            </a:r>
          </a:p>
        </p:txBody>
      </p:sp>
    </p:spTree>
    <p:extLst>
      <p:ext uri="{BB962C8B-B14F-4D97-AF65-F5344CB8AC3E}">
        <p14:creationId xmlns:p14="http://schemas.microsoft.com/office/powerpoint/2010/main" val="321936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C3A44-FAA3-2013-0187-1B1658D91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Integritetsspärr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0747C8-F0E7-1C3C-49A6-E2E813960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Spärr via NLL och spärr via den nationella spärrtjänsten (dvs att man spärrar information i Cosmic) påverkar olika delar av patientens läkemedelsinformation och det finns ingen synkning mellan dessa spärrar</a:t>
            </a:r>
          </a:p>
          <a:p>
            <a:pPr lvl="1"/>
            <a:r>
              <a:rPr lang="sv-SE" dirty="0"/>
              <a:t>När patienten gör en integritetsspärr i Läkemedelskollen spärras information i Cosmic NLL-integration och i Förskrivningskollen</a:t>
            </a:r>
          </a:p>
          <a:p>
            <a:pPr lvl="1"/>
            <a:r>
              <a:rPr lang="sv-SE" dirty="0"/>
              <a:t>För att patientens information ska spärras även i Cosmic Läkemedelslista och i NPÖ så behöver patienten göra en spärr via nationella spärrtjänsten (</a:t>
            </a:r>
            <a:r>
              <a:rPr lang="sv-SE" dirty="0" err="1"/>
              <a:t>Inera</a:t>
            </a:r>
            <a:r>
              <a:rPr lang="sv-SE" dirty="0"/>
              <a:t>). Detta görs i 1177 eller via blankett som tillhandahålls av vården</a:t>
            </a:r>
          </a:p>
        </p:txBody>
      </p:sp>
    </p:spTree>
    <p:extLst>
      <p:ext uri="{BB962C8B-B14F-4D97-AF65-F5344CB8AC3E}">
        <p14:creationId xmlns:p14="http://schemas.microsoft.com/office/powerpoint/2010/main" val="2510341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736F90-9CD6-5A58-D420-B62186FD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450F2D-673D-CD3F-9DD1-F2B181770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</a:t>
            </a:r>
            <a:r>
              <a:rPr lang="sv-SE" dirty="0" err="1"/>
              <a:t>sekretesspärr</a:t>
            </a:r>
            <a:r>
              <a:rPr lang="sv-SE" dirty="0"/>
              <a:t> innebär att förskrivare spärrar information som därmed döljs för patienten eller för vårdnadshavare</a:t>
            </a:r>
          </a:p>
          <a:p>
            <a:r>
              <a:rPr lang="sv-SE" dirty="0" err="1"/>
              <a:t>Sekretesspärr</a:t>
            </a:r>
            <a:r>
              <a:rPr lang="sv-SE" dirty="0"/>
              <a:t> kan skapas i direkt anslutning till förskrivning eller vid ett senare tillfälle</a:t>
            </a:r>
          </a:p>
          <a:p>
            <a:r>
              <a:rPr lang="sv-SE" dirty="0"/>
              <a:t>Förskrivningar spärras enskilt</a:t>
            </a:r>
          </a:p>
          <a:p>
            <a:r>
              <a:rPr lang="sv-SE" dirty="0"/>
              <a:t>Förskrivare kan begära hävning av </a:t>
            </a:r>
            <a:r>
              <a:rPr lang="sv-SE" dirty="0" err="1"/>
              <a:t>sekretesspärrar</a:t>
            </a:r>
            <a:r>
              <a:rPr lang="sv-SE" dirty="0"/>
              <a:t> i NLL efter bedömning att det inte längre finns behov av dessa</a:t>
            </a:r>
          </a:p>
          <a:p>
            <a:r>
              <a:rPr lang="sv-SE" dirty="0" err="1"/>
              <a:t>Sekretesspärr</a:t>
            </a:r>
            <a:r>
              <a:rPr lang="sv-SE" dirty="0"/>
              <a:t> kan sättas eller hävas genom att högerklicka på förskrivningen i NLL-vyn</a:t>
            </a:r>
          </a:p>
        </p:txBody>
      </p:sp>
    </p:spTree>
    <p:extLst>
      <p:ext uri="{BB962C8B-B14F-4D97-AF65-F5344CB8AC3E}">
        <p14:creationId xmlns:p14="http://schemas.microsoft.com/office/powerpoint/2010/main" val="363021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A13FCB-8653-0C0B-497B-49DE1240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r>
              <a:rPr lang="sv-SE" dirty="0"/>
              <a:t> - behandlingsorsak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8BF9EE-9DF8-4ABC-0E41-2C70D92C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Behandlingsorsak kan spärras och inte visas för patienten om det bedöms att hen skulle ta skada av att se informationen. Förskrivningar är dock fortfarande synliga för patienten</a:t>
            </a:r>
          </a:p>
          <a:p>
            <a:endParaRPr lang="sv-SE" dirty="0">
              <a:highlight>
                <a:srgbClr val="FFFF00"/>
              </a:highlight>
            </a:endParaRP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Vid spärr av behandlingsorsak visas inte informationen i Läkemedelskollen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F89AFE2-15D7-5FF3-3B35-1EB95B8D2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1" y="3130456"/>
            <a:ext cx="8874821" cy="172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2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5C135-8FEC-8252-4B9E-2B46576B7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r>
              <a:rPr lang="sv-SE" dirty="0"/>
              <a:t> - vårdnadshavare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4B4340-A9C1-9D6E-66BC-2072703DD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spärr gentemot vårdnadshavare på en förskrivning och dess uttag gäller för samtliga förskrivningar i samma förskrivningskedja, även framtida</a:t>
            </a:r>
          </a:p>
          <a:p>
            <a:r>
              <a:rPr lang="sv-SE" dirty="0"/>
              <a:t>Används för att skydda patienter under 18 år från att vårdnadshavare/ombud ska ta del av information om förskrivningar och dess uttag i NLL</a:t>
            </a:r>
          </a:p>
          <a:p>
            <a:r>
              <a:rPr lang="sv-SE" dirty="0"/>
              <a:t>Vid vårdnadshavarspärr visas inte förskrivningen eller dess uttag i Läkemedelskollen, på utskrifter från NLL (”Mina aktuella recept”) eller i apotekens e-handelssystem</a:t>
            </a:r>
          </a:p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91B787B-07AD-8DD5-E31C-249383918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801" y="4489838"/>
            <a:ext cx="9106187" cy="143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383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F76FB8-EBAA-67F0-81E4-91F19A3FA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Sekretesspärr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29A483-F200-B115-0B05-B23828393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Spärr via NLL och spärr via </a:t>
            </a:r>
            <a:r>
              <a:rPr lang="sv-SE" dirty="0" err="1"/>
              <a:t>Inera</a:t>
            </a:r>
            <a:r>
              <a:rPr lang="sv-SE" dirty="0"/>
              <a:t> påverkar olika delar av patientens läkemedelsinformation och det finns ingen synkning mellan spärrarna</a:t>
            </a:r>
          </a:p>
          <a:p>
            <a:pPr lvl="1"/>
            <a:r>
              <a:rPr lang="sv-SE" dirty="0" err="1"/>
              <a:t>Sekretesspärr</a:t>
            </a:r>
            <a:r>
              <a:rPr lang="sv-SE" dirty="0"/>
              <a:t> i NLL slår mot Läkemedelskollen och alla e-apotek, och måste anges för varje enskild förskrivning</a:t>
            </a:r>
          </a:p>
          <a:p>
            <a:pPr lvl="1"/>
            <a:r>
              <a:rPr lang="sv-SE" dirty="0"/>
              <a:t>För att vårdnadshavare inte ska ha tillgång till sitt barns journal via 1177 behöver åtgärder som försegling, borttag av direktåtkomst för vårdnadshavare samt låsa invånarkonto på 1177 göras. I RJH hanteras detta av </a:t>
            </a:r>
            <a:r>
              <a:rPr lang="sv-SE" i="1" dirty="0"/>
              <a:t>central support för e-tjänsten journalen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7870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7E9FFD-CF00-5AED-7264-05D51E992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 patienter med behov </a:t>
            </a:r>
            <a:r>
              <a:rPr lang="sv-SE"/>
              <a:t>av skyddsåtgärder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179A36-DF58-769E-5BF4-E0FAFC403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612" y="1800831"/>
            <a:ext cx="10465200" cy="425164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De skyddsåtgärder som idag finns för att patientens information inte ska synas för vårdpersonal (Cosmic och NPÖ) eller för invånaren (1177.se) är inte samma som i NLL samt i Läkemedelskollen och Förskrivningskollen (inklusive e-handelsapotek)</a:t>
            </a:r>
          </a:p>
          <a:p>
            <a:r>
              <a:rPr lang="sv-SE" dirty="0"/>
              <a:t>Det innebär att fler åtgärder </a:t>
            </a:r>
            <a:r>
              <a:rPr lang="sv-SE" b="1" dirty="0"/>
              <a:t>tillkommit</a:t>
            </a:r>
            <a:r>
              <a:rPr lang="sv-SE" dirty="0"/>
              <a:t> för att patientens skydd ska bli korrekt:</a:t>
            </a:r>
          </a:p>
          <a:p>
            <a:pPr lvl="1"/>
            <a:r>
              <a:rPr lang="sv-SE" dirty="0"/>
              <a:t>Vårdnadshavarspärr i Förskrivningskollen (eller i NLL-vyn i Cosmic) för minderårig patient som lever under hot från en eller flera vårdnadshavare. Observera att spärr måste läggas för varje förskrivning</a:t>
            </a:r>
          </a:p>
          <a:p>
            <a:pPr lvl="1"/>
            <a:r>
              <a:rPr lang="sv-SE" dirty="0"/>
              <a:t>När risk finns för att obehörig tvingar till sig åtkomst till patientens journal och den förseglats samt e-tjänster låsts så ska Förskrivningskollen inte användas och recept ska inte skickas från Cosmic. Pappersrecept utan de fyra sista siffrorna ska användas eftersom information om recept inte kan döljas i Läkemedelskollen och e-apotek</a:t>
            </a:r>
          </a:p>
          <a:p>
            <a:pPr lvl="1"/>
            <a:r>
              <a:rPr lang="sv-SE" dirty="0"/>
              <a:t>Om patienten vill dölja förskrivning för annan vårdpersonal ska integritetsspärr sättas på förskrivningen i Förskrivningskollen (NLL-vyn i Cosmic)</a:t>
            </a:r>
          </a:p>
          <a:p>
            <a:pPr marL="2520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9185554"/>
      </p:ext>
    </p:extLst>
  </p:cSld>
  <p:clrMapOvr>
    <a:masterClrMapping/>
  </p:clrMapOvr>
</p:sld>
</file>

<file path=ppt/theme/theme1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02EBD1554A864C955C501E709CD871" ma:contentTypeVersion="8" ma:contentTypeDescription="Skapa ett nytt dokument." ma:contentTypeScope="" ma:versionID="0f3348eee2126fd0c53a50567e920247">
  <xsd:schema xmlns:xsd="http://www.w3.org/2001/XMLSchema" xmlns:xs="http://www.w3.org/2001/XMLSchema" xmlns:p="http://schemas.microsoft.com/office/2006/metadata/properties" xmlns:ns2="37046d66-f9f1-43bf-939b-b6552d0ba332" targetNamespace="http://schemas.microsoft.com/office/2006/metadata/properties" ma:root="true" ma:fieldsID="3a8aa5eb8196b57ece8a0e37f361fb1d" ns2:_="">
    <xsd:import namespace="37046d66-f9f1-43bf-939b-b6552d0ba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46d66-f9f1-43bf-939b-b6552d0ba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140775-080D-40E3-979C-7C047E12F63F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37046d66-f9f1-43bf-939b-b6552d0ba33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BA7EE36-7E0A-48E1-819D-02272034CD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D2DFD7-0DDF-40DE-B4D7-BAAD98E906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46d66-f9f1-43bf-939b-b6552d0ba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b0de0-301b-43bc-be01-b232acb4eea4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695</Words>
  <Application>Microsoft Office PowerPoint</Application>
  <PresentationFormat>Bredbild</PresentationFormat>
  <Paragraphs>52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Verdana</vt:lpstr>
      <vt:lpstr>Wingdings</vt:lpstr>
      <vt:lpstr>RJH</vt:lpstr>
      <vt:lpstr>Spärrar i Nationella läkemedelslistan</vt:lpstr>
      <vt:lpstr>Integritetsspärr</vt:lpstr>
      <vt:lpstr>Integritetsspärr</vt:lpstr>
      <vt:lpstr>Integritetsspärr</vt:lpstr>
      <vt:lpstr>Sekretesspärr</vt:lpstr>
      <vt:lpstr>Sekretesspärr - behandlingsorsak</vt:lpstr>
      <vt:lpstr>Sekretesspärr - vårdnadshavare</vt:lpstr>
      <vt:lpstr>Sekretesspärr</vt:lpstr>
      <vt:lpstr>För patienter med behov av skyddsåtgärder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Öhlén</dc:creator>
  <cp:lastModifiedBy>Helena Öhlén</cp:lastModifiedBy>
  <cp:revision>1</cp:revision>
  <dcterms:created xsi:type="dcterms:W3CDTF">2025-09-02T12:59:24Z</dcterms:created>
  <dcterms:modified xsi:type="dcterms:W3CDTF">2025-09-05T14:38:15Z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0x010100A702EBD1554A864C955C501E709CD871</vt:lpwstr>
  </property>
</Properties>
</file>