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4" r:id="rId6"/>
    <p:sldId id="266" r:id="rId7"/>
    <p:sldId id="265" r:id="rId8"/>
    <p:sldId id="267" r:id="rId9"/>
    <p:sldId id="257" r:id="rId10"/>
    <p:sldId id="259" r:id="rId11"/>
    <p:sldId id="268" r:id="rId12"/>
    <p:sldId id="261" r:id="rId13"/>
    <p:sldId id="262" r:id="rId14"/>
    <p:sldId id="263" r:id="rId15"/>
    <p:sldId id="258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C200"/>
    <a:srgbClr val="16DC37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58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Öhlén" userId="9675a5eb-85c4-47aa-a0f7-b0d8d6393797" providerId="ADAL" clId="{632E4E36-D2CE-479C-8FA1-C77FDD68E530}"/>
    <pc:docChg chg="undo custSel addSld delSld modSld sldOrd">
      <pc:chgData name="Helena Öhlén" userId="9675a5eb-85c4-47aa-a0f7-b0d8d6393797" providerId="ADAL" clId="{632E4E36-D2CE-479C-8FA1-C77FDD68E530}" dt="2025-09-02T12:37:34.878" v="5707" actId="20577"/>
      <pc:docMkLst>
        <pc:docMk/>
      </pc:docMkLst>
      <pc:sldChg chg="addSp delSp modSp mod">
        <pc:chgData name="Helena Öhlén" userId="9675a5eb-85c4-47aa-a0f7-b0d8d6393797" providerId="ADAL" clId="{632E4E36-D2CE-479C-8FA1-C77FDD68E530}" dt="2025-09-01T08:34:07.196" v="2791" actId="1076"/>
        <pc:sldMkLst>
          <pc:docMk/>
          <pc:sldMk cId="1340538214" sldId="256"/>
        </pc:sldMkLst>
        <pc:spChg chg="mod">
          <ac:chgData name="Helena Öhlén" userId="9675a5eb-85c4-47aa-a0f7-b0d8d6393797" providerId="ADAL" clId="{632E4E36-D2CE-479C-8FA1-C77FDD68E530}" dt="2025-08-29T10:50:22.969" v="188" actId="20577"/>
          <ac:spMkLst>
            <pc:docMk/>
            <pc:sldMk cId="1340538214" sldId="256"/>
            <ac:spMk id="2" creationId="{00000000-0000-0000-0000-000000000000}"/>
          </ac:spMkLst>
        </pc:spChg>
        <pc:spChg chg="mod">
          <ac:chgData name="Helena Öhlén" userId="9675a5eb-85c4-47aa-a0f7-b0d8d6393797" providerId="ADAL" clId="{632E4E36-D2CE-479C-8FA1-C77FDD68E530}" dt="2025-09-01T08:33:34.212" v="2778" actId="27636"/>
          <ac:spMkLst>
            <pc:docMk/>
            <pc:sldMk cId="1340538214" sldId="256"/>
            <ac:spMk id="3" creationId="{00000000-0000-0000-0000-000000000000}"/>
          </ac:spMkLst>
        </pc:spChg>
        <pc:picChg chg="add mod">
          <ac:chgData name="Helena Öhlén" userId="9675a5eb-85c4-47aa-a0f7-b0d8d6393797" providerId="ADAL" clId="{632E4E36-D2CE-479C-8FA1-C77FDD68E530}" dt="2025-09-01T08:34:07.196" v="2791" actId="1076"/>
          <ac:picMkLst>
            <pc:docMk/>
            <pc:sldMk cId="1340538214" sldId="256"/>
            <ac:picMk id="5" creationId="{D8FCCBBB-1C7F-DB07-7F66-9C75AA522592}"/>
          </ac:picMkLst>
        </pc:picChg>
      </pc:sldChg>
      <pc:sldChg chg="modSp new mod">
        <pc:chgData name="Helena Öhlén" userId="9675a5eb-85c4-47aa-a0f7-b0d8d6393797" providerId="ADAL" clId="{632E4E36-D2CE-479C-8FA1-C77FDD68E530}" dt="2025-09-01T08:33:38.081" v="2781" actId="27636"/>
        <pc:sldMkLst>
          <pc:docMk/>
          <pc:sldMk cId="2894775936" sldId="257"/>
        </pc:sldMkLst>
        <pc:spChg chg="mod">
          <ac:chgData name="Helena Öhlén" userId="9675a5eb-85c4-47aa-a0f7-b0d8d6393797" providerId="ADAL" clId="{632E4E36-D2CE-479C-8FA1-C77FDD68E530}" dt="2025-08-29T10:51:28.865" v="311" actId="20577"/>
          <ac:spMkLst>
            <pc:docMk/>
            <pc:sldMk cId="2894775936" sldId="257"/>
            <ac:spMk id="2" creationId="{785AF89C-A4CF-5F0D-76DB-AB3AF78EB824}"/>
          </ac:spMkLst>
        </pc:spChg>
        <pc:spChg chg="mod">
          <ac:chgData name="Helena Öhlén" userId="9675a5eb-85c4-47aa-a0f7-b0d8d6393797" providerId="ADAL" clId="{632E4E36-D2CE-479C-8FA1-C77FDD68E530}" dt="2025-09-01T05:29:45.277" v="2331" actId="20577"/>
          <ac:spMkLst>
            <pc:docMk/>
            <pc:sldMk cId="2894775936" sldId="257"/>
            <ac:spMk id="3" creationId="{49B35211-5184-4926-4AD2-780CAB48B40F}"/>
          </ac:spMkLst>
        </pc:spChg>
      </pc:sldChg>
      <pc:sldChg chg="addSp delSp modSp new mod modClrScheme chgLayout">
        <pc:chgData name="Helena Öhlén" userId="9675a5eb-85c4-47aa-a0f7-b0d8d6393797" providerId="ADAL" clId="{632E4E36-D2CE-479C-8FA1-C77FDD68E530}" dt="2025-09-01T12:08:12.988" v="3348" actId="14100"/>
        <pc:sldMkLst>
          <pc:docMk/>
          <pc:sldMk cId="2237929387" sldId="258"/>
        </pc:sldMkLst>
        <pc:spChg chg="mod ord">
          <ac:chgData name="Helena Öhlén" userId="9675a5eb-85c4-47aa-a0f7-b0d8d6393797" providerId="ADAL" clId="{632E4E36-D2CE-479C-8FA1-C77FDD68E530}" dt="2025-09-01T12:07:58.983" v="3345" actId="700"/>
          <ac:spMkLst>
            <pc:docMk/>
            <pc:sldMk cId="2237929387" sldId="258"/>
            <ac:spMk id="2" creationId="{53176BBA-AD4A-B532-2B76-6B496A5C75D8}"/>
          </ac:spMkLst>
        </pc:spChg>
        <pc:spChg chg="mod ord">
          <ac:chgData name="Helena Öhlén" userId="9675a5eb-85c4-47aa-a0f7-b0d8d6393797" providerId="ADAL" clId="{632E4E36-D2CE-479C-8FA1-C77FDD68E530}" dt="2025-09-01T12:07:58.983" v="3345" actId="700"/>
          <ac:spMkLst>
            <pc:docMk/>
            <pc:sldMk cId="2237929387" sldId="258"/>
            <ac:spMk id="3" creationId="{6DAD3575-7112-DC97-823F-BAA9E699063E}"/>
          </ac:spMkLst>
        </pc:spChg>
        <pc:picChg chg="add mod">
          <ac:chgData name="Helena Öhlén" userId="9675a5eb-85c4-47aa-a0f7-b0d8d6393797" providerId="ADAL" clId="{632E4E36-D2CE-479C-8FA1-C77FDD68E530}" dt="2025-09-01T12:08:02.469" v="3346" actId="1076"/>
          <ac:picMkLst>
            <pc:docMk/>
            <pc:sldMk cId="2237929387" sldId="258"/>
            <ac:picMk id="6" creationId="{304AF6AA-0376-C864-BE07-8E3259833445}"/>
          </ac:picMkLst>
        </pc:picChg>
      </pc:sldChg>
      <pc:sldChg chg="addSp delSp modSp new mod modClrScheme chgLayout">
        <pc:chgData name="Helena Öhlén" userId="9675a5eb-85c4-47aa-a0f7-b0d8d6393797" providerId="ADAL" clId="{632E4E36-D2CE-479C-8FA1-C77FDD68E530}" dt="2025-09-02T08:00:44.547" v="3691" actId="20577"/>
        <pc:sldMkLst>
          <pc:docMk/>
          <pc:sldMk cId="2566766265" sldId="259"/>
        </pc:sldMkLst>
        <pc:spChg chg="mod">
          <ac:chgData name="Helena Öhlén" userId="9675a5eb-85c4-47aa-a0f7-b0d8d6393797" providerId="ADAL" clId="{632E4E36-D2CE-479C-8FA1-C77FDD68E530}" dt="2025-09-02T05:48:06.640" v="3378" actId="26606"/>
          <ac:spMkLst>
            <pc:docMk/>
            <pc:sldMk cId="2566766265" sldId="259"/>
            <ac:spMk id="2" creationId="{09CBD99C-E6D7-A7F7-73E9-5324479108E6}"/>
          </ac:spMkLst>
        </pc:spChg>
        <pc:spChg chg="mod ord">
          <ac:chgData name="Helena Öhlén" userId="9675a5eb-85c4-47aa-a0f7-b0d8d6393797" providerId="ADAL" clId="{632E4E36-D2CE-479C-8FA1-C77FDD68E530}" dt="2025-09-02T08:00:44.547" v="3691" actId="20577"/>
          <ac:spMkLst>
            <pc:docMk/>
            <pc:sldMk cId="2566766265" sldId="259"/>
            <ac:spMk id="3" creationId="{4E41624D-8FD7-2738-CF09-590107CA8DA9}"/>
          </ac:spMkLst>
        </pc:spChg>
        <pc:picChg chg="add mod">
          <ac:chgData name="Helena Öhlén" userId="9675a5eb-85c4-47aa-a0f7-b0d8d6393797" providerId="ADAL" clId="{632E4E36-D2CE-479C-8FA1-C77FDD68E530}" dt="2025-09-02T05:48:06.640" v="3378" actId="26606"/>
          <ac:picMkLst>
            <pc:docMk/>
            <pc:sldMk cId="2566766265" sldId="259"/>
            <ac:picMk id="6" creationId="{374F0834-92AB-3D73-CB17-8367DE204EC6}"/>
          </ac:picMkLst>
        </pc:picChg>
      </pc:sldChg>
      <pc:sldChg chg="addSp delSp modSp new del mod modClrScheme chgLayout">
        <pc:chgData name="Helena Öhlén" userId="9675a5eb-85c4-47aa-a0f7-b0d8d6393797" providerId="ADAL" clId="{632E4E36-D2CE-479C-8FA1-C77FDD68E530}" dt="2025-09-01T08:43:34.741" v="2881" actId="2696"/>
        <pc:sldMkLst>
          <pc:docMk/>
          <pc:sldMk cId="3833175907" sldId="260"/>
        </pc:sldMkLst>
      </pc:sldChg>
      <pc:sldChg chg="modSp new mod">
        <pc:chgData name="Helena Öhlén" userId="9675a5eb-85c4-47aa-a0f7-b0d8d6393797" providerId="ADAL" clId="{632E4E36-D2CE-479C-8FA1-C77FDD68E530}" dt="2025-09-02T11:45:39.477" v="4490" actId="20577"/>
        <pc:sldMkLst>
          <pc:docMk/>
          <pc:sldMk cId="2830761949" sldId="261"/>
        </pc:sldMkLst>
        <pc:spChg chg="mod">
          <ac:chgData name="Helena Öhlén" userId="9675a5eb-85c4-47aa-a0f7-b0d8d6393797" providerId="ADAL" clId="{632E4E36-D2CE-479C-8FA1-C77FDD68E530}" dt="2025-08-29T13:26:22.556" v="2296" actId="20577"/>
          <ac:spMkLst>
            <pc:docMk/>
            <pc:sldMk cId="2830761949" sldId="261"/>
            <ac:spMk id="2" creationId="{9EE09C06-6D39-64F6-967C-A987CD1CA3E1}"/>
          </ac:spMkLst>
        </pc:spChg>
        <pc:spChg chg="mod">
          <ac:chgData name="Helena Öhlén" userId="9675a5eb-85c4-47aa-a0f7-b0d8d6393797" providerId="ADAL" clId="{632E4E36-D2CE-479C-8FA1-C77FDD68E530}" dt="2025-09-02T11:45:39.477" v="4490" actId="20577"/>
          <ac:spMkLst>
            <pc:docMk/>
            <pc:sldMk cId="2830761949" sldId="261"/>
            <ac:spMk id="3" creationId="{3B78F84F-16EA-C639-DE44-8381898D1B5D}"/>
          </ac:spMkLst>
        </pc:spChg>
      </pc:sldChg>
      <pc:sldChg chg="modSp new mod">
        <pc:chgData name="Helena Öhlén" userId="9675a5eb-85c4-47aa-a0f7-b0d8d6393797" providerId="ADAL" clId="{632E4E36-D2CE-479C-8FA1-C77FDD68E530}" dt="2025-09-02T11:51:16.362" v="5051" actId="20577"/>
        <pc:sldMkLst>
          <pc:docMk/>
          <pc:sldMk cId="3099115808" sldId="262"/>
        </pc:sldMkLst>
        <pc:spChg chg="mod">
          <ac:chgData name="Helena Öhlén" userId="9675a5eb-85c4-47aa-a0f7-b0d8d6393797" providerId="ADAL" clId="{632E4E36-D2CE-479C-8FA1-C77FDD68E530}" dt="2025-08-29T13:26:35.674" v="2314" actId="20577"/>
          <ac:spMkLst>
            <pc:docMk/>
            <pc:sldMk cId="3099115808" sldId="262"/>
            <ac:spMk id="2" creationId="{615C4CA4-05FC-C2F6-1EDF-873EA65BC36C}"/>
          </ac:spMkLst>
        </pc:spChg>
        <pc:spChg chg="mod">
          <ac:chgData name="Helena Öhlén" userId="9675a5eb-85c4-47aa-a0f7-b0d8d6393797" providerId="ADAL" clId="{632E4E36-D2CE-479C-8FA1-C77FDD68E530}" dt="2025-09-02T11:51:16.362" v="5051" actId="20577"/>
          <ac:spMkLst>
            <pc:docMk/>
            <pc:sldMk cId="3099115808" sldId="262"/>
            <ac:spMk id="3" creationId="{41B0E770-6930-656D-FB34-8A99FB76E29F}"/>
          </ac:spMkLst>
        </pc:spChg>
      </pc:sldChg>
      <pc:sldChg chg="modSp new mod">
        <pc:chgData name="Helena Öhlén" userId="9675a5eb-85c4-47aa-a0f7-b0d8d6393797" providerId="ADAL" clId="{632E4E36-D2CE-479C-8FA1-C77FDD68E530}" dt="2025-09-02T12:37:11.963" v="5689" actId="20577"/>
        <pc:sldMkLst>
          <pc:docMk/>
          <pc:sldMk cId="1855556643" sldId="263"/>
        </pc:sldMkLst>
        <pc:spChg chg="mod">
          <ac:chgData name="Helena Öhlén" userId="9675a5eb-85c4-47aa-a0f7-b0d8d6393797" providerId="ADAL" clId="{632E4E36-D2CE-479C-8FA1-C77FDD68E530}" dt="2025-08-29T13:26:46.801" v="2327" actId="20577"/>
          <ac:spMkLst>
            <pc:docMk/>
            <pc:sldMk cId="1855556643" sldId="263"/>
            <ac:spMk id="2" creationId="{27829969-7CCA-6A1B-70B9-10F254E7FFA2}"/>
          </ac:spMkLst>
        </pc:spChg>
        <pc:spChg chg="mod">
          <ac:chgData name="Helena Öhlén" userId="9675a5eb-85c4-47aa-a0f7-b0d8d6393797" providerId="ADAL" clId="{632E4E36-D2CE-479C-8FA1-C77FDD68E530}" dt="2025-09-02T12:37:11.963" v="5689" actId="20577"/>
          <ac:spMkLst>
            <pc:docMk/>
            <pc:sldMk cId="1855556643" sldId="263"/>
            <ac:spMk id="3" creationId="{E6A7EC55-5E49-FF50-5439-DBF511EBFE49}"/>
          </ac:spMkLst>
        </pc:spChg>
      </pc:sldChg>
      <pc:sldChg chg="addSp delSp modSp new mod modClrScheme chgLayout">
        <pc:chgData name="Helena Öhlén" userId="9675a5eb-85c4-47aa-a0f7-b0d8d6393797" providerId="ADAL" clId="{632E4E36-D2CE-479C-8FA1-C77FDD68E530}" dt="2025-09-02T12:37:34.878" v="5707" actId="20577"/>
        <pc:sldMkLst>
          <pc:docMk/>
          <pc:sldMk cId="1314513261" sldId="264"/>
        </pc:sldMkLst>
        <pc:spChg chg="mod ord">
          <ac:chgData name="Helena Öhlén" userId="9675a5eb-85c4-47aa-a0f7-b0d8d6393797" providerId="ADAL" clId="{632E4E36-D2CE-479C-8FA1-C77FDD68E530}" dt="2025-09-02T12:37:34.878" v="5707" actId="20577"/>
          <ac:spMkLst>
            <pc:docMk/>
            <pc:sldMk cId="1314513261" sldId="264"/>
            <ac:spMk id="3" creationId="{CF2ABB0C-7E78-347A-A923-513D0D6B2D4E}"/>
          </ac:spMkLst>
        </pc:spChg>
        <pc:picChg chg="add mod">
          <ac:chgData name="Helena Öhlén" userId="9675a5eb-85c4-47aa-a0f7-b0d8d6393797" providerId="ADAL" clId="{632E4E36-D2CE-479C-8FA1-C77FDD68E530}" dt="2025-09-01T08:33:59.140" v="2790" actId="1076"/>
          <ac:picMkLst>
            <pc:docMk/>
            <pc:sldMk cId="1314513261" sldId="264"/>
            <ac:picMk id="9" creationId="{36F19D92-8961-26FC-C87E-6061C48FE1E2}"/>
          </ac:picMkLst>
        </pc:picChg>
      </pc:sldChg>
      <pc:sldChg chg="addSp delSp modSp new mod ord modClrScheme chgLayout">
        <pc:chgData name="Helena Öhlén" userId="9675a5eb-85c4-47aa-a0f7-b0d8d6393797" providerId="ADAL" clId="{632E4E36-D2CE-479C-8FA1-C77FDD68E530}" dt="2025-09-02T08:06:20.430" v="4111"/>
        <pc:sldMkLst>
          <pc:docMk/>
          <pc:sldMk cId="3758110392" sldId="265"/>
        </pc:sldMkLst>
        <pc:spChg chg="add mod ord">
          <ac:chgData name="Helena Öhlén" userId="9675a5eb-85c4-47aa-a0f7-b0d8d6393797" providerId="ADAL" clId="{632E4E36-D2CE-479C-8FA1-C77FDD68E530}" dt="2025-09-01T08:46:18.375" v="3184" actId="26606"/>
          <ac:spMkLst>
            <pc:docMk/>
            <pc:sldMk cId="3758110392" sldId="265"/>
            <ac:spMk id="6" creationId="{F80C1ADC-306E-D0C5-16BB-CC91EAA9730E}"/>
          </ac:spMkLst>
        </pc:spChg>
        <pc:spChg chg="add mod ord">
          <ac:chgData name="Helena Öhlén" userId="9675a5eb-85c4-47aa-a0f7-b0d8d6393797" providerId="ADAL" clId="{632E4E36-D2CE-479C-8FA1-C77FDD68E530}" dt="2025-09-01T08:46:18.375" v="3184" actId="26606"/>
          <ac:spMkLst>
            <pc:docMk/>
            <pc:sldMk cId="3758110392" sldId="265"/>
            <ac:spMk id="7" creationId="{CE12E0B9-33F4-F3B5-77BC-AB756152C148}"/>
          </ac:spMkLst>
        </pc:spChg>
        <pc:spChg chg="add mod">
          <ac:chgData name="Helena Öhlén" userId="9675a5eb-85c4-47aa-a0f7-b0d8d6393797" providerId="ADAL" clId="{632E4E36-D2CE-479C-8FA1-C77FDD68E530}" dt="2025-09-01T08:46:18.381" v="3185" actId="27636"/>
          <ac:spMkLst>
            <pc:docMk/>
            <pc:sldMk cId="3758110392" sldId="265"/>
            <ac:spMk id="11" creationId="{EB300DDD-F47B-6B1E-156C-A966999910BD}"/>
          </ac:spMkLst>
        </pc:spChg>
        <pc:picChg chg="add mod">
          <ac:chgData name="Helena Öhlén" userId="9675a5eb-85c4-47aa-a0f7-b0d8d6393797" providerId="ADAL" clId="{632E4E36-D2CE-479C-8FA1-C77FDD68E530}" dt="2025-09-01T08:46:18.375" v="3184" actId="26606"/>
          <ac:picMkLst>
            <pc:docMk/>
            <pc:sldMk cId="3758110392" sldId="265"/>
            <ac:picMk id="9" creationId="{6343E7EF-0BA9-BB2E-44A7-9DE923B0F037}"/>
          </ac:picMkLst>
        </pc:picChg>
      </pc:sldChg>
      <pc:sldChg chg="modSp new mod ord">
        <pc:chgData name="Helena Öhlén" userId="9675a5eb-85c4-47aa-a0f7-b0d8d6393797" providerId="ADAL" clId="{632E4E36-D2CE-479C-8FA1-C77FDD68E530}" dt="2025-09-02T08:06:15.674" v="4109"/>
        <pc:sldMkLst>
          <pc:docMk/>
          <pc:sldMk cId="1460145358" sldId="266"/>
        </pc:sldMkLst>
        <pc:spChg chg="mod">
          <ac:chgData name="Helena Öhlén" userId="9675a5eb-85c4-47aa-a0f7-b0d8d6393797" providerId="ADAL" clId="{632E4E36-D2CE-479C-8FA1-C77FDD68E530}" dt="2025-09-01T08:42:01.017" v="2863" actId="20577"/>
          <ac:spMkLst>
            <pc:docMk/>
            <pc:sldMk cId="1460145358" sldId="266"/>
            <ac:spMk id="2" creationId="{3354A3D3-4D96-CCA3-C234-EA183FCB83F9}"/>
          </ac:spMkLst>
        </pc:spChg>
      </pc:sldChg>
      <pc:sldChg chg="addSp delSp modSp new mod ord modClrScheme chgLayout">
        <pc:chgData name="Helena Öhlén" userId="9675a5eb-85c4-47aa-a0f7-b0d8d6393797" providerId="ADAL" clId="{632E4E36-D2CE-479C-8FA1-C77FDD68E530}" dt="2025-09-02T08:06:24.366" v="4113"/>
        <pc:sldMkLst>
          <pc:docMk/>
          <pc:sldMk cId="446297081" sldId="267"/>
        </pc:sldMkLst>
        <pc:spChg chg="add mod ord">
          <ac:chgData name="Helena Öhlén" userId="9675a5eb-85c4-47aa-a0f7-b0d8d6393797" providerId="ADAL" clId="{632E4E36-D2CE-479C-8FA1-C77FDD68E530}" dt="2025-09-01T08:46:50.821" v="3213" actId="20577"/>
          <ac:spMkLst>
            <pc:docMk/>
            <pc:sldMk cId="446297081" sldId="267"/>
            <ac:spMk id="6" creationId="{9793CF0D-1392-D5C6-1C10-83B7D1D6F3F6}"/>
          </ac:spMkLst>
        </pc:spChg>
        <pc:spChg chg="add mod ord">
          <ac:chgData name="Helena Öhlén" userId="9675a5eb-85c4-47aa-a0f7-b0d8d6393797" providerId="ADAL" clId="{632E4E36-D2CE-479C-8FA1-C77FDD68E530}" dt="2025-09-02T08:05:30.964" v="4100"/>
          <ac:spMkLst>
            <pc:docMk/>
            <pc:sldMk cId="446297081" sldId="267"/>
            <ac:spMk id="7" creationId="{1B491B4D-1900-3BBF-D541-5E7D94CE58D1}"/>
          </ac:spMkLst>
        </pc:spChg>
      </pc:sldChg>
      <pc:sldChg chg="modSp new mod">
        <pc:chgData name="Helena Öhlén" userId="9675a5eb-85c4-47aa-a0f7-b0d8d6393797" providerId="ADAL" clId="{632E4E36-D2CE-479C-8FA1-C77FDD68E530}" dt="2025-09-02T05:49:14.867" v="3409" actId="20577"/>
        <pc:sldMkLst>
          <pc:docMk/>
          <pc:sldMk cId="2069135175" sldId="268"/>
        </pc:sldMkLst>
        <pc:spChg chg="mod">
          <ac:chgData name="Helena Öhlén" userId="9675a5eb-85c4-47aa-a0f7-b0d8d6393797" providerId="ADAL" clId="{632E4E36-D2CE-479C-8FA1-C77FDD68E530}" dt="2025-09-02T05:49:14.867" v="3409" actId="20577"/>
          <ac:spMkLst>
            <pc:docMk/>
            <pc:sldMk cId="2069135175" sldId="268"/>
            <ac:spMk id="2" creationId="{77C1F751-6213-6831-0448-27CCBDD6200C}"/>
          </ac:spMkLst>
        </pc:spChg>
        <pc:spChg chg="mod">
          <ac:chgData name="Helena Öhlén" userId="9675a5eb-85c4-47aa-a0f7-b0d8d6393797" providerId="ADAL" clId="{632E4E36-D2CE-479C-8FA1-C77FDD68E530}" dt="2025-09-02T05:46:51.868" v="3352"/>
          <ac:spMkLst>
            <pc:docMk/>
            <pc:sldMk cId="2069135175" sldId="268"/>
            <ac:spMk id="3" creationId="{5935B44A-109F-4D6E-59F5-1EFE1502BA37}"/>
          </ac:spMkLst>
        </pc:spChg>
      </pc:sldChg>
    </pc:docChg>
  </pc:docChgLst>
  <pc:docChgLst>
    <pc:chgData name="Kristina Seling" userId="c362073f-6481-4016-a409-a870efd349a6" providerId="ADAL" clId="{C672284F-6208-4E7F-BDAE-3ADA31262754}"/>
    <pc:docChg chg="undo custSel modSld">
      <pc:chgData name="Kristina Seling" userId="c362073f-6481-4016-a409-a870efd349a6" providerId="ADAL" clId="{C672284F-6208-4E7F-BDAE-3ADA31262754}" dt="2025-09-04T13:43:13.985" v="59" actId="167"/>
      <pc:docMkLst>
        <pc:docMk/>
      </pc:docMkLst>
      <pc:sldChg chg="addSp delSp modSp mod modClrScheme chgLayout">
        <pc:chgData name="Kristina Seling" userId="c362073f-6481-4016-a409-a870efd349a6" providerId="ADAL" clId="{C672284F-6208-4E7F-BDAE-3ADA31262754}" dt="2025-09-04T13:27:24.837" v="34" actId="26606"/>
        <pc:sldMkLst>
          <pc:docMk/>
          <pc:sldMk cId="2894775936" sldId="257"/>
        </pc:sldMkLst>
        <pc:spChg chg="mod ord">
          <ac:chgData name="Kristina Seling" userId="c362073f-6481-4016-a409-a870efd349a6" providerId="ADAL" clId="{C672284F-6208-4E7F-BDAE-3ADA31262754}" dt="2025-09-04T13:27:24.837" v="34" actId="26606"/>
          <ac:spMkLst>
            <pc:docMk/>
            <pc:sldMk cId="2894775936" sldId="257"/>
            <ac:spMk id="2" creationId="{785AF89C-A4CF-5F0D-76DB-AB3AF78EB824}"/>
          </ac:spMkLst>
        </pc:spChg>
        <pc:spChg chg="add del mod ord">
          <ac:chgData name="Kristina Seling" userId="c362073f-6481-4016-a409-a870efd349a6" providerId="ADAL" clId="{C672284F-6208-4E7F-BDAE-3ADA31262754}" dt="2025-09-04T13:27:24.837" v="34" actId="26606"/>
          <ac:spMkLst>
            <pc:docMk/>
            <pc:sldMk cId="2894775936" sldId="257"/>
            <ac:spMk id="3" creationId="{49B35211-5184-4926-4AD2-780CAB48B40F}"/>
          </ac:spMkLst>
        </pc:spChg>
      </pc:sldChg>
      <pc:sldChg chg="modSp mod modClrScheme chgLayout">
        <pc:chgData name="Kristina Seling" userId="c362073f-6481-4016-a409-a870efd349a6" providerId="ADAL" clId="{C672284F-6208-4E7F-BDAE-3ADA31262754}" dt="2025-09-04T13:43:13.985" v="59" actId="167"/>
        <pc:sldMkLst>
          <pc:docMk/>
          <pc:sldMk cId="2237929387" sldId="258"/>
        </pc:sldMkLst>
        <pc:spChg chg="mod">
          <ac:chgData name="Kristina Seling" userId="c362073f-6481-4016-a409-a870efd349a6" providerId="ADAL" clId="{C672284F-6208-4E7F-BDAE-3ADA31262754}" dt="2025-09-04T13:42:14.877" v="50" actId="26606"/>
          <ac:spMkLst>
            <pc:docMk/>
            <pc:sldMk cId="2237929387" sldId="258"/>
            <ac:spMk id="2" creationId="{53176BBA-AD4A-B532-2B76-6B496A5C75D8}"/>
          </ac:spMkLst>
        </pc:spChg>
        <pc:spChg chg="mod ord">
          <ac:chgData name="Kristina Seling" userId="c362073f-6481-4016-a409-a870efd349a6" providerId="ADAL" clId="{C672284F-6208-4E7F-BDAE-3ADA31262754}" dt="2025-09-04T13:43:00.707" v="57" actId="14100"/>
          <ac:spMkLst>
            <pc:docMk/>
            <pc:sldMk cId="2237929387" sldId="258"/>
            <ac:spMk id="3" creationId="{6DAD3575-7112-DC97-823F-BAA9E699063E}"/>
          </ac:spMkLst>
        </pc:spChg>
        <pc:picChg chg="mod ord">
          <ac:chgData name="Kristina Seling" userId="c362073f-6481-4016-a409-a870efd349a6" providerId="ADAL" clId="{C672284F-6208-4E7F-BDAE-3ADA31262754}" dt="2025-09-04T13:43:13.985" v="59" actId="167"/>
          <ac:picMkLst>
            <pc:docMk/>
            <pc:sldMk cId="2237929387" sldId="258"/>
            <ac:picMk id="6" creationId="{304AF6AA-0376-C864-BE07-8E3259833445}"/>
          </ac:picMkLst>
        </pc:picChg>
      </pc:sldChg>
      <pc:sldChg chg="delSp modSp mod">
        <pc:chgData name="Kristina Seling" userId="c362073f-6481-4016-a409-a870efd349a6" providerId="ADAL" clId="{C672284F-6208-4E7F-BDAE-3ADA31262754}" dt="2025-09-04T13:31:05.787" v="38" actId="1440"/>
        <pc:sldMkLst>
          <pc:docMk/>
          <pc:sldMk cId="2566766265" sldId="259"/>
        </pc:sldMkLst>
        <pc:picChg chg="mod">
          <ac:chgData name="Kristina Seling" userId="c362073f-6481-4016-a409-a870efd349a6" providerId="ADAL" clId="{C672284F-6208-4E7F-BDAE-3ADA31262754}" dt="2025-09-04T13:31:05.787" v="38" actId="1440"/>
          <ac:picMkLst>
            <pc:docMk/>
            <pc:sldMk cId="2566766265" sldId="259"/>
            <ac:picMk id="6" creationId="{374F0834-92AB-3D73-CB17-8367DE204EC6}"/>
          </ac:picMkLst>
        </pc:picChg>
      </pc:sldChg>
      <pc:sldChg chg="delSp modSp mod modClrScheme chgLayout">
        <pc:chgData name="Kristina Seling" userId="c362073f-6481-4016-a409-a870efd349a6" providerId="ADAL" clId="{C672284F-6208-4E7F-BDAE-3ADA31262754}" dt="2025-09-04T13:34:46.167" v="45" actId="700"/>
        <pc:sldMkLst>
          <pc:docMk/>
          <pc:sldMk cId="2830761949" sldId="261"/>
        </pc:sldMkLst>
        <pc:spChg chg="mod ord">
          <ac:chgData name="Kristina Seling" userId="c362073f-6481-4016-a409-a870efd349a6" providerId="ADAL" clId="{C672284F-6208-4E7F-BDAE-3ADA31262754}" dt="2025-09-04T13:34:46.167" v="45" actId="700"/>
          <ac:spMkLst>
            <pc:docMk/>
            <pc:sldMk cId="2830761949" sldId="261"/>
            <ac:spMk id="2" creationId="{9EE09C06-6D39-64F6-967C-A987CD1CA3E1}"/>
          </ac:spMkLst>
        </pc:spChg>
        <pc:spChg chg="mod ord">
          <ac:chgData name="Kristina Seling" userId="c362073f-6481-4016-a409-a870efd349a6" providerId="ADAL" clId="{C672284F-6208-4E7F-BDAE-3ADA31262754}" dt="2025-09-04T13:34:46.167" v="45" actId="700"/>
          <ac:spMkLst>
            <pc:docMk/>
            <pc:sldMk cId="2830761949" sldId="261"/>
            <ac:spMk id="3" creationId="{3B78F84F-16EA-C639-DE44-8381898D1B5D}"/>
          </ac:spMkLst>
        </pc:spChg>
      </pc:sldChg>
      <pc:sldChg chg="delSp modSp mod modClrScheme chgLayout">
        <pc:chgData name="Kristina Seling" userId="c362073f-6481-4016-a409-a870efd349a6" providerId="ADAL" clId="{C672284F-6208-4E7F-BDAE-3ADA31262754}" dt="2025-09-04T13:40:45.410" v="46" actId="700"/>
        <pc:sldMkLst>
          <pc:docMk/>
          <pc:sldMk cId="1855556643" sldId="263"/>
        </pc:sldMkLst>
        <pc:spChg chg="mod ord">
          <ac:chgData name="Kristina Seling" userId="c362073f-6481-4016-a409-a870efd349a6" providerId="ADAL" clId="{C672284F-6208-4E7F-BDAE-3ADA31262754}" dt="2025-09-04T13:40:45.410" v="46" actId="700"/>
          <ac:spMkLst>
            <pc:docMk/>
            <pc:sldMk cId="1855556643" sldId="263"/>
            <ac:spMk id="2" creationId="{27829969-7CCA-6A1B-70B9-10F254E7FFA2}"/>
          </ac:spMkLst>
        </pc:spChg>
        <pc:spChg chg="mod ord">
          <ac:chgData name="Kristina Seling" userId="c362073f-6481-4016-a409-a870efd349a6" providerId="ADAL" clId="{C672284F-6208-4E7F-BDAE-3ADA31262754}" dt="2025-09-04T13:40:45.410" v="46" actId="700"/>
          <ac:spMkLst>
            <pc:docMk/>
            <pc:sldMk cId="1855556643" sldId="263"/>
            <ac:spMk id="3" creationId="{E6A7EC55-5E49-FF50-5439-DBF511EBFE49}"/>
          </ac:spMkLst>
        </pc:spChg>
      </pc:sldChg>
      <pc:sldChg chg="delSp modSp mod">
        <pc:chgData name="Kristina Seling" userId="c362073f-6481-4016-a409-a870efd349a6" providerId="ADAL" clId="{C672284F-6208-4E7F-BDAE-3ADA31262754}" dt="2025-09-04T13:19:16.542" v="19" actId="14100"/>
        <pc:sldMkLst>
          <pc:docMk/>
          <pc:sldMk cId="1314513261" sldId="264"/>
        </pc:sldMkLst>
        <pc:spChg chg="mod">
          <ac:chgData name="Kristina Seling" userId="c362073f-6481-4016-a409-a870efd349a6" providerId="ADAL" clId="{C672284F-6208-4E7F-BDAE-3ADA31262754}" dt="2025-09-04T13:19:16.542" v="19" actId="14100"/>
          <ac:spMkLst>
            <pc:docMk/>
            <pc:sldMk cId="1314513261" sldId="264"/>
            <ac:spMk id="3" creationId="{CF2ABB0C-7E78-347A-A923-513D0D6B2D4E}"/>
          </ac:spMkLst>
        </pc:spChg>
      </pc:sldChg>
      <pc:sldChg chg="modSp mod">
        <pc:chgData name="Kristina Seling" userId="c362073f-6481-4016-a409-a870efd349a6" providerId="ADAL" clId="{C672284F-6208-4E7F-BDAE-3ADA31262754}" dt="2025-09-04T13:21:55.676" v="30"/>
        <pc:sldMkLst>
          <pc:docMk/>
          <pc:sldMk cId="3758110392" sldId="265"/>
        </pc:sldMkLst>
        <pc:spChg chg="mod">
          <ac:chgData name="Kristina Seling" userId="c362073f-6481-4016-a409-a870efd349a6" providerId="ADAL" clId="{C672284F-6208-4E7F-BDAE-3ADA31262754}" dt="2025-09-04T13:21:55.676" v="30"/>
          <ac:spMkLst>
            <pc:docMk/>
            <pc:sldMk cId="3758110392" sldId="265"/>
            <ac:spMk id="7" creationId="{CE12E0B9-33F4-F3B5-77BC-AB756152C148}"/>
          </ac:spMkLst>
        </pc:spChg>
      </pc:sldChg>
      <pc:sldChg chg="addSp delSp modSp mod modClrScheme chgLayout">
        <pc:chgData name="Kristina Seling" userId="c362073f-6481-4016-a409-a870efd349a6" providerId="ADAL" clId="{C672284F-6208-4E7F-BDAE-3ADA31262754}" dt="2025-09-04T13:20:26.679" v="28" actId="26606"/>
        <pc:sldMkLst>
          <pc:docMk/>
          <pc:sldMk cId="1460145358" sldId="266"/>
        </pc:sldMkLst>
        <pc:spChg chg="mod ord">
          <ac:chgData name="Kristina Seling" userId="c362073f-6481-4016-a409-a870efd349a6" providerId="ADAL" clId="{C672284F-6208-4E7F-BDAE-3ADA31262754}" dt="2025-09-04T13:20:26.679" v="28" actId="26606"/>
          <ac:spMkLst>
            <pc:docMk/>
            <pc:sldMk cId="1460145358" sldId="266"/>
            <ac:spMk id="2" creationId="{3354A3D3-4D96-CCA3-C234-EA183FCB83F9}"/>
          </ac:spMkLst>
        </pc:spChg>
        <pc:graphicFrameChg chg="add">
          <ac:chgData name="Kristina Seling" userId="c362073f-6481-4016-a409-a870efd349a6" providerId="ADAL" clId="{C672284F-6208-4E7F-BDAE-3ADA31262754}" dt="2025-09-04T13:20:26.679" v="28" actId="26606"/>
          <ac:graphicFrameMkLst>
            <pc:docMk/>
            <pc:sldMk cId="1460145358" sldId="266"/>
            <ac:graphicFrameMk id="14" creationId="{BB73F4D2-B2BF-9668-4BD1-1E2C7B8E91AA}"/>
          </ac:graphicFrameMkLst>
        </pc:graphicFrameChg>
      </pc:sldChg>
      <pc:sldChg chg="addSp delSp modSp mod modClrScheme chgLayout">
        <pc:chgData name="Kristina Seling" userId="c362073f-6481-4016-a409-a870efd349a6" providerId="ADAL" clId="{C672284F-6208-4E7F-BDAE-3ADA31262754}" dt="2025-09-04T13:32:47.289" v="44" actId="26606"/>
        <pc:sldMkLst>
          <pc:docMk/>
          <pc:sldMk cId="2069135175" sldId="268"/>
        </pc:sldMkLst>
        <pc:spChg chg="mod ord">
          <ac:chgData name="Kristina Seling" userId="c362073f-6481-4016-a409-a870efd349a6" providerId="ADAL" clId="{C672284F-6208-4E7F-BDAE-3ADA31262754}" dt="2025-09-04T13:32:47.289" v="44" actId="26606"/>
          <ac:spMkLst>
            <pc:docMk/>
            <pc:sldMk cId="2069135175" sldId="268"/>
            <ac:spMk id="2" creationId="{77C1F751-6213-6831-0448-27CCBDD6200C}"/>
          </ac:spMkLst>
        </pc:spChg>
        <pc:spChg chg="add del mod ord">
          <ac:chgData name="Kristina Seling" userId="c362073f-6481-4016-a409-a870efd349a6" providerId="ADAL" clId="{C672284F-6208-4E7F-BDAE-3ADA31262754}" dt="2025-09-04T13:32:47.289" v="44" actId="26606"/>
          <ac:spMkLst>
            <pc:docMk/>
            <pc:sldMk cId="2069135175" sldId="268"/>
            <ac:spMk id="3" creationId="{5935B44A-109F-4D6E-59F5-1EFE1502BA37}"/>
          </ac:spMkLst>
        </pc:spChg>
      </pc:sldChg>
    </pc:docChg>
  </pc:docChgLst>
  <pc:docChgLst>
    <pc:chgData name="Helena Öhlén" userId="9675a5eb-85c4-47aa-a0f7-b0d8d6393797" providerId="ADAL" clId="{1E800F9B-A822-4A59-83DC-4DDFF9A8F1E7}"/>
    <pc:docChg chg="undo custSel modSld">
      <pc:chgData name="Helena Öhlén" userId="9675a5eb-85c4-47aa-a0f7-b0d8d6393797" providerId="ADAL" clId="{1E800F9B-A822-4A59-83DC-4DDFF9A8F1E7}" dt="2025-09-15T09:02:26.242" v="370" actId="700"/>
      <pc:docMkLst>
        <pc:docMk/>
      </pc:docMkLst>
      <pc:sldChg chg="modSp mod">
        <pc:chgData name="Helena Öhlén" userId="9675a5eb-85c4-47aa-a0f7-b0d8d6393797" providerId="ADAL" clId="{1E800F9B-A822-4A59-83DC-4DDFF9A8F1E7}" dt="2025-09-04T13:27:50.563" v="201" actId="20577"/>
        <pc:sldMkLst>
          <pc:docMk/>
          <pc:sldMk cId="2894775936" sldId="257"/>
        </pc:sldMkLst>
        <pc:spChg chg="mod">
          <ac:chgData name="Helena Öhlén" userId="9675a5eb-85c4-47aa-a0f7-b0d8d6393797" providerId="ADAL" clId="{1E800F9B-A822-4A59-83DC-4DDFF9A8F1E7}" dt="2025-09-04T13:27:50.563" v="201" actId="20577"/>
          <ac:spMkLst>
            <pc:docMk/>
            <pc:sldMk cId="2894775936" sldId="257"/>
            <ac:spMk id="3" creationId="{49B35211-5184-4926-4AD2-780CAB48B40F}"/>
          </ac:spMkLst>
        </pc:spChg>
      </pc:sldChg>
      <pc:sldChg chg="delSp modSp mod">
        <pc:chgData name="Helena Öhlén" userId="9675a5eb-85c4-47aa-a0f7-b0d8d6393797" providerId="ADAL" clId="{1E800F9B-A822-4A59-83DC-4DDFF9A8F1E7}" dt="2025-09-04T07:53:46.415" v="119" actId="20577"/>
        <pc:sldMkLst>
          <pc:docMk/>
          <pc:sldMk cId="2237929387" sldId="258"/>
        </pc:sldMkLst>
        <pc:spChg chg="mod">
          <ac:chgData name="Helena Öhlén" userId="9675a5eb-85c4-47aa-a0f7-b0d8d6393797" providerId="ADAL" clId="{1E800F9B-A822-4A59-83DC-4DDFF9A8F1E7}" dt="2025-09-04T07:53:46.415" v="119" actId="20577"/>
          <ac:spMkLst>
            <pc:docMk/>
            <pc:sldMk cId="2237929387" sldId="258"/>
            <ac:spMk id="3" creationId="{6DAD3575-7112-DC97-823F-BAA9E699063E}"/>
          </ac:spMkLst>
        </pc:spChg>
        <pc:picChg chg="mod">
          <ac:chgData name="Helena Öhlén" userId="9675a5eb-85c4-47aa-a0f7-b0d8d6393797" providerId="ADAL" clId="{1E800F9B-A822-4A59-83DC-4DDFF9A8F1E7}" dt="2025-09-02T13:34:33.027" v="1" actId="1076"/>
          <ac:picMkLst>
            <pc:docMk/>
            <pc:sldMk cId="2237929387" sldId="258"/>
            <ac:picMk id="6" creationId="{304AF6AA-0376-C864-BE07-8E3259833445}"/>
          </ac:picMkLst>
        </pc:picChg>
      </pc:sldChg>
      <pc:sldChg chg="modSp mod">
        <pc:chgData name="Helena Öhlén" userId="9675a5eb-85c4-47aa-a0f7-b0d8d6393797" providerId="ADAL" clId="{1E800F9B-A822-4A59-83DC-4DDFF9A8F1E7}" dt="2025-09-05T09:58:52.063" v="363" actId="113"/>
        <pc:sldMkLst>
          <pc:docMk/>
          <pc:sldMk cId="2566766265" sldId="259"/>
        </pc:sldMkLst>
        <pc:spChg chg="mod">
          <ac:chgData name="Helena Öhlén" userId="9675a5eb-85c4-47aa-a0f7-b0d8d6393797" providerId="ADAL" clId="{1E800F9B-A822-4A59-83DC-4DDFF9A8F1E7}" dt="2025-09-05T09:58:52.063" v="363" actId="113"/>
          <ac:spMkLst>
            <pc:docMk/>
            <pc:sldMk cId="2566766265" sldId="259"/>
            <ac:spMk id="3" creationId="{4E41624D-8FD7-2738-CF09-590107CA8DA9}"/>
          </ac:spMkLst>
        </pc:spChg>
      </pc:sldChg>
      <pc:sldChg chg="delSp modSp mod modClrScheme chgLayout">
        <pc:chgData name="Helena Öhlén" userId="9675a5eb-85c4-47aa-a0f7-b0d8d6393797" providerId="ADAL" clId="{1E800F9B-A822-4A59-83DC-4DDFF9A8F1E7}" dt="2025-09-05T09:59:48.160" v="364" actId="700"/>
        <pc:sldMkLst>
          <pc:docMk/>
          <pc:sldMk cId="3099115808" sldId="262"/>
        </pc:sldMkLst>
        <pc:spChg chg="mod ord">
          <ac:chgData name="Helena Öhlén" userId="9675a5eb-85c4-47aa-a0f7-b0d8d6393797" providerId="ADAL" clId="{1E800F9B-A822-4A59-83DC-4DDFF9A8F1E7}" dt="2025-09-05T09:59:48.160" v="364" actId="700"/>
          <ac:spMkLst>
            <pc:docMk/>
            <pc:sldMk cId="3099115808" sldId="262"/>
            <ac:spMk id="2" creationId="{615C4CA4-05FC-C2F6-1EDF-873EA65BC36C}"/>
          </ac:spMkLst>
        </pc:spChg>
        <pc:spChg chg="mod ord">
          <ac:chgData name="Helena Öhlén" userId="9675a5eb-85c4-47aa-a0f7-b0d8d6393797" providerId="ADAL" clId="{1E800F9B-A822-4A59-83DC-4DDFF9A8F1E7}" dt="2025-09-05T09:59:48.160" v="364" actId="700"/>
          <ac:spMkLst>
            <pc:docMk/>
            <pc:sldMk cId="3099115808" sldId="262"/>
            <ac:spMk id="3" creationId="{41B0E770-6930-656D-FB34-8A99FB76E29F}"/>
          </ac:spMkLst>
        </pc:spChg>
      </pc:sldChg>
      <pc:sldChg chg="modSp mod">
        <pc:chgData name="Helena Öhlén" userId="9675a5eb-85c4-47aa-a0f7-b0d8d6393797" providerId="ADAL" clId="{1E800F9B-A822-4A59-83DC-4DDFF9A8F1E7}" dt="2025-09-04T13:41:22.831" v="341" actId="20577"/>
        <pc:sldMkLst>
          <pc:docMk/>
          <pc:sldMk cId="1855556643" sldId="263"/>
        </pc:sldMkLst>
        <pc:spChg chg="mod">
          <ac:chgData name="Helena Öhlén" userId="9675a5eb-85c4-47aa-a0f7-b0d8d6393797" providerId="ADAL" clId="{1E800F9B-A822-4A59-83DC-4DDFF9A8F1E7}" dt="2025-09-02T13:42:31.989" v="29" actId="20577"/>
          <ac:spMkLst>
            <pc:docMk/>
            <pc:sldMk cId="1855556643" sldId="263"/>
            <ac:spMk id="2" creationId="{27829969-7CCA-6A1B-70B9-10F254E7FFA2}"/>
          </ac:spMkLst>
        </pc:spChg>
        <pc:spChg chg="mod">
          <ac:chgData name="Helena Öhlén" userId="9675a5eb-85c4-47aa-a0f7-b0d8d6393797" providerId="ADAL" clId="{1E800F9B-A822-4A59-83DC-4DDFF9A8F1E7}" dt="2025-09-04T13:41:22.831" v="341" actId="20577"/>
          <ac:spMkLst>
            <pc:docMk/>
            <pc:sldMk cId="1855556643" sldId="263"/>
            <ac:spMk id="3" creationId="{E6A7EC55-5E49-FF50-5439-DBF511EBFE49}"/>
          </ac:spMkLst>
        </pc:spChg>
      </pc:sldChg>
      <pc:sldChg chg="modSp mod">
        <pc:chgData name="Helena Öhlén" userId="9675a5eb-85c4-47aa-a0f7-b0d8d6393797" providerId="ADAL" clId="{1E800F9B-A822-4A59-83DC-4DDFF9A8F1E7}" dt="2025-09-05T09:57:07.674" v="362" actId="1076"/>
        <pc:sldMkLst>
          <pc:docMk/>
          <pc:sldMk cId="1314513261" sldId="264"/>
        </pc:sldMkLst>
        <pc:spChg chg="mod">
          <ac:chgData name="Helena Öhlén" userId="9675a5eb-85c4-47aa-a0f7-b0d8d6393797" providerId="ADAL" clId="{1E800F9B-A822-4A59-83DC-4DDFF9A8F1E7}" dt="2025-09-05T09:57:05.549" v="361" actId="1076"/>
          <ac:spMkLst>
            <pc:docMk/>
            <pc:sldMk cId="1314513261" sldId="264"/>
            <ac:spMk id="3" creationId="{CF2ABB0C-7E78-347A-A923-513D0D6B2D4E}"/>
          </ac:spMkLst>
        </pc:spChg>
        <pc:picChg chg="mod">
          <ac:chgData name="Helena Öhlén" userId="9675a5eb-85c4-47aa-a0f7-b0d8d6393797" providerId="ADAL" clId="{1E800F9B-A822-4A59-83DC-4DDFF9A8F1E7}" dt="2025-09-05T09:57:07.674" v="362" actId="1076"/>
          <ac:picMkLst>
            <pc:docMk/>
            <pc:sldMk cId="1314513261" sldId="264"/>
            <ac:picMk id="9" creationId="{36F19D92-8961-26FC-C87E-6061C48FE1E2}"/>
          </ac:picMkLst>
        </pc:picChg>
      </pc:sldChg>
      <pc:sldChg chg="addSp delSp modSp mod modClrScheme chgLayout">
        <pc:chgData name="Helena Öhlén" userId="9675a5eb-85c4-47aa-a0f7-b0d8d6393797" providerId="ADAL" clId="{1E800F9B-A822-4A59-83DC-4DDFF9A8F1E7}" dt="2025-09-15T09:02:26.242" v="370" actId="700"/>
        <pc:sldMkLst>
          <pc:docMk/>
          <pc:sldMk cId="3758110392" sldId="265"/>
        </pc:sldMkLst>
        <pc:spChg chg="mod ord">
          <ac:chgData name="Helena Öhlén" userId="9675a5eb-85c4-47aa-a0f7-b0d8d6393797" providerId="ADAL" clId="{1E800F9B-A822-4A59-83DC-4DDFF9A8F1E7}" dt="2025-09-15T09:02:26.242" v="370" actId="700"/>
          <ac:spMkLst>
            <pc:docMk/>
            <pc:sldMk cId="3758110392" sldId="265"/>
            <ac:spMk id="6" creationId="{F80C1ADC-306E-D0C5-16BB-CC91EAA9730E}"/>
          </ac:spMkLst>
        </pc:spChg>
        <pc:spChg chg="mod ord">
          <ac:chgData name="Helena Öhlén" userId="9675a5eb-85c4-47aa-a0f7-b0d8d6393797" providerId="ADAL" clId="{1E800F9B-A822-4A59-83DC-4DDFF9A8F1E7}" dt="2025-09-15T09:02:26.242" v="370" actId="700"/>
          <ac:spMkLst>
            <pc:docMk/>
            <pc:sldMk cId="3758110392" sldId="265"/>
            <ac:spMk id="7" creationId="{CE12E0B9-33F4-F3B5-77BC-AB756152C148}"/>
          </ac:spMkLst>
        </pc:spChg>
        <pc:spChg chg="add del">
          <ac:chgData name="Helena Öhlén" userId="9675a5eb-85c4-47aa-a0f7-b0d8d6393797" providerId="ADAL" clId="{1E800F9B-A822-4A59-83DC-4DDFF9A8F1E7}" dt="2025-09-15T09:02:26.242" v="370" actId="700"/>
          <ac:spMkLst>
            <pc:docMk/>
            <pc:sldMk cId="3758110392" sldId="265"/>
            <ac:spMk id="11" creationId="{EB300DDD-F47B-6B1E-156C-A966999910BD}"/>
          </ac:spMkLst>
        </pc:spChg>
        <pc:picChg chg="mod">
          <ac:chgData name="Helena Öhlén" userId="9675a5eb-85c4-47aa-a0f7-b0d8d6393797" providerId="ADAL" clId="{1E800F9B-A822-4A59-83DC-4DDFF9A8F1E7}" dt="2025-09-15T09:02:25.539" v="369" actId="26606"/>
          <ac:picMkLst>
            <pc:docMk/>
            <pc:sldMk cId="3758110392" sldId="265"/>
            <ac:picMk id="9" creationId="{6343E7EF-0BA9-BB2E-44A7-9DE923B0F037}"/>
          </ac:picMkLst>
        </pc:picChg>
      </pc:sldChg>
      <pc:sldChg chg="modSp">
        <pc:chgData name="Helena Öhlén" userId="9675a5eb-85c4-47aa-a0f7-b0d8d6393797" providerId="ADAL" clId="{1E800F9B-A822-4A59-83DC-4DDFF9A8F1E7}" dt="2025-09-04T13:24:19.300" v="194" actId="20577"/>
        <pc:sldMkLst>
          <pc:docMk/>
          <pc:sldMk cId="1460145358" sldId="266"/>
        </pc:sldMkLst>
        <pc:graphicFrameChg chg="mod">
          <ac:chgData name="Helena Öhlén" userId="9675a5eb-85c4-47aa-a0f7-b0d8d6393797" providerId="ADAL" clId="{1E800F9B-A822-4A59-83DC-4DDFF9A8F1E7}" dt="2025-09-04T13:24:19.300" v="194" actId="20577"/>
          <ac:graphicFrameMkLst>
            <pc:docMk/>
            <pc:sldMk cId="1460145358" sldId="266"/>
            <ac:graphicFrameMk id="14" creationId="{BB73F4D2-B2BF-9668-4BD1-1E2C7B8E91AA}"/>
          </ac:graphicFrameMkLst>
        </pc:graphicFrameChg>
      </pc:sldChg>
      <pc:sldChg chg="modSp mod">
        <pc:chgData name="Helena Öhlén" userId="9675a5eb-85c4-47aa-a0f7-b0d8d6393797" providerId="ADAL" clId="{1E800F9B-A822-4A59-83DC-4DDFF9A8F1E7}" dt="2025-09-04T13:26:29.918" v="195" actId="20577"/>
        <pc:sldMkLst>
          <pc:docMk/>
          <pc:sldMk cId="446297081" sldId="267"/>
        </pc:sldMkLst>
        <pc:spChg chg="mod">
          <ac:chgData name="Helena Öhlén" userId="9675a5eb-85c4-47aa-a0f7-b0d8d6393797" providerId="ADAL" clId="{1E800F9B-A822-4A59-83DC-4DDFF9A8F1E7}" dt="2025-09-04T13:26:29.918" v="195" actId="20577"/>
          <ac:spMkLst>
            <pc:docMk/>
            <pc:sldMk cId="446297081" sldId="267"/>
            <ac:spMk id="7" creationId="{1B491B4D-1900-3BBF-D541-5E7D94CE58D1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4A6B1-02DD-4510-B151-602B5866362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D3337BA-CC23-413D-ADB4-70E76621F2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Ska användas när du som behörig hälso- och sjukvårdspersonal har tillfällig kontakt med patienten eller vid ett vårdtillfälle</a:t>
          </a:r>
        </a:p>
      </dgm:t>
    </dgm:pt>
    <dgm:pt modelId="{8D4D36E6-5B56-4721-A0DB-AAE6B7FC136A}" type="parTrans" cxnId="{222D4FF0-5DAB-47F0-BE1F-E2DB985059C1}">
      <dgm:prSet/>
      <dgm:spPr/>
      <dgm:t>
        <a:bodyPr/>
        <a:lstStyle/>
        <a:p>
          <a:endParaRPr lang="en-US"/>
        </a:p>
      </dgm:t>
    </dgm:pt>
    <dgm:pt modelId="{CE56B65C-E65E-41EA-A29A-677DC525D2EA}" type="sibTrans" cxnId="{222D4FF0-5DAB-47F0-BE1F-E2DB985059C1}">
      <dgm:prSet/>
      <dgm:spPr/>
      <dgm:t>
        <a:bodyPr/>
        <a:lstStyle/>
        <a:p>
          <a:endParaRPr lang="en-US"/>
        </a:p>
      </dgm:t>
    </dgm:pt>
    <dgm:pt modelId="{E5B06C26-B391-4C16-B3F9-D0DB54E797D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Kan </a:t>
          </a:r>
          <a:r>
            <a:rPr lang="en-US" dirty="0" err="1"/>
            <a:t>även</a:t>
          </a:r>
          <a:r>
            <a:rPr lang="en-US" dirty="0"/>
            <a:t> </a:t>
          </a:r>
          <a:r>
            <a:rPr lang="en-US" dirty="0" err="1"/>
            <a:t>inhämtas</a:t>
          </a:r>
          <a:r>
            <a:rPr lang="en-US" dirty="0"/>
            <a:t> av </a:t>
          </a:r>
          <a:r>
            <a:rPr lang="en-US" dirty="0" err="1"/>
            <a:t>behörig</a:t>
          </a:r>
          <a:r>
            <a:rPr lang="en-US" dirty="0"/>
            <a:t> </a:t>
          </a:r>
          <a:r>
            <a:rPr lang="en-US" dirty="0" err="1"/>
            <a:t>vårdpersonal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planerad</a:t>
          </a:r>
          <a:r>
            <a:rPr lang="en-US" dirty="0"/>
            <a:t> </a:t>
          </a:r>
          <a:r>
            <a:rPr lang="en-US" dirty="0" err="1"/>
            <a:t>vårdkontakt</a:t>
          </a:r>
          <a:r>
            <a:rPr lang="en-US" dirty="0"/>
            <a:t>, till </a:t>
          </a:r>
          <a:r>
            <a:rPr lang="en-US" dirty="0" err="1"/>
            <a:t>exempel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samband</a:t>
          </a:r>
          <a:r>
            <a:rPr lang="en-US" dirty="0"/>
            <a:t> med </a:t>
          </a:r>
          <a:r>
            <a:rPr lang="en-US" dirty="0" err="1"/>
            <a:t>bokning</a:t>
          </a:r>
          <a:r>
            <a:rPr lang="en-US" dirty="0"/>
            <a:t> av </a:t>
          </a:r>
          <a:r>
            <a:rPr lang="en-US" dirty="0" err="1"/>
            <a:t>tid</a:t>
          </a:r>
          <a:r>
            <a:rPr lang="en-US" dirty="0"/>
            <a:t> </a:t>
          </a:r>
          <a:r>
            <a:rPr lang="en-US" dirty="0" err="1"/>
            <a:t>eller</a:t>
          </a:r>
          <a:r>
            <a:rPr lang="en-US" dirty="0"/>
            <a:t> vid </a:t>
          </a:r>
          <a:r>
            <a:rPr lang="en-US" dirty="0" err="1"/>
            <a:t>förfrågan</a:t>
          </a:r>
          <a:r>
            <a:rPr lang="en-US" dirty="0"/>
            <a:t> om </a:t>
          </a:r>
          <a:r>
            <a:rPr lang="en-US" dirty="0" err="1"/>
            <a:t>förnyelse</a:t>
          </a:r>
          <a:r>
            <a:rPr lang="en-US" dirty="0"/>
            <a:t> av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förskrivning</a:t>
          </a:r>
          <a:endParaRPr lang="en-US" dirty="0"/>
        </a:p>
      </dgm:t>
    </dgm:pt>
    <dgm:pt modelId="{F57879B2-3F9E-4AD9-8CFC-BD315235C3D1}" type="parTrans" cxnId="{A332CF68-35B9-4E5D-AF2F-99FDE172DD70}">
      <dgm:prSet/>
      <dgm:spPr/>
      <dgm:t>
        <a:bodyPr/>
        <a:lstStyle/>
        <a:p>
          <a:endParaRPr lang="en-US"/>
        </a:p>
      </dgm:t>
    </dgm:pt>
    <dgm:pt modelId="{21AA64B7-C4CA-4CF3-AAC9-DEF89C12BEF9}" type="sibTrans" cxnId="{A332CF68-35B9-4E5D-AF2F-99FDE172DD70}">
      <dgm:prSet/>
      <dgm:spPr/>
      <dgm:t>
        <a:bodyPr/>
        <a:lstStyle/>
        <a:p>
          <a:endParaRPr lang="en-US"/>
        </a:p>
      </dgm:t>
    </dgm:pt>
    <dgm:pt modelId="{154CF086-00EC-4CBE-971B-59E81A3E0B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Gäller</a:t>
          </a:r>
          <a:r>
            <a:rPr lang="en-US" dirty="0"/>
            <a:t> för </a:t>
          </a:r>
          <a:r>
            <a:rPr lang="en-US" dirty="0" err="1"/>
            <a:t>hela</a:t>
          </a:r>
          <a:r>
            <a:rPr lang="en-US" dirty="0"/>
            <a:t> </a:t>
          </a:r>
          <a:r>
            <a:rPr lang="en-US" dirty="0" err="1"/>
            <a:t>enheten</a:t>
          </a:r>
          <a:r>
            <a:rPr lang="en-US" dirty="0"/>
            <a:t> men </a:t>
          </a:r>
          <a:r>
            <a:rPr lang="en-US" dirty="0" err="1"/>
            <a:t>följer</a:t>
          </a:r>
          <a:r>
            <a:rPr lang="en-US" dirty="0"/>
            <a:t> </a:t>
          </a:r>
          <a:r>
            <a:rPr lang="en-US" dirty="0" err="1"/>
            <a:t>inte</a:t>
          </a:r>
          <a:r>
            <a:rPr lang="en-US" dirty="0"/>
            <a:t> med personal </a:t>
          </a:r>
          <a:r>
            <a:rPr lang="en-US" dirty="0" err="1"/>
            <a:t>personligen</a:t>
          </a:r>
          <a:r>
            <a:rPr lang="en-US" dirty="0"/>
            <a:t> vid byte av </a:t>
          </a:r>
          <a:r>
            <a:rPr lang="en-US" dirty="0" err="1"/>
            <a:t>inloggningsenhet</a:t>
          </a:r>
          <a:endParaRPr lang="en-US" dirty="0"/>
        </a:p>
      </dgm:t>
    </dgm:pt>
    <dgm:pt modelId="{F181CAD7-DCD3-458F-8B51-7E25C53E0A87}" type="parTrans" cxnId="{7625168D-F982-4B9C-9A1A-11EDD003CB34}">
      <dgm:prSet/>
      <dgm:spPr/>
      <dgm:t>
        <a:bodyPr/>
        <a:lstStyle/>
        <a:p>
          <a:endParaRPr lang="en-US"/>
        </a:p>
      </dgm:t>
    </dgm:pt>
    <dgm:pt modelId="{892D4138-7E80-488F-87D8-ECAF3ABECD3F}" type="sibTrans" cxnId="{7625168D-F982-4B9C-9A1A-11EDD003CB34}">
      <dgm:prSet/>
      <dgm:spPr/>
      <dgm:t>
        <a:bodyPr/>
        <a:lstStyle/>
        <a:p>
          <a:endParaRPr lang="en-US"/>
        </a:p>
      </dgm:t>
    </dgm:pt>
    <dgm:pt modelId="{E38ECD57-F9D2-45E3-84EA-1EEB3EC3EE6B}" type="pres">
      <dgm:prSet presAssocID="{6034A6B1-02DD-4510-B151-602B58663624}" presName="root" presStyleCnt="0">
        <dgm:presLayoutVars>
          <dgm:dir/>
          <dgm:resizeHandles val="exact"/>
        </dgm:presLayoutVars>
      </dgm:prSet>
      <dgm:spPr/>
    </dgm:pt>
    <dgm:pt modelId="{821DA7C3-C621-499C-982E-F960FDFD70B6}" type="pres">
      <dgm:prSet presAssocID="{CD3337BA-CC23-413D-ADB4-70E76621F2D9}" presName="compNode" presStyleCnt="0"/>
      <dgm:spPr/>
    </dgm:pt>
    <dgm:pt modelId="{EA67F5EA-FDD1-4312-AA2E-C8CAC4FFB249}" type="pres">
      <dgm:prSet presAssocID="{CD3337BA-CC23-413D-ADB4-70E76621F2D9}" presName="bgRect" presStyleLbl="bgShp" presStyleIdx="0" presStyleCnt="3"/>
      <dgm:spPr/>
    </dgm:pt>
    <dgm:pt modelId="{A65FCBCF-E08F-4D3C-BEB0-CFD53F71CF0A}" type="pres">
      <dgm:prSet presAssocID="{CD3337BA-CC23-413D-ADB4-70E76621F2D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s"/>
        </a:ext>
      </dgm:extLst>
    </dgm:pt>
    <dgm:pt modelId="{D7198209-6D09-4522-8B86-2A48EF41872A}" type="pres">
      <dgm:prSet presAssocID="{CD3337BA-CC23-413D-ADB4-70E76621F2D9}" presName="spaceRect" presStyleCnt="0"/>
      <dgm:spPr/>
    </dgm:pt>
    <dgm:pt modelId="{0A0E626A-D3F7-46BE-B9FB-2E75054ADBDF}" type="pres">
      <dgm:prSet presAssocID="{CD3337BA-CC23-413D-ADB4-70E76621F2D9}" presName="parTx" presStyleLbl="revTx" presStyleIdx="0" presStyleCnt="3">
        <dgm:presLayoutVars>
          <dgm:chMax val="0"/>
          <dgm:chPref val="0"/>
        </dgm:presLayoutVars>
      </dgm:prSet>
      <dgm:spPr/>
    </dgm:pt>
    <dgm:pt modelId="{5EDF9129-1E7B-432C-831A-B90E71F4AFE9}" type="pres">
      <dgm:prSet presAssocID="{CE56B65C-E65E-41EA-A29A-677DC525D2EA}" presName="sibTrans" presStyleCnt="0"/>
      <dgm:spPr/>
    </dgm:pt>
    <dgm:pt modelId="{53127D4F-9B3C-44D7-8521-4C895025743F}" type="pres">
      <dgm:prSet presAssocID="{E5B06C26-B391-4C16-B3F9-D0DB54E797DC}" presName="compNode" presStyleCnt="0"/>
      <dgm:spPr/>
    </dgm:pt>
    <dgm:pt modelId="{196EEF02-42BB-4BF9-BC80-21B40B032FD7}" type="pres">
      <dgm:prSet presAssocID="{E5B06C26-B391-4C16-B3F9-D0DB54E797DC}" presName="bgRect" presStyleLbl="bgShp" presStyleIdx="1" presStyleCnt="3"/>
      <dgm:spPr/>
    </dgm:pt>
    <dgm:pt modelId="{A3BC490F-E6CD-4B36-B02F-27A694608752}" type="pres">
      <dgm:prSet presAssocID="{E5B06C26-B391-4C16-B3F9-D0DB54E797D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ck"/>
        </a:ext>
      </dgm:extLst>
    </dgm:pt>
    <dgm:pt modelId="{E61AB517-95D5-4873-BC4A-4A43951CC558}" type="pres">
      <dgm:prSet presAssocID="{E5B06C26-B391-4C16-B3F9-D0DB54E797DC}" presName="spaceRect" presStyleCnt="0"/>
      <dgm:spPr/>
    </dgm:pt>
    <dgm:pt modelId="{07FEE892-4382-4F1D-BC17-5BEF1CE1AD6F}" type="pres">
      <dgm:prSet presAssocID="{E5B06C26-B391-4C16-B3F9-D0DB54E797DC}" presName="parTx" presStyleLbl="revTx" presStyleIdx="1" presStyleCnt="3">
        <dgm:presLayoutVars>
          <dgm:chMax val="0"/>
          <dgm:chPref val="0"/>
        </dgm:presLayoutVars>
      </dgm:prSet>
      <dgm:spPr/>
    </dgm:pt>
    <dgm:pt modelId="{D0828533-A3C0-4EA7-87FE-F5893001C4CE}" type="pres">
      <dgm:prSet presAssocID="{21AA64B7-C4CA-4CF3-AAC9-DEF89C12BEF9}" presName="sibTrans" presStyleCnt="0"/>
      <dgm:spPr/>
    </dgm:pt>
    <dgm:pt modelId="{280F5AAE-195E-4ED7-8857-BC54C0F57178}" type="pres">
      <dgm:prSet presAssocID="{154CF086-00EC-4CBE-971B-59E81A3E0B0A}" presName="compNode" presStyleCnt="0"/>
      <dgm:spPr/>
    </dgm:pt>
    <dgm:pt modelId="{A57C5CA0-38B3-4FE7-8AAC-0AE318EC76A2}" type="pres">
      <dgm:prSet presAssocID="{154CF086-00EC-4CBE-971B-59E81A3E0B0A}" presName="bgRect" presStyleLbl="bgShp" presStyleIdx="2" presStyleCnt="3"/>
      <dgm:spPr/>
    </dgm:pt>
    <dgm:pt modelId="{EE2703A3-321B-4ED7-89F1-317D045D4874}" type="pres">
      <dgm:prSet presAssocID="{154CF086-00EC-4CBE-971B-59E81A3E0B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or"/>
        </a:ext>
      </dgm:extLst>
    </dgm:pt>
    <dgm:pt modelId="{BF831B2A-D65E-4CD6-9EAB-8125550B0BA3}" type="pres">
      <dgm:prSet presAssocID="{154CF086-00EC-4CBE-971B-59E81A3E0B0A}" presName="spaceRect" presStyleCnt="0"/>
      <dgm:spPr/>
    </dgm:pt>
    <dgm:pt modelId="{CE1A9A84-A79E-4A9F-8536-0E6C39F9A24E}" type="pres">
      <dgm:prSet presAssocID="{154CF086-00EC-4CBE-971B-59E81A3E0B0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22A5018-56CA-4306-9470-82DAB577E033}" type="presOf" srcId="{154CF086-00EC-4CBE-971B-59E81A3E0B0A}" destId="{CE1A9A84-A79E-4A9F-8536-0E6C39F9A24E}" srcOrd="0" destOrd="0" presId="urn:microsoft.com/office/officeart/2018/2/layout/IconVerticalSolidList"/>
    <dgm:cxn modelId="{A332CF68-35B9-4E5D-AF2F-99FDE172DD70}" srcId="{6034A6B1-02DD-4510-B151-602B58663624}" destId="{E5B06C26-B391-4C16-B3F9-D0DB54E797DC}" srcOrd="1" destOrd="0" parTransId="{F57879B2-3F9E-4AD9-8CFC-BD315235C3D1}" sibTransId="{21AA64B7-C4CA-4CF3-AAC9-DEF89C12BEF9}"/>
    <dgm:cxn modelId="{C1E07A5A-0214-4B37-9524-9ED5D43A207A}" type="presOf" srcId="{E5B06C26-B391-4C16-B3F9-D0DB54E797DC}" destId="{07FEE892-4382-4F1D-BC17-5BEF1CE1AD6F}" srcOrd="0" destOrd="0" presId="urn:microsoft.com/office/officeart/2018/2/layout/IconVerticalSolidList"/>
    <dgm:cxn modelId="{7625168D-F982-4B9C-9A1A-11EDD003CB34}" srcId="{6034A6B1-02DD-4510-B151-602B58663624}" destId="{154CF086-00EC-4CBE-971B-59E81A3E0B0A}" srcOrd="2" destOrd="0" parTransId="{F181CAD7-DCD3-458F-8B51-7E25C53E0A87}" sibTransId="{892D4138-7E80-488F-87D8-ECAF3ABECD3F}"/>
    <dgm:cxn modelId="{1B6F3F91-0C17-4813-AA55-E97A38DAAC11}" type="presOf" srcId="{6034A6B1-02DD-4510-B151-602B58663624}" destId="{E38ECD57-F9D2-45E3-84EA-1EEB3EC3EE6B}" srcOrd="0" destOrd="0" presId="urn:microsoft.com/office/officeart/2018/2/layout/IconVerticalSolidList"/>
    <dgm:cxn modelId="{18CF48B6-8A75-4D59-9BF4-0CA58A9A8B0E}" type="presOf" srcId="{CD3337BA-CC23-413D-ADB4-70E76621F2D9}" destId="{0A0E626A-D3F7-46BE-B9FB-2E75054ADBDF}" srcOrd="0" destOrd="0" presId="urn:microsoft.com/office/officeart/2018/2/layout/IconVerticalSolidList"/>
    <dgm:cxn modelId="{222D4FF0-5DAB-47F0-BE1F-E2DB985059C1}" srcId="{6034A6B1-02DD-4510-B151-602B58663624}" destId="{CD3337BA-CC23-413D-ADB4-70E76621F2D9}" srcOrd="0" destOrd="0" parTransId="{8D4D36E6-5B56-4721-A0DB-AAE6B7FC136A}" sibTransId="{CE56B65C-E65E-41EA-A29A-677DC525D2EA}"/>
    <dgm:cxn modelId="{05E09486-81F6-49FB-AF1F-A7EFC16DFA5F}" type="presParOf" srcId="{E38ECD57-F9D2-45E3-84EA-1EEB3EC3EE6B}" destId="{821DA7C3-C621-499C-982E-F960FDFD70B6}" srcOrd="0" destOrd="0" presId="urn:microsoft.com/office/officeart/2018/2/layout/IconVerticalSolidList"/>
    <dgm:cxn modelId="{C8C05905-185B-447F-BB89-65FB29F3E060}" type="presParOf" srcId="{821DA7C3-C621-499C-982E-F960FDFD70B6}" destId="{EA67F5EA-FDD1-4312-AA2E-C8CAC4FFB249}" srcOrd="0" destOrd="0" presId="urn:microsoft.com/office/officeart/2018/2/layout/IconVerticalSolidList"/>
    <dgm:cxn modelId="{10611DAD-CB83-46B6-A5EC-2A3351CE4597}" type="presParOf" srcId="{821DA7C3-C621-499C-982E-F960FDFD70B6}" destId="{A65FCBCF-E08F-4D3C-BEB0-CFD53F71CF0A}" srcOrd="1" destOrd="0" presId="urn:microsoft.com/office/officeart/2018/2/layout/IconVerticalSolidList"/>
    <dgm:cxn modelId="{3FE9AE92-62E8-49B3-8F9C-CA1927F87C08}" type="presParOf" srcId="{821DA7C3-C621-499C-982E-F960FDFD70B6}" destId="{D7198209-6D09-4522-8B86-2A48EF41872A}" srcOrd="2" destOrd="0" presId="urn:microsoft.com/office/officeart/2018/2/layout/IconVerticalSolidList"/>
    <dgm:cxn modelId="{AE634367-36CF-45F7-BE69-8F0853BCFB79}" type="presParOf" srcId="{821DA7C3-C621-499C-982E-F960FDFD70B6}" destId="{0A0E626A-D3F7-46BE-B9FB-2E75054ADBDF}" srcOrd="3" destOrd="0" presId="urn:microsoft.com/office/officeart/2018/2/layout/IconVerticalSolidList"/>
    <dgm:cxn modelId="{C88504DA-E8B7-48B3-A887-94BEF0E4E404}" type="presParOf" srcId="{E38ECD57-F9D2-45E3-84EA-1EEB3EC3EE6B}" destId="{5EDF9129-1E7B-432C-831A-B90E71F4AFE9}" srcOrd="1" destOrd="0" presId="urn:microsoft.com/office/officeart/2018/2/layout/IconVerticalSolidList"/>
    <dgm:cxn modelId="{8C423D52-A807-46EE-B3DE-7C7F1D74884A}" type="presParOf" srcId="{E38ECD57-F9D2-45E3-84EA-1EEB3EC3EE6B}" destId="{53127D4F-9B3C-44D7-8521-4C895025743F}" srcOrd="2" destOrd="0" presId="urn:microsoft.com/office/officeart/2018/2/layout/IconVerticalSolidList"/>
    <dgm:cxn modelId="{F9925DC6-D053-4057-AE60-AF7730D56CF7}" type="presParOf" srcId="{53127D4F-9B3C-44D7-8521-4C895025743F}" destId="{196EEF02-42BB-4BF9-BC80-21B40B032FD7}" srcOrd="0" destOrd="0" presId="urn:microsoft.com/office/officeart/2018/2/layout/IconVerticalSolidList"/>
    <dgm:cxn modelId="{3A3418A1-F9CE-454B-8DA4-84182F471352}" type="presParOf" srcId="{53127D4F-9B3C-44D7-8521-4C895025743F}" destId="{A3BC490F-E6CD-4B36-B02F-27A694608752}" srcOrd="1" destOrd="0" presId="urn:microsoft.com/office/officeart/2018/2/layout/IconVerticalSolidList"/>
    <dgm:cxn modelId="{F3A2D465-758A-45BA-B794-8793EC6B84E7}" type="presParOf" srcId="{53127D4F-9B3C-44D7-8521-4C895025743F}" destId="{E61AB517-95D5-4873-BC4A-4A43951CC558}" srcOrd="2" destOrd="0" presId="urn:microsoft.com/office/officeart/2018/2/layout/IconVerticalSolidList"/>
    <dgm:cxn modelId="{453A190C-3143-4C18-A73B-A7DDB800141D}" type="presParOf" srcId="{53127D4F-9B3C-44D7-8521-4C895025743F}" destId="{07FEE892-4382-4F1D-BC17-5BEF1CE1AD6F}" srcOrd="3" destOrd="0" presId="urn:microsoft.com/office/officeart/2018/2/layout/IconVerticalSolidList"/>
    <dgm:cxn modelId="{44415B1E-3026-46F6-A16E-A744A57851DB}" type="presParOf" srcId="{E38ECD57-F9D2-45E3-84EA-1EEB3EC3EE6B}" destId="{D0828533-A3C0-4EA7-87FE-F5893001C4CE}" srcOrd="3" destOrd="0" presId="urn:microsoft.com/office/officeart/2018/2/layout/IconVerticalSolidList"/>
    <dgm:cxn modelId="{12EAE13E-98CD-4DF3-9AAB-78C4F4385D84}" type="presParOf" srcId="{E38ECD57-F9D2-45E3-84EA-1EEB3EC3EE6B}" destId="{280F5AAE-195E-4ED7-8857-BC54C0F57178}" srcOrd="4" destOrd="0" presId="urn:microsoft.com/office/officeart/2018/2/layout/IconVerticalSolidList"/>
    <dgm:cxn modelId="{B258907B-9B02-4257-82BB-62EDA68CD069}" type="presParOf" srcId="{280F5AAE-195E-4ED7-8857-BC54C0F57178}" destId="{A57C5CA0-38B3-4FE7-8AAC-0AE318EC76A2}" srcOrd="0" destOrd="0" presId="urn:microsoft.com/office/officeart/2018/2/layout/IconVerticalSolidList"/>
    <dgm:cxn modelId="{25AE5A5D-BABA-47F2-B656-0CA08523BE76}" type="presParOf" srcId="{280F5AAE-195E-4ED7-8857-BC54C0F57178}" destId="{EE2703A3-321B-4ED7-89F1-317D045D4874}" srcOrd="1" destOrd="0" presId="urn:microsoft.com/office/officeart/2018/2/layout/IconVerticalSolidList"/>
    <dgm:cxn modelId="{83CD9CEF-114E-446B-99BF-64B9C7153058}" type="presParOf" srcId="{280F5AAE-195E-4ED7-8857-BC54C0F57178}" destId="{BF831B2A-D65E-4CD6-9EAB-8125550B0BA3}" srcOrd="2" destOrd="0" presId="urn:microsoft.com/office/officeart/2018/2/layout/IconVerticalSolidList"/>
    <dgm:cxn modelId="{C46F44D3-3960-423C-A45E-8A19A5625FB0}" type="presParOf" srcId="{280F5AAE-195E-4ED7-8857-BC54C0F57178}" destId="{CE1A9A84-A79E-4A9F-8536-0E6C39F9A24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7F5EA-FDD1-4312-AA2E-C8CAC4FFB249}">
      <dsp:nvSpPr>
        <dsp:cNvPr id="0" name=""/>
        <dsp:cNvSpPr/>
      </dsp:nvSpPr>
      <dsp:spPr>
        <a:xfrm>
          <a:off x="0" y="518"/>
          <a:ext cx="10465200" cy="121445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5FCBCF-E08F-4D3C-BEB0-CFD53F71CF0A}">
      <dsp:nvSpPr>
        <dsp:cNvPr id="0" name=""/>
        <dsp:cNvSpPr/>
      </dsp:nvSpPr>
      <dsp:spPr>
        <a:xfrm>
          <a:off x="367373" y="273772"/>
          <a:ext cx="667952" cy="6679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E626A-D3F7-46BE-B9FB-2E75054ADBDF}">
      <dsp:nvSpPr>
        <dsp:cNvPr id="0" name=""/>
        <dsp:cNvSpPr/>
      </dsp:nvSpPr>
      <dsp:spPr>
        <a:xfrm>
          <a:off x="1402699" y="518"/>
          <a:ext cx="9062500" cy="121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30" tIns="128530" rIns="128530" bIns="12853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Ska användas när du som behörig hälso- och sjukvårdspersonal har tillfällig kontakt med patienten eller vid ett vårdtillfälle</a:t>
          </a:r>
        </a:p>
      </dsp:txBody>
      <dsp:txXfrm>
        <a:off x="1402699" y="518"/>
        <a:ext cx="9062500" cy="1214458"/>
      </dsp:txXfrm>
    </dsp:sp>
    <dsp:sp modelId="{196EEF02-42BB-4BF9-BC80-21B40B032FD7}">
      <dsp:nvSpPr>
        <dsp:cNvPr id="0" name=""/>
        <dsp:cNvSpPr/>
      </dsp:nvSpPr>
      <dsp:spPr>
        <a:xfrm>
          <a:off x="0" y="1518592"/>
          <a:ext cx="10465200" cy="121445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C490F-E6CD-4B36-B02F-27A694608752}">
      <dsp:nvSpPr>
        <dsp:cNvPr id="0" name=""/>
        <dsp:cNvSpPr/>
      </dsp:nvSpPr>
      <dsp:spPr>
        <a:xfrm>
          <a:off x="367373" y="1791845"/>
          <a:ext cx="667952" cy="6679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EE892-4382-4F1D-BC17-5BEF1CE1AD6F}">
      <dsp:nvSpPr>
        <dsp:cNvPr id="0" name=""/>
        <dsp:cNvSpPr/>
      </dsp:nvSpPr>
      <dsp:spPr>
        <a:xfrm>
          <a:off x="1402699" y="1518592"/>
          <a:ext cx="9062500" cy="121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30" tIns="128530" rIns="128530" bIns="12853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Kan </a:t>
          </a:r>
          <a:r>
            <a:rPr lang="en-US" sz="2100" kern="1200" dirty="0" err="1"/>
            <a:t>även</a:t>
          </a:r>
          <a:r>
            <a:rPr lang="en-US" sz="2100" kern="1200" dirty="0"/>
            <a:t> </a:t>
          </a:r>
          <a:r>
            <a:rPr lang="en-US" sz="2100" kern="1200" dirty="0" err="1"/>
            <a:t>inhämtas</a:t>
          </a:r>
          <a:r>
            <a:rPr lang="en-US" sz="2100" kern="1200" dirty="0"/>
            <a:t> av </a:t>
          </a:r>
          <a:r>
            <a:rPr lang="en-US" sz="2100" kern="1200" dirty="0" err="1"/>
            <a:t>behörig</a:t>
          </a:r>
          <a:r>
            <a:rPr lang="en-US" sz="2100" kern="1200" dirty="0"/>
            <a:t> </a:t>
          </a:r>
          <a:r>
            <a:rPr lang="en-US" sz="2100" kern="1200" dirty="0" err="1"/>
            <a:t>vårdpersonal</a:t>
          </a:r>
          <a:r>
            <a:rPr lang="en-US" sz="2100" kern="1200" dirty="0"/>
            <a:t> </a:t>
          </a:r>
          <a:r>
            <a:rPr lang="en-US" sz="2100" kern="1200" dirty="0" err="1"/>
            <a:t>inför</a:t>
          </a:r>
          <a:r>
            <a:rPr lang="en-US" sz="2100" kern="1200" dirty="0"/>
            <a:t> </a:t>
          </a:r>
          <a:r>
            <a:rPr lang="en-US" sz="2100" kern="1200" dirty="0" err="1"/>
            <a:t>en</a:t>
          </a:r>
          <a:r>
            <a:rPr lang="en-US" sz="2100" kern="1200" dirty="0"/>
            <a:t> </a:t>
          </a:r>
          <a:r>
            <a:rPr lang="en-US" sz="2100" kern="1200" dirty="0" err="1"/>
            <a:t>planerad</a:t>
          </a:r>
          <a:r>
            <a:rPr lang="en-US" sz="2100" kern="1200" dirty="0"/>
            <a:t> </a:t>
          </a:r>
          <a:r>
            <a:rPr lang="en-US" sz="2100" kern="1200" dirty="0" err="1"/>
            <a:t>vårdkontakt</a:t>
          </a:r>
          <a:r>
            <a:rPr lang="en-US" sz="2100" kern="1200" dirty="0"/>
            <a:t>, till </a:t>
          </a:r>
          <a:r>
            <a:rPr lang="en-US" sz="2100" kern="1200" dirty="0" err="1"/>
            <a:t>exempel</a:t>
          </a:r>
          <a:r>
            <a:rPr lang="en-US" sz="2100" kern="1200" dirty="0"/>
            <a:t> </a:t>
          </a:r>
          <a:r>
            <a:rPr lang="en-US" sz="2100" kern="1200" dirty="0" err="1"/>
            <a:t>i</a:t>
          </a:r>
          <a:r>
            <a:rPr lang="en-US" sz="2100" kern="1200" dirty="0"/>
            <a:t> </a:t>
          </a:r>
          <a:r>
            <a:rPr lang="en-US" sz="2100" kern="1200" dirty="0" err="1"/>
            <a:t>samband</a:t>
          </a:r>
          <a:r>
            <a:rPr lang="en-US" sz="2100" kern="1200" dirty="0"/>
            <a:t> med </a:t>
          </a:r>
          <a:r>
            <a:rPr lang="en-US" sz="2100" kern="1200" dirty="0" err="1"/>
            <a:t>bokning</a:t>
          </a:r>
          <a:r>
            <a:rPr lang="en-US" sz="2100" kern="1200" dirty="0"/>
            <a:t> av </a:t>
          </a:r>
          <a:r>
            <a:rPr lang="en-US" sz="2100" kern="1200" dirty="0" err="1"/>
            <a:t>tid</a:t>
          </a:r>
          <a:r>
            <a:rPr lang="en-US" sz="2100" kern="1200" dirty="0"/>
            <a:t> </a:t>
          </a:r>
          <a:r>
            <a:rPr lang="en-US" sz="2100" kern="1200" dirty="0" err="1"/>
            <a:t>eller</a:t>
          </a:r>
          <a:r>
            <a:rPr lang="en-US" sz="2100" kern="1200" dirty="0"/>
            <a:t> vid </a:t>
          </a:r>
          <a:r>
            <a:rPr lang="en-US" sz="2100" kern="1200" dirty="0" err="1"/>
            <a:t>förfrågan</a:t>
          </a:r>
          <a:r>
            <a:rPr lang="en-US" sz="2100" kern="1200" dirty="0"/>
            <a:t> om </a:t>
          </a:r>
          <a:r>
            <a:rPr lang="en-US" sz="2100" kern="1200" dirty="0" err="1"/>
            <a:t>förnyelse</a:t>
          </a:r>
          <a:r>
            <a:rPr lang="en-US" sz="2100" kern="1200" dirty="0"/>
            <a:t> av </a:t>
          </a:r>
          <a:r>
            <a:rPr lang="en-US" sz="2100" kern="1200" dirty="0" err="1"/>
            <a:t>en</a:t>
          </a:r>
          <a:r>
            <a:rPr lang="en-US" sz="2100" kern="1200" dirty="0"/>
            <a:t> </a:t>
          </a:r>
          <a:r>
            <a:rPr lang="en-US" sz="2100" kern="1200" dirty="0" err="1"/>
            <a:t>förskrivning</a:t>
          </a:r>
          <a:endParaRPr lang="en-US" sz="2100" kern="1200" dirty="0"/>
        </a:p>
      </dsp:txBody>
      <dsp:txXfrm>
        <a:off x="1402699" y="1518592"/>
        <a:ext cx="9062500" cy="1214458"/>
      </dsp:txXfrm>
    </dsp:sp>
    <dsp:sp modelId="{A57C5CA0-38B3-4FE7-8AAC-0AE318EC76A2}">
      <dsp:nvSpPr>
        <dsp:cNvPr id="0" name=""/>
        <dsp:cNvSpPr/>
      </dsp:nvSpPr>
      <dsp:spPr>
        <a:xfrm>
          <a:off x="0" y="3036665"/>
          <a:ext cx="10465200" cy="121445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2703A3-321B-4ED7-89F1-317D045D4874}">
      <dsp:nvSpPr>
        <dsp:cNvPr id="0" name=""/>
        <dsp:cNvSpPr/>
      </dsp:nvSpPr>
      <dsp:spPr>
        <a:xfrm>
          <a:off x="367373" y="3309918"/>
          <a:ext cx="667952" cy="6679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A9A84-A79E-4A9F-8536-0E6C39F9A24E}">
      <dsp:nvSpPr>
        <dsp:cNvPr id="0" name=""/>
        <dsp:cNvSpPr/>
      </dsp:nvSpPr>
      <dsp:spPr>
        <a:xfrm>
          <a:off x="1402699" y="3036665"/>
          <a:ext cx="9062500" cy="121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30" tIns="128530" rIns="128530" bIns="12853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Gäller</a:t>
          </a:r>
          <a:r>
            <a:rPr lang="en-US" sz="2100" kern="1200" dirty="0"/>
            <a:t> för </a:t>
          </a:r>
          <a:r>
            <a:rPr lang="en-US" sz="2100" kern="1200" dirty="0" err="1"/>
            <a:t>hela</a:t>
          </a:r>
          <a:r>
            <a:rPr lang="en-US" sz="2100" kern="1200" dirty="0"/>
            <a:t> </a:t>
          </a:r>
          <a:r>
            <a:rPr lang="en-US" sz="2100" kern="1200" dirty="0" err="1"/>
            <a:t>enheten</a:t>
          </a:r>
          <a:r>
            <a:rPr lang="en-US" sz="2100" kern="1200" dirty="0"/>
            <a:t> men </a:t>
          </a:r>
          <a:r>
            <a:rPr lang="en-US" sz="2100" kern="1200" dirty="0" err="1"/>
            <a:t>följer</a:t>
          </a:r>
          <a:r>
            <a:rPr lang="en-US" sz="2100" kern="1200" dirty="0"/>
            <a:t> </a:t>
          </a:r>
          <a:r>
            <a:rPr lang="en-US" sz="2100" kern="1200" dirty="0" err="1"/>
            <a:t>inte</a:t>
          </a:r>
          <a:r>
            <a:rPr lang="en-US" sz="2100" kern="1200" dirty="0"/>
            <a:t> med personal </a:t>
          </a:r>
          <a:r>
            <a:rPr lang="en-US" sz="2100" kern="1200" dirty="0" err="1"/>
            <a:t>personligen</a:t>
          </a:r>
          <a:r>
            <a:rPr lang="en-US" sz="2100" kern="1200" dirty="0"/>
            <a:t> vid byte av </a:t>
          </a:r>
          <a:r>
            <a:rPr lang="en-US" sz="2100" kern="1200" dirty="0" err="1"/>
            <a:t>inloggningsenhet</a:t>
          </a:r>
          <a:endParaRPr lang="en-US" sz="2100" kern="1200" dirty="0"/>
        </a:p>
      </dsp:txBody>
      <dsp:txXfrm>
        <a:off x="1402699" y="3036665"/>
        <a:ext cx="9062500" cy="1214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5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radig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64000" y="1989120"/>
            <a:ext cx="10465200" cy="383224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276234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640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38442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0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70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719999"/>
            <a:ext cx="6172200" cy="500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22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7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67" y="5607977"/>
            <a:ext cx="1944053" cy="746760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6532510"/>
            <a:ext cx="12192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63999" y="1569719"/>
            <a:ext cx="104652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780736" y="6532878"/>
            <a:ext cx="7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/>
              <a:pPr algn="ctr"/>
              <a:t>2025-09-15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53823" y="65328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519720" y="6532878"/>
            <a:ext cx="4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99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64" r:id="rId3"/>
    <p:sldLayoutId id="2147483668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0" indent="-252000" algn="l" defTabSz="914400" rtl="0" eaLnBrk="1" latinLnBrk="0" hangingPunct="1">
        <a:lnSpc>
          <a:spcPct val="11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Samtycken i Nationella läkemedelslistan (NLL)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Det krävs alltid samtycke från berörd patient för att öppna Nationella Läkemedelslistan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8FCCBBB-1C7F-DB07-7F66-9C75AA522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503" y="2479286"/>
            <a:ext cx="6878010" cy="35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538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5C4CA4-05FC-C2F6-1EDF-873EA65B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Förmodat 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B0E770-6930-656D-FB34-8A99FB76E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Används om patienten har en stadigvarande oförmåga att lämna samtycke, till exempel vid demenssjukdom</a:t>
            </a:r>
          </a:p>
          <a:p>
            <a:r>
              <a:rPr lang="sv-SE" dirty="0"/>
              <a:t>Förmodat samtycke är alltid tillfälligt och avslutas vid utloggning ur Cosmic</a:t>
            </a:r>
          </a:p>
          <a:p>
            <a:r>
              <a:rPr lang="sv-SE" dirty="0"/>
              <a:t>Patientens inställning måste så långt som möjligt vara klarlagd och det får inte finnas någon anledning att tro att patienten motsätter sig samtycket. Detta måste dokumenteras i patientens journal</a:t>
            </a:r>
          </a:p>
          <a:p>
            <a:r>
              <a:rPr lang="sv-SE" dirty="0"/>
              <a:t>Genom att välja Förmodat samtycke intygar du att förutsättningarna för detta är uppfyllda</a:t>
            </a:r>
          </a:p>
        </p:txBody>
      </p:sp>
    </p:spTree>
    <p:extLst>
      <p:ext uri="{BB962C8B-B14F-4D97-AF65-F5344CB8AC3E}">
        <p14:creationId xmlns:p14="http://schemas.microsoft.com/office/powerpoint/2010/main" val="3099115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829969-7CCA-6A1B-70B9-10F254E7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Nödsituation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A7EC55-5E49-FF50-5439-DBF511EBF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Nödsituation ska användas om en patient tillfälligt saknar förmåga att ge samtycke</a:t>
            </a:r>
          </a:p>
          <a:p>
            <a:r>
              <a:rPr lang="sv-SE" dirty="0"/>
              <a:t>Genom att funktionen Nödsituation används intygas att en nödsituation föreligger och att:</a:t>
            </a:r>
          </a:p>
          <a:p>
            <a:pPr lvl="1"/>
            <a:r>
              <a:rPr lang="sv-SE" dirty="0"/>
              <a:t>Patienten är oförmögen att lämna samtycke</a:t>
            </a:r>
          </a:p>
          <a:p>
            <a:pPr lvl="1"/>
            <a:r>
              <a:rPr lang="sv-SE" dirty="0"/>
              <a:t>Information om patientens läkemedelsbehandlingar i NLL är nödvändig för den vård och behandling som patienten omedelbart behöver</a:t>
            </a:r>
          </a:p>
          <a:p>
            <a:r>
              <a:rPr lang="sv-SE" dirty="0"/>
              <a:t>Grunden för att använda Nödsituation ska dokumenteras i patientens journal, och genom valet att använda samtycket intygar du detta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556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304AF6AA-0376-C864-BE07-8E3259833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990" y="2051690"/>
            <a:ext cx="5155715" cy="2700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3176BBA-AD4A-B532-2B76-6B496A5C7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Samtycke barn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AD3575-7112-DC97-823F-BAA9E6990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97" y="1659872"/>
            <a:ext cx="6915956" cy="4315925"/>
          </a:xfrm>
        </p:spPr>
        <p:txBody>
          <a:bodyPr/>
          <a:lstStyle/>
          <a:p>
            <a:r>
              <a:rPr lang="sv-SE" dirty="0"/>
              <a:t>För barn under 15 år krävs inget samtycke för att öppna NLL</a:t>
            </a:r>
          </a:p>
          <a:p>
            <a:r>
              <a:rPr lang="sv-SE" dirty="0"/>
              <a:t>Gällande barn 15-18 år ska fråga om samtycke ställas om vårdpersonal bedömer att patienten är tillräckligt mogen för att förstå innebörden</a:t>
            </a:r>
          </a:p>
          <a:p>
            <a:r>
              <a:rPr lang="sv-SE" dirty="0"/>
              <a:t>Om patienten inte bedöms ha uppnått tillräcklig mognad för att förstå innebörden av samtycke ska knappen </a:t>
            </a:r>
            <a:r>
              <a:rPr lang="sv-SE" b="1" dirty="0"/>
              <a:t>Begär åtkomst – barn</a:t>
            </a:r>
            <a:r>
              <a:rPr lang="sv-SE" dirty="0"/>
              <a:t> användas. Detta samtycke är giltigt tills användaren loggar ut ur Cosmic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929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2ABB0C-7E78-347A-A923-513D0D6B2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110" y="639675"/>
            <a:ext cx="10465200" cy="4494555"/>
          </a:xfrm>
        </p:spPr>
        <p:txBody>
          <a:bodyPr/>
          <a:lstStyle/>
          <a:p>
            <a:r>
              <a:rPr lang="sv-SE" dirty="0"/>
              <a:t>Det finns olika samtycken i NLL</a:t>
            </a:r>
          </a:p>
          <a:p>
            <a:pPr lvl="1"/>
            <a:r>
              <a:rPr lang="sv-SE" dirty="0"/>
              <a:t>Tillfälligt samtycke</a:t>
            </a:r>
          </a:p>
          <a:p>
            <a:pPr lvl="1"/>
            <a:r>
              <a:rPr lang="sv-SE" dirty="0"/>
              <a:t>Registrerat åtkomstsamtycke</a:t>
            </a:r>
          </a:p>
          <a:p>
            <a:pPr lvl="1"/>
            <a:r>
              <a:rPr lang="sv-SE" dirty="0"/>
              <a:t>Dossamtycke</a:t>
            </a:r>
          </a:p>
          <a:p>
            <a:pPr lvl="1"/>
            <a:r>
              <a:rPr lang="sv-SE" dirty="0"/>
              <a:t>Förmodat samtycke</a:t>
            </a:r>
          </a:p>
          <a:p>
            <a:pPr lvl="1"/>
            <a:r>
              <a:rPr lang="sv-SE" dirty="0"/>
              <a:t>Nödåtkomst</a:t>
            </a:r>
          </a:p>
          <a:p>
            <a:pPr lvl="1"/>
            <a:r>
              <a:rPr lang="sv-SE" dirty="0"/>
              <a:t>Samtycke barn</a:t>
            </a:r>
          </a:p>
          <a:p>
            <a:r>
              <a:rPr lang="sv-SE" dirty="0">
                <a:cs typeface="Arial"/>
              </a:rPr>
              <a:t>Vid ändring av samtycke måste Cosmic startas om för att det nya samtycket ska visas</a:t>
            </a:r>
            <a:endParaRPr lang="sv-SE" dirty="0"/>
          </a:p>
          <a:p>
            <a:r>
              <a:rPr lang="sv-SE" dirty="0"/>
              <a:t>Samtycken till NLL och NPÖ visas i </a:t>
            </a:r>
            <a:r>
              <a:rPr lang="sv-SE" dirty="0" err="1"/>
              <a:t>Patientlisten</a:t>
            </a:r>
            <a:r>
              <a:rPr lang="sv-SE" dirty="0"/>
              <a:t> med en sköld och en siffra</a:t>
            </a:r>
          </a:p>
          <a:p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6F19D92-8961-26FC-C87E-6061C48F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276" y="5164614"/>
            <a:ext cx="7530579" cy="9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1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54A3D3-4D96-CCA3-C234-EA183FCB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 anchor="t">
            <a:normAutofit/>
          </a:bodyPr>
          <a:lstStyle/>
          <a:p>
            <a:r>
              <a:rPr lang="sv-SE" dirty="0"/>
              <a:t>Tillfälligt samtycke</a:t>
            </a:r>
          </a:p>
        </p:txBody>
      </p:sp>
      <p:graphicFrame>
        <p:nvGraphicFramePr>
          <p:cNvPr id="14" name="Platshållare för innehåll 2">
            <a:extLst>
              <a:ext uri="{FF2B5EF4-FFF2-40B4-BE49-F238E27FC236}">
                <a16:creationId xmlns:a16="http://schemas.microsoft.com/office/drawing/2014/main" id="{BB73F4D2-B2BF-9668-4BD1-1E2C7B8E91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108871"/>
              </p:ext>
            </p:extLst>
          </p:nvPr>
        </p:nvGraphicFramePr>
        <p:xfrm>
          <a:off x="863999" y="1569719"/>
          <a:ext cx="10465200" cy="4251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0145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F80C1ADC-306E-D0C5-16BB-CC91EAA97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 anchor="t">
            <a:normAutofit/>
          </a:bodyPr>
          <a:lstStyle/>
          <a:p>
            <a:r>
              <a:rPr lang="sv-SE" dirty="0"/>
              <a:t>Tillfälligt samtycke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6343E7EF-0BA9-BB2E-44A7-9DE923B0F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00" y="2703337"/>
            <a:ext cx="5166000" cy="2595914"/>
          </a:xfrm>
          <a:prstGeom prst="rect">
            <a:avLst/>
          </a:prstGeom>
          <a:noFill/>
        </p:spPr>
      </p:pic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CE12E0B9-33F4-F3B5-77BC-AB756152C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/>
              <a:t>Samtyckesfrågan kommer när Nationella läkemedelslistan öppnas i Cosmic</a:t>
            </a:r>
          </a:p>
          <a:p>
            <a:pPr>
              <a:lnSpc>
                <a:spcPct val="100000"/>
              </a:lnSpc>
            </a:pPr>
            <a:r>
              <a:rPr lang="sv-SE"/>
              <a:t>Tillfälligt samtycke skapas direkt i Cosmic efter godkännande från patienten</a:t>
            </a:r>
          </a:p>
          <a:p>
            <a:pPr>
              <a:lnSpc>
                <a:spcPct val="100000"/>
              </a:lnSpc>
            </a:pPr>
            <a:r>
              <a:rPr lang="sv-SE"/>
              <a:t>Tiden är förinställd på 3 veckor men kan ändas</a:t>
            </a:r>
          </a:p>
          <a:p>
            <a:pPr>
              <a:lnSpc>
                <a:spcPct val="100000"/>
              </a:lnSpc>
            </a:pPr>
            <a:r>
              <a:rPr lang="sv-SE"/>
              <a:t>Samtycket ska avslutas när vårdkontakten eller vårdtillfället avslutas</a:t>
            </a:r>
          </a:p>
          <a:p>
            <a:pPr>
              <a:lnSpc>
                <a:spcPct val="100000"/>
              </a:lnSpc>
            </a:pPr>
            <a:endParaRPr lang="sv-SE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EB300DDD-F47B-6B1E-156C-A966999910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64000" y="1332000"/>
            <a:ext cx="10465200" cy="365760"/>
          </a:xfrm>
        </p:spPr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1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9793CF0D-1392-D5C6-1C10-83B7D1D6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Tillfälligt samtycke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1B491B4D-1900-3BBF-D541-5E7D94CE5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Exempel på när tillfälligt samtycke kan användas:</a:t>
            </a:r>
          </a:p>
          <a:p>
            <a:pPr lvl="1"/>
            <a:r>
              <a:rPr lang="sv-SE" dirty="0"/>
              <a:t>Besök på hälsocentral, sjukhus (öppen- eller slutenvård) från att patienten gett sitt samtycke tills besöket har avslutats eller journalen kompletterats</a:t>
            </a:r>
          </a:p>
          <a:p>
            <a:pPr lvl="1"/>
            <a:r>
              <a:rPr lang="sv-SE" dirty="0"/>
              <a:t>Inläggning på sjukhus, från inskrivning till utskrivning (ett vårdtillfälle)</a:t>
            </a:r>
          </a:p>
          <a:p>
            <a:pPr lvl="1"/>
            <a:r>
              <a:rPr lang="sv-SE" dirty="0"/>
              <a:t>Förnyelse av förskrivning från att patienten gett sitt samtycke tills åtgärden är utförd eller journalen har kompletterats</a:t>
            </a:r>
          </a:p>
        </p:txBody>
      </p:sp>
    </p:spTree>
    <p:extLst>
      <p:ext uri="{BB962C8B-B14F-4D97-AF65-F5344CB8AC3E}">
        <p14:creationId xmlns:p14="http://schemas.microsoft.com/office/powerpoint/2010/main" val="44629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AF89C-A4CF-5F0D-76DB-AB3AF78EB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Registrerat åtkomstsamtycke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B35211-5184-4926-4AD2-780CAB48B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Innebär att en enskild legitimerad hälso- och sjukvårdspersonal medges direktåtkomst till patientens uppgifter i NLL</a:t>
            </a:r>
          </a:p>
          <a:p>
            <a:r>
              <a:rPr lang="sv-SE" dirty="0"/>
              <a:t>Kan användas när du som personal vet att du kommer att ha en kontinuerlig kontakt med patienten över en längre tid</a:t>
            </a:r>
          </a:p>
          <a:p>
            <a:r>
              <a:rPr lang="sv-SE" dirty="0"/>
              <a:t>Samtycket är personligt och gäller inte övrig personal på enheten, det gäller för flera vårdkontakter samt om du byter arbetsplats och inloggande enhet</a:t>
            </a:r>
          </a:p>
          <a:p>
            <a:r>
              <a:rPr lang="sv-SE" dirty="0"/>
              <a:t>Registrerat åtkomstsamtycke gäller i 4 år</a:t>
            </a:r>
          </a:p>
        </p:txBody>
      </p:sp>
    </p:spTree>
    <p:extLst>
      <p:ext uri="{BB962C8B-B14F-4D97-AF65-F5344CB8AC3E}">
        <p14:creationId xmlns:p14="http://schemas.microsoft.com/office/powerpoint/2010/main" val="2894775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CBD99C-E6D7-A7F7-73E9-532447910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 anchor="t">
            <a:normAutofit/>
          </a:bodyPr>
          <a:lstStyle/>
          <a:p>
            <a:r>
              <a:rPr lang="sv-SE" dirty="0"/>
              <a:t>Registrerat åtkomstsamtycke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74F0834-92AB-3D73-CB17-8367DE204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16" y="2222115"/>
            <a:ext cx="5781485" cy="2413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41624D-8FD7-2738-CF09-590107CA8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>
            <a:normAutofit/>
          </a:bodyPr>
          <a:lstStyle/>
          <a:p>
            <a:r>
              <a:rPr lang="sv-SE" dirty="0"/>
              <a:t>Förfrågan skickas från Cosmic genom att klicka på menyväljaren (se bild) och välja </a:t>
            </a:r>
            <a:r>
              <a:rPr lang="sv-SE" b="1" dirty="0"/>
              <a:t>Efterfråga ett långsiktigt registrerat samtycke</a:t>
            </a:r>
            <a:r>
              <a:rPr lang="sv-SE" dirty="0"/>
              <a:t>. Valet är inte tillgängligt för dospatienter, barn under 18 år, eller för patienter som redan lämnat ett åtkomstsamtycke</a:t>
            </a:r>
          </a:p>
          <a:p>
            <a:r>
              <a:rPr lang="sv-SE" dirty="0"/>
              <a:t>Det krävs alltså ett tillfälligt samtycke först, för att kunna komma in i NLL och skicka fråga om registrerat åtkomstsamtycke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6766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C1F751-6213-6831-0448-27CCBDD62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Registrerat åtkomstsamtycke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35B44A-109F-4D6E-59F5-1EFE1502B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Patienten svarar på förfrågan via Läkemedelskollen (som nås via 1177 eller via e-hälsomyndighetens hemsida)</a:t>
            </a:r>
          </a:p>
          <a:p>
            <a:r>
              <a:rPr lang="sv-SE"/>
              <a:t>Patienten har 7 dagar på sig att svara så det är viktigt att meddela att förfrågan är skickad</a:t>
            </a:r>
          </a:p>
          <a:p>
            <a:r>
              <a:rPr lang="sv-SE"/>
              <a:t>Patienten kan även ringa till e-hälsomyndigheten och svara på förfrågan men måste då kunna uppge vilken enhet och vilken personal som skickat den</a:t>
            </a: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135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09C06-6D39-64F6-967C-A987CD1CA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Dossamtycke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78F84F-16EA-C639-DE44-8381898D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patienter som har dosdispenserade läkemedel har givit ett dossamtycke som gäller tills vidare, och detta gäller även för Nationella läkemedelslistan</a:t>
            </a:r>
          </a:p>
          <a:p>
            <a:r>
              <a:rPr lang="sv-SE" dirty="0"/>
              <a:t>Dossamtycket visas automatiskt i Cosmic och du behöver inte fråga om något ytterligare samtycke för Nationella läkemedelslistan</a:t>
            </a:r>
          </a:p>
        </p:txBody>
      </p:sp>
    </p:spTree>
    <p:extLst>
      <p:ext uri="{BB962C8B-B14F-4D97-AF65-F5344CB8AC3E}">
        <p14:creationId xmlns:p14="http://schemas.microsoft.com/office/powerpoint/2010/main" val="2830761949"/>
      </p:ext>
    </p:extLst>
  </p:cSld>
  <p:clrMapOvr>
    <a:masterClrMapping/>
  </p:clrMapOvr>
</p:sld>
</file>

<file path=ppt/theme/theme1.xml><?xml version="1.0" encoding="utf-8"?>
<a:theme xmlns:a="http://schemas.openxmlformats.org/drawingml/2006/main" name="RJH">
  <a:themeElements>
    <a:clrScheme name="Region JH-0416">
      <a:dk1>
        <a:srgbClr val="000000"/>
      </a:dk1>
      <a:lt1>
        <a:srgbClr val="FFFFFF"/>
      </a:lt1>
      <a:dk2>
        <a:srgbClr val="A59C94"/>
      </a:dk2>
      <a:lt2>
        <a:srgbClr val="FFFFFF"/>
      </a:lt2>
      <a:accent1>
        <a:srgbClr val="97D700"/>
      </a:accent1>
      <a:accent2>
        <a:srgbClr val="E6F0F9"/>
      </a:accent2>
      <a:accent3>
        <a:srgbClr val="1C1C1C"/>
      </a:accent3>
      <a:accent4>
        <a:srgbClr val="BFB8AF"/>
      </a:accent4>
      <a:accent5>
        <a:srgbClr val="4E801F"/>
      </a:accent5>
      <a:accent6>
        <a:srgbClr val="96C0E6"/>
      </a:accent6>
      <a:hlink>
        <a:srgbClr val="000000"/>
      </a:hlink>
      <a:folHlink>
        <a:srgbClr val="7F746B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JH_mall_anpassade färger.pptx" id="{95C4B7E5-F834-4063-B622-10F4EB466DD8}" vid="{5504849E-FC1A-493C-ADCA-5C793ED58A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02EBD1554A864C955C501E709CD871" ma:contentTypeVersion="8" ma:contentTypeDescription="Skapa ett nytt dokument." ma:contentTypeScope="" ma:versionID="0f3348eee2126fd0c53a50567e920247">
  <xsd:schema xmlns:xsd="http://www.w3.org/2001/XMLSchema" xmlns:xs="http://www.w3.org/2001/XMLSchema" xmlns:p="http://schemas.microsoft.com/office/2006/metadata/properties" xmlns:ns2="37046d66-f9f1-43bf-939b-b6552d0ba332" targetNamespace="http://schemas.microsoft.com/office/2006/metadata/properties" ma:root="true" ma:fieldsID="3a8aa5eb8196b57ece8a0e37f361fb1d" ns2:_="">
    <xsd:import namespace="37046d66-f9f1-43bf-939b-b6552d0ba3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46d66-f9f1-43bf-939b-b6552d0ba3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A2481C-0E7E-464A-BA30-FF20E7CDA5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046d66-f9f1-43bf-939b-b6552d0ba3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F96585-34D0-45A5-871B-FEA0DD6C87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E5EDBE-9606-475D-9715-8396BB74B957}">
  <ds:schemaRefs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37046d66-f9f1-43bf-939b-b6552d0ba332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4be8d53-b379-4fbf-88b6-7b0f29dca82a}" enabled="1" method="Privileged" siteId="{d3b4cf3a-ca77-4a02-aefa-f439859146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662</Words>
  <Application>Microsoft Office PowerPoint</Application>
  <PresentationFormat>Bredbild</PresentationFormat>
  <Paragraphs>55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Verdana</vt:lpstr>
      <vt:lpstr>Wingdings</vt:lpstr>
      <vt:lpstr>RJH</vt:lpstr>
      <vt:lpstr>Samtycken i Nationella läkemedelslistan (NLL)</vt:lpstr>
      <vt:lpstr>PowerPoint-presentation</vt:lpstr>
      <vt:lpstr>Tillfälligt samtycke</vt:lpstr>
      <vt:lpstr>Tillfälligt samtycke</vt:lpstr>
      <vt:lpstr>Tillfälligt samtycke</vt:lpstr>
      <vt:lpstr>Registrerat åtkomstsamtycke</vt:lpstr>
      <vt:lpstr>Registrerat åtkomstsamtycke</vt:lpstr>
      <vt:lpstr>Registrerat åtkomstsamtycke</vt:lpstr>
      <vt:lpstr>Dossamtycke</vt:lpstr>
      <vt:lpstr>Förmodat samtycke</vt:lpstr>
      <vt:lpstr>Nödsituation</vt:lpstr>
      <vt:lpstr>Samtycke barn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Öhlén</dc:creator>
  <cp:lastModifiedBy>Helena Öhlén</cp:lastModifiedBy>
  <cp:revision>1</cp:revision>
  <dcterms:created xsi:type="dcterms:W3CDTF">2025-08-29T09:25:34Z</dcterms:created>
  <dcterms:modified xsi:type="dcterms:W3CDTF">2025-09-15T09:02:32Z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0x010100A702EBD1554A864C955C501E709CD871</vt:lpwstr>
  </property>
</Properties>
</file>