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79" r:id="rId5"/>
    <p:sldId id="256" r:id="rId6"/>
    <p:sldId id="275" r:id="rId7"/>
    <p:sldId id="278" r:id="rId8"/>
    <p:sldId id="257" r:id="rId9"/>
    <p:sldId id="265" r:id="rId10"/>
    <p:sldId id="267" r:id="rId11"/>
    <p:sldId id="266" r:id="rId12"/>
    <p:sldId id="268" r:id="rId13"/>
    <p:sldId id="273" r:id="rId14"/>
    <p:sldId id="272" r:id="rId15"/>
    <p:sldId id="260" r:id="rId16"/>
    <p:sldId id="281" r:id="rId17"/>
    <p:sldId id="269" r:id="rId18"/>
    <p:sldId id="270" r:id="rId19"/>
    <p:sldId id="283" r:id="rId20"/>
    <p:sldId id="271" r:id="rId21"/>
    <p:sldId id="282" r:id="rId2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DD5631F-E949-FA0B-38C3-DECA6E8F9002}" name="Helena Öhlén" initials="HÖ" userId="S::helena.ohlen@regionjh.se::9675a5eb-85c4-47aa-a0f7-b0d8d6393797" providerId="AD"/>
  <p188:author id="{CC9A4055-2146-C04C-BC5E-73D4AA485A0F}" name="Kristina Seling" initials="KS" userId="S::kristina.seling@regionjh.se::c362073f-6481-4016-a409-a870efd349a6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8C200"/>
    <a:srgbClr val="16DC37"/>
    <a:srgbClr val="00CC00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28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lena Öhlén" userId="9675a5eb-85c4-47aa-a0f7-b0d8d6393797" providerId="ADAL" clId="{CA9E7828-D4BA-409C-AF23-37098E836978}"/>
    <pc:docChg chg="undo custSel addSld delSld modSld">
      <pc:chgData name="Helena Öhlén" userId="9675a5eb-85c4-47aa-a0f7-b0d8d6393797" providerId="ADAL" clId="{CA9E7828-D4BA-409C-AF23-37098E836978}" dt="2025-05-21T09:18:42.181" v="2279" actId="20577"/>
      <pc:docMkLst>
        <pc:docMk/>
      </pc:docMkLst>
      <pc:sldChg chg="modSp mod">
        <pc:chgData name="Helena Öhlén" userId="9675a5eb-85c4-47aa-a0f7-b0d8d6393797" providerId="ADAL" clId="{CA9E7828-D4BA-409C-AF23-37098E836978}" dt="2025-04-28T11:48:25.733" v="149" actId="20577"/>
        <pc:sldMkLst>
          <pc:docMk/>
          <pc:sldMk cId="3373956728" sldId="257"/>
        </pc:sldMkLst>
      </pc:sldChg>
      <pc:sldChg chg="modSp mod">
        <pc:chgData name="Helena Öhlén" userId="9675a5eb-85c4-47aa-a0f7-b0d8d6393797" providerId="ADAL" clId="{CA9E7828-D4BA-409C-AF23-37098E836978}" dt="2025-04-28T13:30:48.996" v="708" actId="20577"/>
        <pc:sldMkLst>
          <pc:docMk/>
          <pc:sldMk cId="3238725278" sldId="258"/>
        </pc:sldMkLst>
      </pc:sldChg>
      <pc:sldChg chg="modSp mod">
        <pc:chgData name="Helena Öhlén" userId="9675a5eb-85c4-47aa-a0f7-b0d8d6393797" providerId="ADAL" clId="{CA9E7828-D4BA-409C-AF23-37098E836978}" dt="2025-04-30T11:11:49.911" v="712" actId="27636"/>
        <pc:sldMkLst>
          <pc:docMk/>
          <pc:sldMk cId="303331237" sldId="259"/>
        </pc:sldMkLst>
      </pc:sldChg>
      <pc:sldChg chg="modSp mod">
        <pc:chgData name="Helena Öhlén" userId="9675a5eb-85c4-47aa-a0f7-b0d8d6393797" providerId="ADAL" clId="{CA9E7828-D4BA-409C-AF23-37098E836978}" dt="2025-04-30T11:11:49.929" v="713" actId="27636"/>
        <pc:sldMkLst>
          <pc:docMk/>
          <pc:sldMk cId="2941722468" sldId="260"/>
        </pc:sldMkLst>
      </pc:sldChg>
      <pc:sldChg chg="modSp mod">
        <pc:chgData name="Helena Öhlén" userId="9675a5eb-85c4-47aa-a0f7-b0d8d6393797" providerId="ADAL" clId="{CA9E7828-D4BA-409C-AF23-37098E836978}" dt="2025-05-21T09:18:42.181" v="2279" actId="20577"/>
        <pc:sldMkLst>
          <pc:docMk/>
          <pc:sldMk cId="2329987858" sldId="261"/>
        </pc:sldMkLst>
      </pc:sldChg>
      <pc:sldChg chg="modSp mod">
        <pc:chgData name="Helena Öhlén" userId="9675a5eb-85c4-47aa-a0f7-b0d8d6393797" providerId="ADAL" clId="{CA9E7828-D4BA-409C-AF23-37098E836978}" dt="2025-04-30T11:11:49.946" v="715" actId="27636"/>
        <pc:sldMkLst>
          <pc:docMk/>
          <pc:sldMk cId="4194127961" sldId="262"/>
        </pc:sldMkLst>
      </pc:sldChg>
      <pc:sldChg chg="addSp delSp modSp new del mod modClrScheme chgLayout">
        <pc:chgData name="Helena Öhlén" userId="9675a5eb-85c4-47aa-a0f7-b0d8d6393797" providerId="ADAL" clId="{CA9E7828-D4BA-409C-AF23-37098E836978}" dt="2025-04-25T13:14:25.289" v="89" actId="2696"/>
        <pc:sldMkLst>
          <pc:docMk/>
          <pc:sldMk cId="3550685799" sldId="263"/>
        </pc:sldMkLst>
      </pc:sldChg>
      <pc:sldChg chg="addSp delSp modSp new del mod modClrScheme chgLayout">
        <pc:chgData name="Helena Öhlén" userId="9675a5eb-85c4-47aa-a0f7-b0d8d6393797" providerId="ADAL" clId="{CA9E7828-D4BA-409C-AF23-37098E836978}" dt="2025-04-25T13:13:04.738" v="84" actId="2696"/>
        <pc:sldMkLst>
          <pc:docMk/>
          <pc:sldMk cId="2211067291" sldId="264"/>
        </pc:sldMkLst>
      </pc:sldChg>
      <pc:sldChg chg="addSp delSp modSp new mod modClrScheme chgLayout">
        <pc:chgData name="Helena Öhlén" userId="9675a5eb-85c4-47aa-a0f7-b0d8d6393797" providerId="ADAL" clId="{CA9E7828-D4BA-409C-AF23-37098E836978}" dt="2025-04-30T11:13:32.755" v="900" actId="20577"/>
        <pc:sldMkLst>
          <pc:docMk/>
          <pc:sldMk cId="1345094354" sldId="265"/>
        </pc:sldMkLst>
      </pc:sldChg>
      <pc:sldChg chg="addSp delSp modSp new mod">
        <pc:chgData name="Helena Öhlén" userId="9675a5eb-85c4-47aa-a0f7-b0d8d6393797" providerId="ADAL" clId="{CA9E7828-D4BA-409C-AF23-37098E836978}" dt="2025-05-12T12:41:38.173" v="2278" actId="20577"/>
        <pc:sldMkLst>
          <pc:docMk/>
          <pc:sldMk cId="3073628780" sldId="266"/>
        </pc:sldMkLst>
      </pc:sldChg>
      <pc:sldChg chg="addSp delSp modSp new mod">
        <pc:chgData name="Helena Öhlén" userId="9675a5eb-85c4-47aa-a0f7-b0d8d6393797" providerId="ADAL" clId="{CA9E7828-D4BA-409C-AF23-37098E836978}" dt="2025-05-12T08:06:42.678" v="2119" actId="20577"/>
        <pc:sldMkLst>
          <pc:docMk/>
          <pc:sldMk cId="2625576547" sldId="267"/>
        </pc:sldMkLst>
      </pc:sldChg>
      <pc:sldChg chg="addSp delSp modSp new del mod">
        <pc:chgData name="Helena Öhlén" userId="9675a5eb-85c4-47aa-a0f7-b0d8d6393797" providerId="ADAL" clId="{CA9E7828-D4BA-409C-AF23-37098E836978}" dt="2025-04-28T07:49:48.884" v="99" actId="2696"/>
        <pc:sldMkLst>
          <pc:docMk/>
          <pc:sldMk cId="3784468997" sldId="267"/>
        </pc:sldMkLst>
      </pc:sldChg>
      <pc:sldChg chg="addSp delSp modSp new mod">
        <pc:chgData name="Helena Öhlén" userId="9675a5eb-85c4-47aa-a0f7-b0d8d6393797" providerId="ADAL" clId="{CA9E7828-D4BA-409C-AF23-37098E836978}" dt="2025-05-08T06:55:51.276" v="1646" actId="1076"/>
        <pc:sldMkLst>
          <pc:docMk/>
          <pc:sldMk cId="742476255" sldId="268"/>
        </pc:sldMkLst>
      </pc:sldChg>
    </pc:docChg>
  </pc:docChgLst>
  <pc:docChgLst>
    <pc:chgData name="Helena Öhlén" userId="9675a5eb-85c4-47aa-a0f7-b0d8d6393797" providerId="ADAL" clId="{BF87D23D-2B48-420C-8350-CC4E94C5EC0A}"/>
    <pc:docChg chg="undo custSel addSld delSld modSld sldOrd">
      <pc:chgData name="Helena Öhlén" userId="9675a5eb-85c4-47aa-a0f7-b0d8d6393797" providerId="ADAL" clId="{BF87D23D-2B48-420C-8350-CC4E94C5EC0A}" dt="2025-09-04T15:28:48.600" v="4754" actId="700"/>
      <pc:docMkLst>
        <pc:docMk/>
      </pc:docMkLst>
      <pc:sldChg chg="modSp mod">
        <pc:chgData name="Helena Öhlén" userId="9675a5eb-85c4-47aa-a0f7-b0d8d6393797" providerId="ADAL" clId="{BF87D23D-2B48-420C-8350-CC4E94C5EC0A}" dt="2025-09-04T10:51:27.323" v="2284" actId="20577"/>
        <pc:sldMkLst>
          <pc:docMk/>
          <pc:sldMk cId="1340538214" sldId="256"/>
        </pc:sldMkLst>
        <pc:spChg chg="mod">
          <ac:chgData name="Helena Öhlén" userId="9675a5eb-85c4-47aa-a0f7-b0d8d6393797" providerId="ADAL" clId="{BF87D23D-2B48-420C-8350-CC4E94C5EC0A}" dt="2025-09-04T10:50:27.607" v="2280" actId="20577"/>
          <ac:spMkLst>
            <pc:docMk/>
            <pc:sldMk cId="1340538214" sldId="256"/>
            <ac:spMk id="2" creationId="{00000000-0000-0000-0000-000000000000}"/>
          </ac:spMkLst>
        </pc:spChg>
        <pc:spChg chg="mod">
          <ac:chgData name="Helena Öhlén" userId="9675a5eb-85c4-47aa-a0f7-b0d8d6393797" providerId="ADAL" clId="{BF87D23D-2B48-420C-8350-CC4E94C5EC0A}" dt="2025-09-04T10:51:27.323" v="2284" actId="20577"/>
          <ac:spMkLst>
            <pc:docMk/>
            <pc:sldMk cId="1340538214" sldId="256"/>
            <ac:spMk id="3" creationId="{00000000-0000-0000-0000-000000000000}"/>
          </ac:spMkLst>
        </pc:spChg>
      </pc:sldChg>
      <pc:sldChg chg="addSp delSp modSp mod modClrScheme chgLayout">
        <pc:chgData name="Helena Öhlén" userId="9675a5eb-85c4-47aa-a0f7-b0d8d6393797" providerId="ADAL" clId="{BF87D23D-2B48-420C-8350-CC4E94C5EC0A}" dt="2025-09-04T11:24:26.175" v="2925" actId="700"/>
        <pc:sldMkLst>
          <pc:docMk/>
          <pc:sldMk cId="3373956728" sldId="257"/>
        </pc:sldMkLst>
        <pc:spChg chg="mod ord">
          <ac:chgData name="Helena Öhlén" userId="9675a5eb-85c4-47aa-a0f7-b0d8d6393797" providerId="ADAL" clId="{BF87D23D-2B48-420C-8350-CC4E94C5EC0A}" dt="2025-09-04T11:24:26.175" v="2925" actId="700"/>
          <ac:spMkLst>
            <pc:docMk/>
            <pc:sldMk cId="3373956728" sldId="257"/>
            <ac:spMk id="2" creationId="{73C2ED79-94B8-1533-8384-271EAA10E4BA}"/>
          </ac:spMkLst>
        </pc:spChg>
        <pc:spChg chg="mod ord">
          <ac:chgData name="Helena Öhlén" userId="9675a5eb-85c4-47aa-a0f7-b0d8d6393797" providerId="ADAL" clId="{BF87D23D-2B48-420C-8350-CC4E94C5EC0A}" dt="2025-09-04T11:24:26.175" v="2925" actId="700"/>
          <ac:spMkLst>
            <pc:docMk/>
            <pc:sldMk cId="3373956728" sldId="257"/>
            <ac:spMk id="6" creationId="{0DC913A5-B71D-8E76-4F0C-F959B726B4ED}"/>
          </ac:spMkLst>
        </pc:spChg>
      </pc:sldChg>
      <pc:sldChg chg="del">
        <pc:chgData name="Helena Öhlén" userId="9675a5eb-85c4-47aa-a0f7-b0d8d6393797" providerId="ADAL" clId="{BF87D23D-2B48-420C-8350-CC4E94C5EC0A}" dt="2025-09-04T11:25:47.185" v="2926" actId="2696"/>
        <pc:sldMkLst>
          <pc:docMk/>
          <pc:sldMk cId="3238725278" sldId="258"/>
        </pc:sldMkLst>
      </pc:sldChg>
      <pc:sldChg chg="del">
        <pc:chgData name="Helena Öhlén" userId="9675a5eb-85c4-47aa-a0f7-b0d8d6393797" providerId="ADAL" clId="{BF87D23D-2B48-420C-8350-CC4E94C5EC0A}" dt="2025-09-04T11:26:33.345" v="2960" actId="2696"/>
        <pc:sldMkLst>
          <pc:docMk/>
          <pc:sldMk cId="303331237" sldId="259"/>
        </pc:sldMkLst>
      </pc:sldChg>
      <pc:sldChg chg="delSp modSp mod modClrScheme chgLayout">
        <pc:chgData name="Helena Öhlén" userId="9675a5eb-85c4-47aa-a0f7-b0d8d6393797" providerId="ADAL" clId="{BF87D23D-2B48-420C-8350-CC4E94C5EC0A}" dt="2025-09-04T15:07:48.194" v="4633" actId="20577"/>
        <pc:sldMkLst>
          <pc:docMk/>
          <pc:sldMk cId="2941722468" sldId="260"/>
        </pc:sldMkLst>
        <pc:spChg chg="mod ord">
          <ac:chgData name="Helena Öhlén" userId="9675a5eb-85c4-47aa-a0f7-b0d8d6393797" providerId="ADAL" clId="{BF87D23D-2B48-420C-8350-CC4E94C5EC0A}" dt="2025-09-04T15:07:23.388" v="4621" actId="700"/>
          <ac:spMkLst>
            <pc:docMk/>
            <pc:sldMk cId="2941722468" sldId="260"/>
            <ac:spMk id="2" creationId="{A24ED65D-AA91-822C-483E-0E971156F3FF}"/>
          </ac:spMkLst>
        </pc:spChg>
        <pc:spChg chg="mod ord">
          <ac:chgData name="Helena Öhlén" userId="9675a5eb-85c4-47aa-a0f7-b0d8d6393797" providerId="ADAL" clId="{BF87D23D-2B48-420C-8350-CC4E94C5EC0A}" dt="2025-09-04T15:07:48.194" v="4633" actId="20577"/>
          <ac:spMkLst>
            <pc:docMk/>
            <pc:sldMk cId="2941722468" sldId="260"/>
            <ac:spMk id="3" creationId="{1ED16BB6-A7D3-607B-AE36-FC5B5598364E}"/>
          </ac:spMkLst>
        </pc:spChg>
      </pc:sldChg>
      <pc:sldChg chg="del">
        <pc:chgData name="Helena Öhlén" userId="9675a5eb-85c4-47aa-a0f7-b0d8d6393797" providerId="ADAL" clId="{BF87D23D-2B48-420C-8350-CC4E94C5EC0A}" dt="2025-09-04T11:26:57.669" v="2961" actId="2696"/>
        <pc:sldMkLst>
          <pc:docMk/>
          <pc:sldMk cId="2329987858" sldId="261"/>
        </pc:sldMkLst>
      </pc:sldChg>
      <pc:sldChg chg="modSp del mod">
        <pc:chgData name="Helena Öhlén" userId="9675a5eb-85c4-47aa-a0f7-b0d8d6393797" providerId="ADAL" clId="{BF87D23D-2B48-420C-8350-CC4E94C5EC0A}" dt="2025-09-04T11:28:06.992" v="3039" actId="2696"/>
        <pc:sldMkLst>
          <pc:docMk/>
          <pc:sldMk cId="4194127961" sldId="262"/>
        </pc:sldMkLst>
      </pc:sldChg>
      <pc:sldChg chg="modSp mod">
        <pc:chgData name="Helena Öhlén" userId="9675a5eb-85c4-47aa-a0f7-b0d8d6393797" providerId="ADAL" clId="{BF87D23D-2B48-420C-8350-CC4E94C5EC0A}" dt="2025-09-04T14:46:10.419" v="4620" actId="20577"/>
        <pc:sldMkLst>
          <pc:docMk/>
          <pc:sldMk cId="1345094354" sldId="265"/>
        </pc:sldMkLst>
        <pc:spChg chg="mod">
          <ac:chgData name="Helena Öhlén" userId="9675a5eb-85c4-47aa-a0f7-b0d8d6393797" providerId="ADAL" clId="{BF87D23D-2B48-420C-8350-CC4E94C5EC0A}" dt="2025-09-04T14:46:10.419" v="4620" actId="20577"/>
          <ac:spMkLst>
            <pc:docMk/>
            <pc:sldMk cId="1345094354" sldId="265"/>
            <ac:spMk id="2" creationId="{FA018711-AA7B-3DFA-9D94-A0048D4FBFBE}"/>
          </ac:spMkLst>
        </pc:spChg>
      </pc:sldChg>
      <pc:sldChg chg="modSp mod">
        <pc:chgData name="Helena Öhlén" userId="9675a5eb-85c4-47aa-a0f7-b0d8d6393797" providerId="ADAL" clId="{BF87D23D-2B48-420C-8350-CC4E94C5EC0A}" dt="2025-09-04T12:39:23.714" v="3938" actId="20577"/>
        <pc:sldMkLst>
          <pc:docMk/>
          <pc:sldMk cId="742476255" sldId="268"/>
        </pc:sldMkLst>
        <pc:spChg chg="mod">
          <ac:chgData name="Helena Öhlén" userId="9675a5eb-85c4-47aa-a0f7-b0d8d6393797" providerId="ADAL" clId="{BF87D23D-2B48-420C-8350-CC4E94C5EC0A}" dt="2025-09-04T12:39:23.714" v="3938" actId="20577"/>
          <ac:spMkLst>
            <pc:docMk/>
            <pc:sldMk cId="742476255" sldId="268"/>
            <ac:spMk id="10" creationId="{95488A60-9741-7011-709F-157FCB4D5525}"/>
          </ac:spMkLst>
        </pc:spChg>
      </pc:sldChg>
      <pc:sldChg chg="modSp mod">
        <pc:chgData name="Helena Öhlén" userId="9675a5eb-85c4-47aa-a0f7-b0d8d6393797" providerId="ADAL" clId="{BF87D23D-2B48-420C-8350-CC4E94C5EC0A}" dt="2025-09-04T15:10:37.810" v="4634" actId="20577"/>
        <pc:sldMkLst>
          <pc:docMk/>
          <pc:sldMk cId="1213287723" sldId="269"/>
        </pc:sldMkLst>
        <pc:spChg chg="mod">
          <ac:chgData name="Helena Öhlén" userId="9675a5eb-85c4-47aa-a0f7-b0d8d6393797" providerId="ADAL" clId="{BF87D23D-2B48-420C-8350-CC4E94C5EC0A}" dt="2025-09-04T15:10:37.810" v="4634" actId="20577"/>
          <ac:spMkLst>
            <pc:docMk/>
            <pc:sldMk cId="1213287723" sldId="269"/>
            <ac:spMk id="3" creationId="{303E4A2D-D0F9-673F-29DD-B4E2AEBD59CC}"/>
          </ac:spMkLst>
        </pc:spChg>
        <pc:spChg chg="mod">
          <ac:chgData name="Helena Öhlén" userId="9675a5eb-85c4-47aa-a0f7-b0d8d6393797" providerId="ADAL" clId="{BF87D23D-2B48-420C-8350-CC4E94C5EC0A}" dt="2025-09-04T12:38:21.494" v="3901" actId="20577"/>
          <ac:spMkLst>
            <pc:docMk/>
            <pc:sldMk cId="1213287723" sldId="269"/>
            <ac:spMk id="4" creationId="{59E02AB3-62EA-8230-9018-7DBE3349291C}"/>
          </ac:spMkLst>
        </pc:spChg>
      </pc:sldChg>
      <pc:sldChg chg="modSp mod">
        <pc:chgData name="Helena Öhlén" userId="9675a5eb-85c4-47aa-a0f7-b0d8d6393797" providerId="ADAL" clId="{BF87D23D-2B48-420C-8350-CC4E94C5EC0A}" dt="2025-09-04T15:15:52.598" v="4690" actId="20577"/>
        <pc:sldMkLst>
          <pc:docMk/>
          <pc:sldMk cId="2251801914" sldId="270"/>
        </pc:sldMkLst>
        <pc:spChg chg="mod">
          <ac:chgData name="Helena Öhlén" userId="9675a5eb-85c4-47aa-a0f7-b0d8d6393797" providerId="ADAL" clId="{BF87D23D-2B48-420C-8350-CC4E94C5EC0A}" dt="2025-09-04T15:15:52.598" v="4690" actId="20577"/>
          <ac:spMkLst>
            <pc:docMk/>
            <pc:sldMk cId="2251801914" sldId="270"/>
            <ac:spMk id="3" creationId="{7552231D-5774-345F-9154-13C1850ACD6A}"/>
          </ac:spMkLst>
        </pc:spChg>
        <pc:spChg chg="mod">
          <ac:chgData name="Helena Öhlén" userId="9675a5eb-85c4-47aa-a0f7-b0d8d6393797" providerId="ADAL" clId="{BF87D23D-2B48-420C-8350-CC4E94C5EC0A}" dt="2025-09-04T12:38:07.218" v="3837" actId="20577"/>
          <ac:spMkLst>
            <pc:docMk/>
            <pc:sldMk cId="2251801914" sldId="270"/>
            <ac:spMk id="4" creationId="{F102D1FF-8BFD-AE0B-4B02-7569C483354A}"/>
          </ac:spMkLst>
        </pc:spChg>
      </pc:sldChg>
      <pc:sldChg chg="addSp delSp modSp mod modClrScheme chgLayout">
        <pc:chgData name="Helena Öhlén" userId="9675a5eb-85c4-47aa-a0f7-b0d8d6393797" providerId="ADAL" clId="{BF87D23D-2B48-420C-8350-CC4E94C5EC0A}" dt="2025-09-04T15:27:30.381" v="4753" actId="20577"/>
        <pc:sldMkLst>
          <pc:docMk/>
          <pc:sldMk cId="678472109" sldId="271"/>
        </pc:sldMkLst>
        <pc:spChg chg="mod ord">
          <ac:chgData name="Helena Öhlén" userId="9675a5eb-85c4-47aa-a0f7-b0d8d6393797" providerId="ADAL" clId="{BF87D23D-2B48-420C-8350-CC4E94C5EC0A}" dt="2025-09-04T15:27:16.859" v="4747" actId="26606"/>
          <ac:spMkLst>
            <pc:docMk/>
            <pc:sldMk cId="678472109" sldId="271"/>
            <ac:spMk id="2" creationId="{6D09A157-8474-1CA4-989A-6CF976B20FEF}"/>
          </ac:spMkLst>
        </pc:spChg>
        <pc:spChg chg="add del mod ord">
          <ac:chgData name="Helena Öhlén" userId="9675a5eb-85c4-47aa-a0f7-b0d8d6393797" providerId="ADAL" clId="{BF87D23D-2B48-420C-8350-CC4E94C5EC0A}" dt="2025-09-04T15:27:30.381" v="4753" actId="20577"/>
          <ac:spMkLst>
            <pc:docMk/>
            <pc:sldMk cId="678472109" sldId="271"/>
            <ac:spMk id="3" creationId="{C65F32A7-85FF-48E4-8B50-12D7D50D5044}"/>
          </ac:spMkLst>
        </pc:spChg>
      </pc:sldChg>
      <pc:sldChg chg="addSp modSp mod">
        <pc:chgData name="Helena Öhlén" userId="9675a5eb-85c4-47aa-a0f7-b0d8d6393797" providerId="ADAL" clId="{BF87D23D-2B48-420C-8350-CC4E94C5EC0A}" dt="2025-09-04T12:35:40.389" v="3714" actId="1076"/>
        <pc:sldMkLst>
          <pc:docMk/>
          <pc:sldMk cId="3365153101" sldId="272"/>
        </pc:sldMkLst>
        <pc:spChg chg="mod">
          <ac:chgData name="Helena Öhlén" userId="9675a5eb-85c4-47aa-a0f7-b0d8d6393797" providerId="ADAL" clId="{BF87D23D-2B48-420C-8350-CC4E94C5EC0A}" dt="2025-09-04T12:35:34.089" v="3712" actId="5793"/>
          <ac:spMkLst>
            <pc:docMk/>
            <pc:sldMk cId="3365153101" sldId="272"/>
            <ac:spMk id="3" creationId="{877E854A-E697-520C-106D-2096342CD794}"/>
          </ac:spMkLst>
        </pc:spChg>
        <pc:picChg chg="add mod">
          <ac:chgData name="Helena Öhlén" userId="9675a5eb-85c4-47aa-a0f7-b0d8d6393797" providerId="ADAL" clId="{BF87D23D-2B48-420C-8350-CC4E94C5EC0A}" dt="2025-09-04T12:35:40.389" v="3714" actId="1076"/>
          <ac:picMkLst>
            <pc:docMk/>
            <pc:sldMk cId="3365153101" sldId="272"/>
            <ac:picMk id="6" creationId="{17A7B823-5B2D-9083-DDCE-5DBA88BB9D43}"/>
          </ac:picMkLst>
        </pc:picChg>
      </pc:sldChg>
      <pc:sldChg chg="addSp modSp mod modCm">
        <pc:chgData name="Helena Öhlén" userId="9675a5eb-85c4-47aa-a0f7-b0d8d6393797" providerId="ADAL" clId="{BF87D23D-2B48-420C-8350-CC4E94C5EC0A}" dt="2025-09-04T12:48:28.534" v="4006" actId="20577"/>
        <pc:sldMkLst>
          <pc:docMk/>
          <pc:sldMk cId="1011129174" sldId="273"/>
        </pc:sldMkLst>
        <pc:spChg chg="mod">
          <ac:chgData name="Helena Öhlén" userId="9675a5eb-85c4-47aa-a0f7-b0d8d6393797" providerId="ADAL" clId="{BF87D23D-2B48-420C-8350-CC4E94C5EC0A}" dt="2025-09-04T12:48:28.534" v="4006" actId="20577"/>
          <ac:spMkLst>
            <pc:docMk/>
            <pc:sldMk cId="1011129174" sldId="273"/>
            <ac:spMk id="3" creationId="{742C6BB7-A7CA-BF01-4027-79B7DB717CD9}"/>
          </ac:spMkLst>
        </pc:spChg>
        <pc:picChg chg="add mod">
          <ac:chgData name="Helena Öhlén" userId="9675a5eb-85c4-47aa-a0f7-b0d8d6393797" providerId="ADAL" clId="{BF87D23D-2B48-420C-8350-CC4E94C5EC0A}" dt="2025-09-04T12:47:38.109" v="3940" actId="1076"/>
          <ac:picMkLst>
            <pc:docMk/>
            <pc:sldMk cId="1011129174" sldId="273"/>
            <ac:picMk id="5" creationId="{EF8652B3-6717-A961-DC7D-6E507C638598}"/>
          </ac:picMkLst>
        </pc:pic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Helena Öhlén" userId="9675a5eb-85c4-47aa-a0f7-b0d8d6393797" providerId="ADAL" clId="{BF87D23D-2B48-420C-8350-CC4E94C5EC0A}" dt="2025-09-04T12:48:28.534" v="4006" actId="20577"/>
              <pc2:cmMkLst xmlns:pc2="http://schemas.microsoft.com/office/powerpoint/2019/9/main/command">
                <pc:docMk/>
                <pc:sldMk cId="1011129174" sldId="273"/>
                <pc2:cmMk id="{41878F93-65B4-42A4-A1EB-EA9C50B0CC8E}"/>
              </pc2:cmMkLst>
            </pc226:cmChg>
          </p:ext>
        </pc:extLst>
      </pc:sldChg>
      <pc:sldChg chg="modSp del mod">
        <pc:chgData name="Helena Öhlén" userId="9675a5eb-85c4-47aa-a0f7-b0d8d6393797" providerId="ADAL" clId="{BF87D23D-2B48-420C-8350-CC4E94C5EC0A}" dt="2025-08-08T12:35:40.196" v="920" actId="2696"/>
        <pc:sldMkLst>
          <pc:docMk/>
          <pc:sldMk cId="1873189554" sldId="274"/>
        </pc:sldMkLst>
      </pc:sldChg>
      <pc:sldChg chg="modSp new mod modCm">
        <pc:chgData name="Helena Öhlén" userId="9675a5eb-85c4-47aa-a0f7-b0d8d6393797" providerId="ADAL" clId="{BF87D23D-2B48-420C-8350-CC4E94C5EC0A}" dt="2025-09-04T14:19:27.070" v="4369" actId="20577"/>
        <pc:sldMkLst>
          <pc:docMk/>
          <pc:sldMk cId="1072686900" sldId="275"/>
        </pc:sldMkLst>
        <pc:spChg chg="mod">
          <ac:chgData name="Helena Öhlén" userId="9675a5eb-85c4-47aa-a0f7-b0d8d6393797" providerId="ADAL" clId="{BF87D23D-2B48-420C-8350-CC4E94C5EC0A}" dt="2025-09-04T14:19:27.070" v="4369" actId="20577"/>
          <ac:spMkLst>
            <pc:docMk/>
            <pc:sldMk cId="1072686900" sldId="275"/>
            <ac:spMk id="3" creationId="{09ECE642-0CE7-D946-778F-C0F8064D43EA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Helena Öhlén" userId="9675a5eb-85c4-47aa-a0f7-b0d8d6393797" providerId="ADAL" clId="{BF87D23D-2B48-420C-8350-CC4E94C5EC0A}" dt="2025-09-04T14:19:27.070" v="4369" actId="20577"/>
              <pc2:cmMkLst xmlns:pc2="http://schemas.microsoft.com/office/powerpoint/2019/9/main/command">
                <pc:docMk/>
                <pc:sldMk cId="1072686900" sldId="275"/>
                <pc2:cmMk id="{D7193E0C-E7CF-45E1-AE31-44413699AB52}"/>
              </pc2:cmMkLst>
            </pc226:cmChg>
            <pc226:cmChg xmlns:pc226="http://schemas.microsoft.com/office/powerpoint/2022/06/main/command" chg="mod">
              <pc226:chgData name="Helena Öhlén" userId="9675a5eb-85c4-47aa-a0f7-b0d8d6393797" providerId="ADAL" clId="{BF87D23D-2B48-420C-8350-CC4E94C5EC0A}" dt="2025-09-04T14:19:27.070" v="4369" actId="20577"/>
              <pc2:cmMkLst xmlns:pc2="http://schemas.microsoft.com/office/powerpoint/2019/9/main/command">
                <pc:docMk/>
                <pc:sldMk cId="1072686900" sldId="275"/>
                <pc2:cmMk id="{9A233156-C360-4356-9268-9E4BCFAA6369}"/>
              </pc2:cmMkLst>
            </pc226:cmChg>
            <pc226:cmChg xmlns:pc226="http://schemas.microsoft.com/office/powerpoint/2022/06/main/command" chg="mod">
              <pc226:chgData name="Helena Öhlén" userId="9675a5eb-85c4-47aa-a0f7-b0d8d6393797" providerId="ADAL" clId="{BF87D23D-2B48-420C-8350-CC4E94C5EC0A}" dt="2025-09-04T14:19:27.070" v="4369" actId="20577"/>
              <pc2:cmMkLst xmlns:pc2="http://schemas.microsoft.com/office/powerpoint/2019/9/main/command">
                <pc:docMk/>
                <pc:sldMk cId="1072686900" sldId="275"/>
                <pc2:cmMk id="{57700C96-DDB0-4B06-8120-0CBEFAF81309}"/>
              </pc2:cmMkLst>
            </pc226:cmChg>
            <pc226:cmChg xmlns:pc226="http://schemas.microsoft.com/office/powerpoint/2022/06/main/command" chg="mod">
              <pc226:chgData name="Helena Öhlén" userId="9675a5eb-85c4-47aa-a0f7-b0d8d6393797" providerId="ADAL" clId="{BF87D23D-2B48-420C-8350-CC4E94C5EC0A}" dt="2025-09-04T14:19:27.070" v="4369" actId="20577"/>
              <pc2:cmMkLst xmlns:pc2="http://schemas.microsoft.com/office/powerpoint/2019/9/main/command">
                <pc:docMk/>
                <pc:sldMk cId="1072686900" sldId="275"/>
                <pc2:cmMk id="{569D04C7-3899-44B6-BDB1-F6E4570998B7}"/>
              </pc2:cmMkLst>
            </pc226:cmChg>
          </p:ext>
        </pc:extLst>
      </pc:sldChg>
      <pc:sldChg chg="addSp delSp modSp new del mod">
        <pc:chgData name="Helena Öhlén" userId="9675a5eb-85c4-47aa-a0f7-b0d8d6393797" providerId="ADAL" clId="{BF87D23D-2B48-420C-8350-CC4E94C5EC0A}" dt="2025-09-03T11:24:30.322" v="1737" actId="2696"/>
        <pc:sldMkLst>
          <pc:docMk/>
          <pc:sldMk cId="249991776" sldId="276"/>
        </pc:sldMkLst>
      </pc:sldChg>
      <pc:sldChg chg="modSp new mod">
        <pc:chgData name="Helena Öhlén" userId="9675a5eb-85c4-47aa-a0f7-b0d8d6393797" providerId="ADAL" clId="{BF87D23D-2B48-420C-8350-CC4E94C5EC0A}" dt="2025-09-04T15:17:52.183" v="4717" actId="13926"/>
        <pc:sldMkLst>
          <pc:docMk/>
          <pc:sldMk cId="1622057185" sldId="277"/>
        </pc:sldMkLst>
      </pc:sldChg>
      <pc:sldChg chg="modSp new mod modCm">
        <pc:chgData name="Helena Öhlén" userId="9675a5eb-85c4-47aa-a0f7-b0d8d6393797" providerId="ADAL" clId="{BF87D23D-2B48-420C-8350-CC4E94C5EC0A}" dt="2025-09-04T14:29:51.225" v="4564" actId="20577"/>
        <pc:sldMkLst>
          <pc:docMk/>
          <pc:sldMk cId="1995376966" sldId="278"/>
        </pc:sldMkLst>
        <pc:spChg chg="mod">
          <ac:chgData name="Helena Öhlén" userId="9675a5eb-85c4-47aa-a0f7-b0d8d6393797" providerId="ADAL" clId="{BF87D23D-2B48-420C-8350-CC4E94C5EC0A}" dt="2025-09-04T14:25:17.465" v="4380" actId="20577"/>
          <ac:spMkLst>
            <pc:docMk/>
            <pc:sldMk cId="1995376966" sldId="278"/>
            <ac:spMk id="2" creationId="{DCA1BD00-2278-D50B-DAA9-E80EB6679EEC}"/>
          </ac:spMkLst>
        </pc:spChg>
        <pc:spChg chg="mod">
          <ac:chgData name="Helena Öhlén" userId="9675a5eb-85c4-47aa-a0f7-b0d8d6393797" providerId="ADAL" clId="{BF87D23D-2B48-420C-8350-CC4E94C5EC0A}" dt="2025-09-04T14:27:53.303" v="4506" actId="20577"/>
          <ac:spMkLst>
            <pc:docMk/>
            <pc:sldMk cId="1995376966" sldId="278"/>
            <ac:spMk id="3" creationId="{881DA7D3-58FD-C154-9F51-6B14F424F59E}"/>
          </ac:spMkLst>
        </pc:spChg>
        <pc:spChg chg="mod">
          <ac:chgData name="Helena Öhlén" userId="9675a5eb-85c4-47aa-a0f7-b0d8d6393797" providerId="ADAL" clId="{BF87D23D-2B48-420C-8350-CC4E94C5EC0A}" dt="2025-09-04T14:29:51.225" v="4564" actId="20577"/>
          <ac:spMkLst>
            <pc:docMk/>
            <pc:sldMk cId="1995376966" sldId="278"/>
            <ac:spMk id="5" creationId="{25CE8A81-037A-3A51-C009-3EFC933D3DC5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Helena Öhlén" userId="9675a5eb-85c4-47aa-a0f7-b0d8d6393797" providerId="ADAL" clId="{BF87D23D-2B48-420C-8350-CC4E94C5EC0A}" dt="2025-09-04T14:29:51.225" v="4564" actId="20577"/>
              <pc2:cmMkLst xmlns:pc2="http://schemas.microsoft.com/office/powerpoint/2019/9/main/command">
                <pc:docMk/>
                <pc:sldMk cId="1995376966" sldId="278"/>
                <pc2:cmMk id="{B7A1B188-37F5-4EA0-A8CF-B5A08F8B9EA3}"/>
              </pc2:cmMkLst>
            </pc226:cmChg>
          </p:ext>
        </pc:extLst>
      </pc:sldChg>
      <pc:sldChg chg="modSp add mod ord">
        <pc:chgData name="Helena Öhlén" userId="9675a5eb-85c4-47aa-a0f7-b0d8d6393797" providerId="ADAL" clId="{BF87D23D-2B48-420C-8350-CC4E94C5EC0A}" dt="2025-09-04T10:48:42.047" v="2228" actId="20577"/>
        <pc:sldMkLst>
          <pc:docMk/>
          <pc:sldMk cId="4156465916" sldId="279"/>
        </pc:sldMkLst>
        <pc:spChg chg="mod">
          <ac:chgData name="Helena Öhlén" userId="9675a5eb-85c4-47aa-a0f7-b0d8d6393797" providerId="ADAL" clId="{BF87D23D-2B48-420C-8350-CC4E94C5EC0A}" dt="2025-09-04T10:47:30.318" v="2136" actId="20577"/>
          <ac:spMkLst>
            <pc:docMk/>
            <pc:sldMk cId="4156465916" sldId="279"/>
            <ac:spMk id="2" creationId="{ECB5F0A1-3CC4-4CA4-B5B0-547DC0E1BF31}"/>
          </ac:spMkLst>
        </pc:spChg>
        <pc:spChg chg="mod">
          <ac:chgData name="Helena Öhlén" userId="9675a5eb-85c4-47aa-a0f7-b0d8d6393797" providerId="ADAL" clId="{BF87D23D-2B48-420C-8350-CC4E94C5EC0A}" dt="2025-09-04T10:48:31.017" v="2201" actId="20577"/>
          <ac:spMkLst>
            <pc:docMk/>
            <pc:sldMk cId="4156465916" sldId="279"/>
            <ac:spMk id="3" creationId="{A437D97F-0DCC-470D-9794-EF96FD45642E}"/>
          </ac:spMkLst>
        </pc:spChg>
        <pc:spChg chg="mod">
          <ac:chgData name="Helena Öhlén" userId="9675a5eb-85c4-47aa-a0f7-b0d8d6393797" providerId="ADAL" clId="{BF87D23D-2B48-420C-8350-CC4E94C5EC0A}" dt="2025-09-04T10:48:42.047" v="2228" actId="20577"/>
          <ac:spMkLst>
            <pc:docMk/>
            <pc:sldMk cId="4156465916" sldId="279"/>
            <ac:spMk id="4" creationId="{22C37B77-D4D1-4C22-AD32-315DDEBECB44}"/>
          </ac:spMkLst>
        </pc:spChg>
        <pc:spChg chg="mod">
          <ac:chgData name="Helena Öhlén" userId="9675a5eb-85c4-47aa-a0f7-b0d8d6393797" providerId="ADAL" clId="{BF87D23D-2B48-420C-8350-CC4E94C5EC0A}" dt="2025-09-04T10:48:17.210" v="2167" actId="20577"/>
          <ac:spMkLst>
            <pc:docMk/>
            <pc:sldMk cId="4156465916" sldId="279"/>
            <ac:spMk id="5" creationId="{52563A8C-2329-4B27-8241-085E67B21991}"/>
          </ac:spMkLst>
        </pc:spChg>
      </pc:sldChg>
      <pc:sldChg chg="modSp new mod">
        <pc:chgData name="Helena Öhlén" userId="9675a5eb-85c4-47aa-a0f7-b0d8d6393797" providerId="ADAL" clId="{BF87D23D-2B48-420C-8350-CC4E94C5EC0A}" dt="2025-09-04T12:15:08.234" v="3200" actId="20577"/>
        <pc:sldMkLst>
          <pc:docMk/>
          <pc:sldMk cId="3193362061" sldId="280"/>
        </pc:sldMkLst>
      </pc:sldChg>
      <pc:sldChg chg="addSp delSp modSp new mod modClrScheme modCm chgLayout">
        <pc:chgData name="Helena Öhlén" userId="9675a5eb-85c4-47aa-a0f7-b0d8d6393797" providerId="ADAL" clId="{BF87D23D-2B48-420C-8350-CC4E94C5EC0A}" dt="2025-09-04T15:22:49.920" v="4741" actId="20577"/>
        <pc:sldMkLst>
          <pc:docMk/>
          <pc:sldMk cId="3844779779" sldId="281"/>
        </pc:sldMkLst>
        <pc:spChg chg="mod ord">
          <ac:chgData name="Helena Öhlén" userId="9675a5eb-85c4-47aa-a0f7-b0d8d6393797" providerId="ADAL" clId="{BF87D23D-2B48-420C-8350-CC4E94C5EC0A}" dt="2025-09-04T15:22:49.920" v="4741" actId="20577"/>
          <ac:spMkLst>
            <pc:docMk/>
            <pc:sldMk cId="3844779779" sldId="281"/>
            <ac:spMk id="3" creationId="{EF429BEF-7899-7838-7939-9BC2F2DA6C95}"/>
          </ac:spMkLst>
        </pc:spChg>
        <pc:spChg chg="add mod ord">
          <ac:chgData name="Helena Öhlén" userId="9675a5eb-85c4-47aa-a0f7-b0d8d6393797" providerId="ADAL" clId="{BF87D23D-2B48-420C-8350-CC4E94C5EC0A}" dt="2025-09-04T15:22:29.026" v="4731" actId="20577"/>
          <ac:spMkLst>
            <pc:docMk/>
            <pc:sldMk cId="3844779779" sldId="281"/>
            <ac:spMk id="5" creationId="{7C67A79B-1049-40A2-92CB-E9772FE35295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Helena Öhlén" userId="9675a5eb-85c4-47aa-a0f7-b0d8d6393797" providerId="ADAL" clId="{BF87D23D-2B48-420C-8350-CC4E94C5EC0A}" dt="2025-09-04T15:22:49.920" v="4741" actId="20577"/>
              <pc2:cmMkLst xmlns:pc2="http://schemas.microsoft.com/office/powerpoint/2019/9/main/command">
                <pc:docMk/>
                <pc:sldMk cId="3844779779" sldId="281"/>
                <pc2:cmMk id="{893E0039-13AA-487E-A58E-8A61998AA822}"/>
              </pc2:cmMkLst>
            </pc226:cmChg>
          </p:ext>
        </pc:extLst>
      </pc:sldChg>
      <pc:sldChg chg="delSp modSp new mod modClrScheme chgLayout">
        <pc:chgData name="Helena Öhlén" userId="9675a5eb-85c4-47aa-a0f7-b0d8d6393797" providerId="ADAL" clId="{BF87D23D-2B48-420C-8350-CC4E94C5EC0A}" dt="2025-09-04T15:28:48.600" v="4754" actId="700"/>
        <pc:sldMkLst>
          <pc:docMk/>
          <pc:sldMk cId="3002776553" sldId="282"/>
        </pc:sldMkLst>
        <pc:spChg chg="mod ord">
          <ac:chgData name="Helena Öhlén" userId="9675a5eb-85c4-47aa-a0f7-b0d8d6393797" providerId="ADAL" clId="{BF87D23D-2B48-420C-8350-CC4E94C5EC0A}" dt="2025-09-04T15:28:48.600" v="4754" actId="700"/>
          <ac:spMkLst>
            <pc:docMk/>
            <pc:sldMk cId="3002776553" sldId="282"/>
            <ac:spMk id="2" creationId="{571287BC-784B-6188-098D-5C6412E2E696}"/>
          </ac:spMkLst>
        </pc:spChg>
        <pc:spChg chg="mod ord">
          <ac:chgData name="Helena Öhlén" userId="9675a5eb-85c4-47aa-a0f7-b0d8d6393797" providerId="ADAL" clId="{BF87D23D-2B48-420C-8350-CC4E94C5EC0A}" dt="2025-09-04T15:28:48.600" v="4754" actId="700"/>
          <ac:spMkLst>
            <pc:docMk/>
            <pc:sldMk cId="3002776553" sldId="282"/>
            <ac:spMk id="3" creationId="{632CA176-7CD7-C1C0-46BD-2525CF0E902D}"/>
          </ac:spMkLst>
        </pc:spChg>
      </pc:sldChg>
      <pc:sldChg chg="modSp new mod">
        <pc:chgData name="Helena Öhlén" userId="9675a5eb-85c4-47aa-a0f7-b0d8d6393797" providerId="ADAL" clId="{BF87D23D-2B48-420C-8350-CC4E94C5EC0A}" dt="2025-09-04T12:32:54.167" v="3617" actId="20577"/>
        <pc:sldMkLst>
          <pc:docMk/>
          <pc:sldMk cId="1110689049" sldId="283"/>
        </pc:sldMkLst>
        <pc:spChg chg="mod">
          <ac:chgData name="Helena Öhlén" userId="9675a5eb-85c4-47aa-a0f7-b0d8d6393797" providerId="ADAL" clId="{BF87D23D-2B48-420C-8350-CC4E94C5EC0A}" dt="2025-09-04T12:32:38.778" v="3556" actId="20577"/>
          <ac:spMkLst>
            <pc:docMk/>
            <pc:sldMk cId="1110689049" sldId="283"/>
            <ac:spMk id="2" creationId="{D75E521F-394E-7C79-7DD0-980C10200479}"/>
          </ac:spMkLst>
        </pc:spChg>
        <pc:spChg chg="mod">
          <ac:chgData name="Helena Öhlén" userId="9675a5eb-85c4-47aa-a0f7-b0d8d6393797" providerId="ADAL" clId="{BF87D23D-2B48-420C-8350-CC4E94C5EC0A}" dt="2025-09-04T12:32:54.167" v="3617" actId="20577"/>
          <ac:spMkLst>
            <pc:docMk/>
            <pc:sldMk cId="1110689049" sldId="283"/>
            <ac:spMk id="3" creationId="{EFD83664-18FB-553E-C7AB-97C829378F38}"/>
          </ac:spMkLst>
        </pc:spChg>
      </pc:sldChg>
    </pc:docChg>
  </pc:docChgLst>
  <pc:docChgLst>
    <pc:chgData name="Helena Öhlén" userId="9675a5eb-85c4-47aa-a0f7-b0d8d6393797" providerId="ADAL" clId="{16CE339A-6BFB-48A4-9C54-C566C5C65FCE}"/>
    <pc:docChg chg="addSld modSld sldOrd">
      <pc:chgData name="Helena Öhlén" userId="9675a5eb-85c4-47aa-a0f7-b0d8d6393797" providerId="ADAL" clId="{16CE339A-6BFB-48A4-9C54-C566C5C65FCE}" dt="2025-06-19T05:03:35.849" v="395" actId="20577"/>
      <pc:docMkLst>
        <pc:docMk/>
      </pc:docMkLst>
      <pc:sldChg chg="ord">
        <pc:chgData name="Helena Öhlén" userId="9675a5eb-85c4-47aa-a0f7-b0d8d6393797" providerId="ADAL" clId="{16CE339A-6BFB-48A4-9C54-C566C5C65FCE}" dt="2025-06-18T10:58:51.870" v="258"/>
        <pc:sldMkLst>
          <pc:docMk/>
          <pc:sldMk cId="3238725278" sldId="258"/>
        </pc:sldMkLst>
      </pc:sldChg>
      <pc:sldChg chg="modSp new mod">
        <pc:chgData name="Helena Öhlén" userId="9675a5eb-85c4-47aa-a0f7-b0d8d6393797" providerId="ADAL" clId="{16CE339A-6BFB-48A4-9C54-C566C5C65FCE}" dt="2025-06-17T12:26:53.013" v="13" actId="20577"/>
        <pc:sldMkLst>
          <pc:docMk/>
          <pc:sldMk cId="1213287723" sldId="269"/>
        </pc:sldMkLst>
      </pc:sldChg>
      <pc:sldChg chg="modSp new mod">
        <pc:chgData name="Helena Öhlén" userId="9675a5eb-85c4-47aa-a0f7-b0d8d6393797" providerId="ADAL" clId="{16CE339A-6BFB-48A4-9C54-C566C5C65FCE}" dt="2025-06-17T12:27:01.011" v="21" actId="20577"/>
        <pc:sldMkLst>
          <pc:docMk/>
          <pc:sldMk cId="2251801914" sldId="270"/>
        </pc:sldMkLst>
      </pc:sldChg>
      <pc:sldChg chg="modSp new mod">
        <pc:chgData name="Helena Öhlén" userId="9675a5eb-85c4-47aa-a0f7-b0d8d6393797" providerId="ADAL" clId="{16CE339A-6BFB-48A4-9C54-C566C5C65FCE}" dt="2025-06-17T12:29:41.261" v="54" actId="20577"/>
        <pc:sldMkLst>
          <pc:docMk/>
          <pc:sldMk cId="678472109" sldId="271"/>
        </pc:sldMkLst>
      </pc:sldChg>
      <pc:sldChg chg="modSp new mod">
        <pc:chgData name="Helena Öhlén" userId="9675a5eb-85c4-47aa-a0f7-b0d8d6393797" providerId="ADAL" clId="{16CE339A-6BFB-48A4-9C54-C566C5C65FCE}" dt="2025-06-17T13:14:14.171" v="74" actId="20577"/>
        <pc:sldMkLst>
          <pc:docMk/>
          <pc:sldMk cId="3365153101" sldId="272"/>
        </pc:sldMkLst>
      </pc:sldChg>
      <pc:sldChg chg="modSp new mod">
        <pc:chgData name="Helena Öhlén" userId="9675a5eb-85c4-47aa-a0f7-b0d8d6393797" providerId="ADAL" clId="{16CE339A-6BFB-48A4-9C54-C566C5C65FCE}" dt="2025-06-18T08:27:23.640" v="136" actId="20577"/>
        <pc:sldMkLst>
          <pc:docMk/>
          <pc:sldMk cId="1011129174" sldId="273"/>
        </pc:sldMkLst>
      </pc:sldChg>
      <pc:sldChg chg="modSp new mod">
        <pc:chgData name="Helena Öhlén" userId="9675a5eb-85c4-47aa-a0f7-b0d8d6393797" providerId="ADAL" clId="{16CE339A-6BFB-48A4-9C54-C566C5C65FCE}" dt="2025-06-19T05:03:35.849" v="395" actId="20577"/>
        <pc:sldMkLst>
          <pc:docMk/>
          <pc:sldMk cId="1873189554" sldId="274"/>
        </pc:sldMkLst>
      </pc:sldChg>
    </pc:docChg>
  </pc:docChgLst>
  <pc:docChgLst>
    <pc:chgData name="Helena Öhlén" userId="S::helena.ohlen@regionjh.se::9675a5eb-85c4-47aa-a0f7-b0d8d6393797" providerId="AD" clId="Web-{691AB511-A9BF-F17F-8FB4-E4F91BDA82DB}"/>
    <pc:docChg chg="modSld">
      <pc:chgData name="Helena Öhlén" userId="S::helena.ohlen@regionjh.se::9675a5eb-85c4-47aa-a0f7-b0d8d6393797" providerId="AD" clId="Web-{691AB511-A9BF-F17F-8FB4-E4F91BDA82DB}" dt="2025-08-27T14:21:20.415" v="850" actId="20577"/>
      <pc:docMkLst>
        <pc:docMk/>
      </pc:docMkLst>
      <pc:sldChg chg="modSp">
        <pc:chgData name="Helena Öhlén" userId="S::helena.ohlen@regionjh.se::9675a5eb-85c4-47aa-a0f7-b0d8d6393797" providerId="AD" clId="Web-{691AB511-A9BF-F17F-8FB4-E4F91BDA82DB}" dt="2025-08-27T13:08:35.033" v="68" actId="20577"/>
        <pc:sldMkLst>
          <pc:docMk/>
          <pc:sldMk cId="2941722468" sldId="260"/>
        </pc:sldMkLst>
        <pc:spChg chg="mod">
          <ac:chgData name="Helena Öhlén" userId="S::helena.ohlen@regionjh.se::9675a5eb-85c4-47aa-a0f7-b0d8d6393797" providerId="AD" clId="Web-{691AB511-A9BF-F17F-8FB4-E4F91BDA82DB}" dt="2025-08-27T13:08:35.033" v="68" actId="20577"/>
          <ac:spMkLst>
            <pc:docMk/>
            <pc:sldMk cId="2941722468" sldId="260"/>
            <ac:spMk id="3" creationId="{1ED16BB6-A7D3-607B-AE36-FC5B5598364E}"/>
          </ac:spMkLst>
        </pc:spChg>
      </pc:sldChg>
      <pc:sldChg chg="modSp">
        <pc:chgData name="Helena Öhlén" userId="S::helena.ohlen@regionjh.se::9675a5eb-85c4-47aa-a0f7-b0d8d6393797" providerId="AD" clId="Web-{691AB511-A9BF-F17F-8FB4-E4F91BDA82DB}" dt="2025-08-27T13:09:51.783" v="151" actId="20577"/>
        <pc:sldMkLst>
          <pc:docMk/>
          <pc:sldMk cId="2329987858" sldId="261"/>
        </pc:sldMkLst>
      </pc:sldChg>
      <pc:sldChg chg="delSp modSp mod modClrScheme chgLayout">
        <pc:chgData name="Helena Öhlén" userId="S::helena.ohlen@regionjh.se::9675a5eb-85c4-47aa-a0f7-b0d8d6393797" providerId="AD" clId="Web-{691AB511-A9BF-F17F-8FB4-E4F91BDA82DB}" dt="2025-08-27T13:13:28.221" v="339" actId="20577"/>
        <pc:sldMkLst>
          <pc:docMk/>
          <pc:sldMk cId="1213287723" sldId="269"/>
        </pc:sldMkLst>
        <pc:spChg chg="mod ord">
          <ac:chgData name="Helena Öhlén" userId="S::helena.ohlen@regionjh.se::9675a5eb-85c4-47aa-a0f7-b0d8d6393797" providerId="AD" clId="Web-{691AB511-A9BF-F17F-8FB4-E4F91BDA82DB}" dt="2025-08-27T13:11:20.283" v="185"/>
          <ac:spMkLst>
            <pc:docMk/>
            <pc:sldMk cId="1213287723" sldId="269"/>
            <ac:spMk id="2" creationId="{AC394C38-CE2E-8798-B090-65FADB785DD3}"/>
          </ac:spMkLst>
        </pc:spChg>
        <pc:spChg chg="mod ord">
          <ac:chgData name="Helena Öhlén" userId="S::helena.ohlen@regionjh.se::9675a5eb-85c4-47aa-a0f7-b0d8d6393797" providerId="AD" clId="Web-{691AB511-A9BF-F17F-8FB4-E4F91BDA82DB}" dt="2025-08-27T13:13:28.221" v="339" actId="20577"/>
          <ac:spMkLst>
            <pc:docMk/>
            <pc:sldMk cId="1213287723" sldId="269"/>
            <ac:spMk id="3" creationId="{303E4A2D-D0F9-673F-29DD-B4E2AEBD59CC}"/>
          </ac:spMkLst>
        </pc:spChg>
        <pc:spChg chg="mod ord">
          <ac:chgData name="Helena Öhlén" userId="S::helena.ohlen@regionjh.se::9675a5eb-85c4-47aa-a0f7-b0d8d6393797" providerId="AD" clId="Web-{691AB511-A9BF-F17F-8FB4-E4F91BDA82DB}" dt="2025-08-27T13:11:20.283" v="185"/>
          <ac:spMkLst>
            <pc:docMk/>
            <pc:sldMk cId="1213287723" sldId="269"/>
            <ac:spMk id="4" creationId="{59E02AB3-62EA-8230-9018-7DBE3349291C}"/>
          </ac:spMkLst>
        </pc:spChg>
      </pc:sldChg>
      <pc:sldChg chg="delSp modSp mod modClrScheme chgLayout">
        <pc:chgData name="Helena Öhlén" userId="S::helena.ohlen@regionjh.se::9675a5eb-85c4-47aa-a0f7-b0d8d6393797" providerId="AD" clId="Web-{691AB511-A9BF-F17F-8FB4-E4F91BDA82DB}" dt="2025-08-27T14:16:04.992" v="745" actId="20577"/>
        <pc:sldMkLst>
          <pc:docMk/>
          <pc:sldMk cId="2251801914" sldId="270"/>
        </pc:sldMkLst>
        <pc:spChg chg="mod ord">
          <ac:chgData name="Helena Öhlén" userId="S::helena.ohlen@regionjh.se::9675a5eb-85c4-47aa-a0f7-b0d8d6393797" providerId="AD" clId="Web-{691AB511-A9BF-F17F-8FB4-E4F91BDA82DB}" dt="2025-08-27T13:13:40.596" v="340"/>
          <ac:spMkLst>
            <pc:docMk/>
            <pc:sldMk cId="2251801914" sldId="270"/>
            <ac:spMk id="2" creationId="{F1A19252-25E1-41BF-2EBE-0B2A08B55413}"/>
          </ac:spMkLst>
        </pc:spChg>
        <pc:spChg chg="mod ord">
          <ac:chgData name="Helena Öhlén" userId="S::helena.ohlen@regionjh.se::9675a5eb-85c4-47aa-a0f7-b0d8d6393797" providerId="AD" clId="Web-{691AB511-A9BF-F17F-8FB4-E4F91BDA82DB}" dt="2025-08-27T14:16:04.992" v="745" actId="20577"/>
          <ac:spMkLst>
            <pc:docMk/>
            <pc:sldMk cId="2251801914" sldId="270"/>
            <ac:spMk id="3" creationId="{7552231D-5774-345F-9154-13C1850ACD6A}"/>
          </ac:spMkLst>
        </pc:spChg>
        <pc:spChg chg="mod ord">
          <ac:chgData name="Helena Öhlén" userId="S::helena.ohlen@regionjh.se::9675a5eb-85c4-47aa-a0f7-b0d8d6393797" providerId="AD" clId="Web-{691AB511-A9BF-F17F-8FB4-E4F91BDA82DB}" dt="2025-08-27T13:13:40.596" v="340"/>
          <ac:spMkLst>
            <pc:docMk/>
            <pc:sldMk cId="2251801914" sldId="270"/>
            <ac:spMk id="4" creationId="{F102D1FF-8BFD-AE0B-4B02-7569C483354A}"/>
          </ac:spMkLst>
        </pc:spChg>
      </pc:sldChg>
      <pc:sldChg chg="delSp modSp mod modClrScheme chgLayout">
        <pc:chgData name="Helena Öhlén" userId="S::helena.ohlen@regionjh.se::9675a5eb-85c4-47aa-a0f7-b0d8d6393797" providerId="AD" clId="Web-{691AB511-A9BF-F17F-8FB4-E4F91BDA82DB}" dt="2025-08-27T14:16:22.976" v="763" actId="20577"/>
        <pc:sldMkLst>
          <pc:docMk/>
          <pc:sldMk cId="678472109" sldId="271"/>
        </pc:sldMkLst>
        <pc:spChg chg="mod ord">
          <ac:chgData name="Helena Öhlén" userId="S::helena.ohlen@regionjh.se::9675a5eb-85c4-47aa-a0f7-b0d8d6393797" providerId="AD" clId="Web-{691AB511-A9BF-F17F-8FB4-E4F91BDA82DB}" dt="2025-08-27T14:16:14.914" v="746"/>
          <ac:spMkLst>
            <pc:docMk/>
            <pc:sldMk cId="678472109" sldId="271"/>
            <ac:spMk id="2" creationId="{6D09A157-8474-1CA4-989A-6CF976B20FEF}"/>
          </ac:spMkLst>
        </pc:spChg>
        <pc:spChg chg="mod ord">
          <ac:chgData name="Helena Öhlén" userId="S::helena.ohlen@regionjh.se::9675a5eb-85c4-47aa-a0f7-b0d8d6393797" providerId="AD" clId="Web-{691AB511-A9BF-F17F-8FB4-E4F91BDA82DB}" dt="2025-08-27T14:16:22.976" v="763" actId="20577"/>
          <ac:spMkLst>
            <pc:docMk/>
            <pc:sldMk cId="678472109" sldId="271"/>
            <ac:spMk id="3" creationId="{C65F32A7-85FF-48E4-8B50-12D7D50D5044}"/>
          </ac:spMkLst>
        </pc:spChg>
      </pc:sldChg>
      <pc:sldChg chg="delSp modSp mod modClrScheme chgLayout">
        <pc:chgData name="Helena Öhlén" userId="S::helena.ohlen@regionjh.se::9675a5eb-85c4-47aa-a0f7-b0d8d6393797" providerId="AD" clId="Web-{691AB511-A9BF-F17F-8FB4-E4F91BDA82DB}" dt="2025-08-27T14:21:20.415" v="850" actId="20577"/>
        <pc:sldMkLst>
          <pc:docMk/>
          <pc:sldMk cId="1622057185" sldId="277"/>
        </pc:sldMkLst>
      </pc:sldChg>
    </pc:docChg>
  </pc:docChgLst>
  <pc:docChgLst>
    <pc:chgData name="Kristina Seling" userId="c362073f-6481-4016-a409-a870efd349a6" providerId="ADAL" clId="{8DC9B313-D7D9-49B1-9C7A-65F93475CCCD}"/>
    <pc:docChg chg="custSel modSld">
      <pc:chgData name="Kristina Seling" userId="c362073f-6481-4016-a409-a870efd349a6" providerId="ADAL" clId="{8DC9B313-D7D9-49B1-9C7A-65F93475CCCD}" dt="2025-08-22T08:41:40.570" v="256" actId="20577"/>
      <pc:docMkLst>
        <pc:docMk/>
      </pc:docMkLst>
      <pc:sldChg chg="addSp delSp modSp mod modClrScheme chgLayout">
        <pc:chgData name="Kristina Seling" userId="c362073f-6481-4016-a409-a870efd349a6" providerId="ADAL" clId="{8DC9B313-D7D9-49B1-9C7A-65F93475CCCD}" dt="2025-08-22T08:39:12.674" v="252" actId="20577"/>
        <pc:sldMkLst>
          <pc:docMk/>
          <pc:sldMk cId="3373956728" sldId="257"/>
        </pc:sldMkLst>
        <pc:spChg chg="mod ord">
          <ac:chgData name="Kristina Seling" userId="c362073f-6481-4016-a409-a870efd349a6" providerId="ADAL" clId="{8DC9B313-D7D9-49B1-9C7A-65F93475CCCD}" dt="2025-08-22T08:33:58.864" v="36" actId="20577"/>
          <ac:spMkLst>
            <pc:docMk/>
            <pc:sldMk cId="3373956728" sldId="257"/>
            <ac:spMk id="2" creationId="{73C2ED79-94B8-1533-8384-271EAA10E4BA}"/>
          </ac:spMkLst>
        </pc:spChg>
        <pc:spChg chg="mod ord">
          <ac:chgData name="Kristina Seling" userId="c362073f-6481-4016-a409-a870efd349a6" providerId="ADAL" clId="{8DC9B313-D7D9-49B1-9C7A-65F93475CCCD}" dt="2025-08-22T08:39:12.674" v="252" actId="20577"/>
          <ac:spMkLst>
            <pc:docMk/>
            <pc:sldMk cId="3373956728" sldId="257"/>
            <ac:spMk id="6" creationId="{0DC913A5-B71D-8E76-4F0C-F959B726B4ED}"/>
          </ac:spMkLst>
        </pc:spChg>
      </pc:sldChg>
      <pc:sldChg chg="modSp mod">
        <pc:chgData name="Kristina Seling" userId="c362073f-6481-4016-a409-a870efd349a6" providerId="ADAL" clId="{8DC9B313-D7D9-49B1-9C7A-65F93475CCCD}" dt="2025-08-22T08:41:40.570" v="256" actId="20577"/>
        <pc:sldMkLst>
          <pc:docMk/>
          <pc:sldMk cId="1345094354" sldId="265"/>
        </pc:sldMkLst>
        <pc:spChg chg="mod">
          <ac:chgData name="Kristina Seling" userId="c362073f-6481-4016-a409-a870efd349a6" providerId="ADAL" clId="{8DC9B313-D7D9-49B1-9C7A-65F93475CCCD}" dt="2025-08-22T08:41:40.570" v="256" actId="20577"/>
          <ac:spMkLst>
            <pc:docMk/>
            <pc:sldMk cId="1345094354" sldId="265"/>
            <ac:spMk id="2" creationId="{FA018711-AA7B-3DFA-9D94-A0048D4FBFBE}"/>
          </ac:spMkLst>
        </pc:spChg>
      </pc:sldChg>
      <pc:sldChg chg="modSp mod">
        <pc:chgData name="Kristina Seling" userId="c362073f-6481-4016-a409-a870efd349a6" providerId="ADAL" clId="{8DC9B313-D7D9-49B1-9C7A-65F93475CCCD}" dt="2025-08-22T07:27:34.572" v="21" actId="20577"/>
        <pc:sldMkLst>
          <pc:docMk/>
          <pc:sldMk cId="1072686900" sldId="275"/>
        </pc:sldMkLst>
        <pc:spChg chg="mod">
          <ac:chgData name="Kristina Seling" userId="c362073f-6481-4016-a409-a870efd349a6" providerId="ADAL" clId="{8DC9B313-D7D9-49B1-9C7A-65F93475CCCD}" dt="2025-08-22T07:27:34.572" v="21" actId="20577"/>
          <ac:spMkLst>
            <pc:docMk/>
            <pc:sldMk cId="1072686900" sldId="275"/>
            <ac:spMk id="3" creationId="{09ECE642-0CE7-D946-778F-C0F8064D43EA}"/>
          </ac:spMkLst>
        </pc:spChg>
      </pc:sldChg>
    </pc:docChg>
  </pc:docChgLst>
  <pc:docChgLst>
    <pc:chgData name="Kristina Seling" userId="c362073f-6481-4016-a409-a870efd349a6" providerId="ADAL" clId="{03072A07-3EE8-49EC-9914-76E85C372CB0}"/>
    <pc:docChg chg="undo custSel delSld modSld">
      <pc:chgData name="Kristina Seling" userId="c362073f-6481-4016-a409-a870efd349a6" providerId="ADAL" clId="{03072A07-3EE8-49EC-9914-76E85C372CB0}" dt="2025-09-04T15:28:18.451" v="1166" actId="20577"/>
      <pc:docMkLst>
        <pc:docMk/>
      </pc:docMkLst>
      <pc:sldChg chg="modSp mod">
        <pc:chgData name="Kristina Seling" userId="c362073f-6481-4016-a409-a870efd349a6" providerId="ADAL" clId="{03072A07-3EE8-49EC-9914-76E85C372CB0}" dt="2025-09-04T14:33:21.293" v="203" actId="20577"/>
        <pc:sldMkLst>
          <pc:docMk/>
          <pc:sldMk cId="3373956728" sldId="257"/>
        </pc:sldMkLst>
        <pc:spChg chg="mod">
          <ac:chgData name="Kristina Seling" userId="c362073f-6481-4016-a409-a870efd349a6" providerId="ADAL" clId="{03072A07-3EE8-49EC-9914-76E85C372CB0}" dt="2025-09-04T14:33:21.293" v="203" actId="20577"/>
          <ac:spMkLst>
            <pc:docMk/>
            <pc:sldMk cId="3373956728" sldId="257"/>
            <ac:spMk id="6" creationId="{0DC913A5-B71D-8E76-4F0C-F959B726B4ED}"/>
          </ac:spMkLst>
        </pc:spChg>
      </pc:sldChg>
      <pc:sldChg chg="modSp mod">
        <pc:chgData name="Kristina Seling" userId="c362073f-6481-4016-a409-a870efd349a6" providerId="ADAL" clId="{03072A07-3EE8-49EC-9914-76E85C372CB0}" dt="2025-09-04T15:10:10.843" v="522" actId="20577"/>
        <pc:sldMkLst>
          <pc:docMk/>
          <pc:sldMk cId="2941722468" sldId="260"/>
        </pc:sldMkLst>
        <pc:spChg chg="mod">
          <ac:chgData name="Kristina Seling" userId="c362073f-6481-4016-a409-a870efd349a6" providerId="ADAL" clId="{03072A07-3EE8-49EC-9914-76E85C372CB0}" dt="2025-09-04T15:10:10.843" v="522" actId="20577"/>
          <ac:spMkLst>
            <pc:docMk/>
            <pc:sldMk cId="2941722468" sldId="260"/>
            <ac:spMk id="2" creationId="{A24ED65D-AA91-822C-483E-0E971156F3FF}"/>
          </ac:spMkLst>
        </pc:spChg>
        <pc:spChg chg="mod">
          <ac:chgData name="Kristina Seling" userId="c362073f-6481-4016-a409-a870efd349a6" providerId="ADAL" clId="{03072A07-3EE8-49EC-9914-76E85C372CB0}" dt="2025-09-04T15:10:07.164" v="518" actId="14100"/>
          <ac:spMkLst>
            <pc:docMk/>
            <pc:sldMk cId="2941722468" sldId="260"/>
            <ac:spMk id="3" creationId="{1ED16BB6-A7D3-607B-AE36-FC5B5598364E}"/>
          </ac:spMkLst>
        </pc:spChg>
      </pc:sldChg>
      <pc:sldChg chg="addSp delSp modSp mod modClrScheme chgLayout">
        <pc:chgData name="Kristina Seling" userId="c362073f-6481-4016-a409-a870efd349a6" providerId="ADAL" clId="{03072A07-3EE8-49EC-9914-76E85C372CB0}" dt="2025-09-04T14:47:02.096" v="245" actId="1440"/>
        <pc:sldMkLst>
          <pc:docMk/>
          <pc:sldMk cId="1345094354" sldId="265"/>
        </pc:sldMkLst>
        <pc:spChg chg="mod">
          <ac:chgData name="Kristina Seling" userId="c362073f-6481-4016-a409-a870efd349a6" providerId="ADAL" clId="{03072A07-3EE8-49EC-9914-76E85C372CB0}" dt="2025-09-04T14:46:47.990" v="244" actId="20577"/>
          <ac:spMkLst>
            <pc:docMk/>
            <pc:sldMk cId="1345094354" sldId="265"/>
            <ac:spMk id="2" creationId="{FA018711-AA7B-3DFA-9D94-A0048D4FBFBE}"/>
          </ac:spMkLst>
        </pc:spChg>
        <pc:spChg chg="add mod ord">
          <ac:chgData name="Kristina Seling" userId="c362073f-6481-4016-a409-a870efd349a6" providerId="ADAL" clId="{03072A07-3EE8-49EC-9914-76E85C372CB0}" dt="2025-09-04T14:45:00.991" v="234" actId="20577"/>
          <ac:spMkLst>
            <pc:docMk/>
            <pc:sldMk cId="1345094354" sldId="265"/>
            <ac:spMk id="3" creationId="{6F73EF5E-05DF-F793-C1BC-6B02F2D7DFD6}"/>
          </ac:spMkLst>
        </pc:spChg>
        <pc:picChg chg="mod ord">
          <ac:chgData name="Kristina Seling" userId="c362073f-6481-4016-a409-a870efd349a6" providerId="ADAL" clId="{03072A07-3EE8-49EC-9914-76E85C372CB0}" dt="2025-09-04T14:47:02.096" v="245" actId="1440"/>
          <ac:picMkLst>
            <pc:docMk/>
            <pc:sldMk cId="1345094354" sldId="265"/>
            <ac:picMk id="14" creationId="{A1A5B4E9-AAB2-4524-0417-8A0FB1942867}"/>
          </ac:picMkLst>
        </pc:picChg>
      </pc:sldChg>
      <pc:sldChg chg="delSp modSp mod">
        <pc:chgData name="Kristina Seling" userId="c362073f-6481-4016-a409-a870efd349a6" providerId="ADAL" clId="{03072A07-3EE8-49EC-9914-76E85C372CB0}" dt="2025-09-04T14:59:44.859" v="413" actId="14100"/>
        <pc:sldMkLst>
          <pc:docMk/>
          <pc:sldMk cId="3073628780" sldId="266"/>
        </pc:sldMkLst>
        <pc:spChg chg="mod">
          <ac:chgData name="Kristina Seling" userId="c362073f-6481-4016-a409-a870efd349a6" providerId="ADAL" clId="{03072A07-3EE8-49EC-9914-76E85C372CB0}" dt="2025-09-04T14:59:08.848" v="393" actId="20577"/>
          <ac:spMkLst>
            <pc:docMk/>
            <pc:sldMk cId="3073628780" sldId="266"/>
            <ac:spMk id="2" creationId="{5CB3838C-D28C-FA41-DD66-4E343C5AA137}"/>
          </ac:spMkLst>
        </pc:spChg>
        <pc:spChg chg="mod">
          <ac:chgData name="Kristina Seling" userId="c362073f-6481-4016-a409-a870efd349a6" providerId="ADAL" clId="{03072A07-3EE8-49EC-9914-76E85C372CB0}" dt="2025-09-04T14:59:44.859" v="413" actId="14100"/>
          <ac:spMkLst>
            <pc:docMk/>
            <pc:sldMk cId="3073628780" sldId="266"/>
            <ac:spMk id="3" creationId="{5DEDF38E-A709-BDD2-36BF-600C2ECD7D70}"/>
          </ac:spMkLst>
        </pc:spChg>
      </pc:sldChg>
      <pc:sldChg chg="addSp delSp modSp mod modClrScheme chgLayout">
        <pc:chgData name="Kristina Seling" userId="c362073f-6481-4016-a409-a870efd349a6" providerId="ADAL" clId="{03072A07-3EE8-49EC-9914-76E85C372CB0}" dt="2025-09-04T14:58:12.143" v="360" actId="13822"/>
        <pc:sldMkLst>
          <pc:docMk/>
          <pc:sldMk cId="2625576547" sldId="267"/>
        </pc:sldMkLst>
        <pc:spChg chg="ord">
          <ac:chgData name="Kristina Seling" userId="c362073f-6481-4016-a409-a870efd349a6" providerId="ADAL" clId="{03072A07-3EE8-49EC-9914-76E85C372CB0}" dt="2025-09-04T14:47:48.275" v="249" actId="26606"/>
          <ac:spMkLst>
            <pc:docMk/>
            <pc:sldMk cId="2625576547" sldId="267"/>
            <ac:spMk id="3" creationId="{6776F2C1-B5A0-51B4-B0DB-C0455E49A6DF}"/>
          </ac:spMkLst>
        </pc:spChg>
        <pc:spChg chg="mod">
          <ac:chgData name="Kristina Seling" userId="c362073f-6481-4016-a409-a870efd349a6" providerId="ADAL" clId="{03072A07-3EE8-49EC-9914-76E85C372CB0}" dt="2025-09-04T14:55:22.960" v="341" actId="1076"/>
          <ac:spMkLst>
            <pc:docMk/>
            <pc:sldMk cId="2625576547" sldId="267"/>
            <ac:spMk id="5" creationId="{76595D79-E432-5A49-DD6F-35273DFA13E5}"/>
          </ac:spMkLst>
        </pc:spChg>
        <pc:spChg chg="add mod">
          <ac:chgData name="Kristina Seling" userId="c362073f-6481-4016-a409-a870efd349a6" providerId="ADAL" clId="{03072A07-3EE8-49EC-9914-76E85C372CB0}" dt="2025-09-04T14:54:06.050" v="328" actId="1076"/>
          <ac:spMkLst>
            <pc:docMk/>
            <pc:sldMk cId="2625576547" sldId="267"/>
            <ac:spMk id="8" creationId="{0751E62A-CA5D-0362-B308-48728DFBF66D}"/>
          </ac:spMkLst>
        </pc:spChg>
        <pc:spChg chg="add mod">
          <ac:chgData name="Kristina Seling" userId="c362073f-6481-4016-a409-a870efd349a6" providerId="ADAL" clId="{03072A07-3EE8-49EC-9914-76E85C372CB0}" dt="2025-09-04T14:54:25.048" v="330" actId="1076"/>
          <ac:spMkLst>
            <pc:docMk/>
            <pc:sldMk cId="2625576547" sldId="267"/>
            <ac:spMk id="11" creationId="{68174BBB-8690-D8F2-58DD-8B8272699302}"/>
          </ac:spMkLst>
        </pc:spChg>
        <pc:spChg chg="add mod">
          <ac:chgData name="Kristina Seling" userId="c362073f-6481-4016-a409-a870efd349a6" providerId="ADAL" clId="{03072A07-3EE8-49EC-9914-76E85C372CB0}" dt="2025-09-04T14:58:12.143" v="360" actId="13822"/>
          <ac:spMkLst>
            <pc:docMk/>
            <pc:sldMk cId="2625576547" sldId="267"/>
            <ac:spMk id="17" creationId="{61CB15FA-AC6F-0F24-6E34-03B7238AAD03}"/>
          </ac:spMkLst>
        </pc:spChg>
        <pc:picChg chg="mod ord">
          <ac:chgData name="Kristina Seling" userId="c362073f-6481-4016-a409-a870efd349a6" providerId="ADAL" clId="{03072A07-3EE8-49EC-9914-76E85C372CB0}" dt="2025-09-04T14:54:20.473" v="329" actId="14100"/>
          <ac:picMkLst>
            <pc:docMk/>
            <pc:sldMk cId="2625576547" sldId="267"/>
            <ac:picMk id="6" creationId="{4C883DBA-63B3-1F3E-2E1C-105843B719AC}"/>
          </ac:picMkLst>
        </pc:picChg>
        <pc:cxnChg chg="add mod">
          <ac:chgData name="Kristina Seling" userId="c362073f-6481-4016-a409-a870efd349a6" providerId="ADAL" clId="{03072A07-3EE8-49EC-9914-76E85C372CB0}" dt="2025-09-04T14:54:25.048" v="330" actId="1076"/>
          <ac:cxnSpMkLst>
            <pc:docMk/>
            <pc:sldMk cId="2625576547" sldId="267"/>
            <ac:cxnSpMk id="14" creationId="{4AF66B59-ECD5-85F9-4908-2247CDD23511}"/>
          </ac:cxnSpMkLst>
        </pc:cxnChg>
        <pc:cxnChg chg="add mod">
          <ac:chgData name="Kristina Seling" userId="c362073f-6481-4016-a409-a870efd349a6" providerId="ADAL" clId="{03072A07-3EE8-49EC-9914-76E85C372CB0}" dt="2025-09-04T14:54:58.361" v="336" actId="208"/>
          <ac:cxnSpMkLst>
            <pc:docMk/>
            <pc:sldMk cId="2625576547" sldId="267"/>
            <ac:cxnSpMk id="16" creationId="{380E7F6B-C857-C8D5-390F-48BCA0548CE1}"/>
          </ac:cxnSpMkLst>
        </pc:cxnChg>
        <pc:cxnChg chg="add mod">
          <ac:chgData name="Kristina Seling" userId="c362073f-6481-4016-a409-a870efd349a6" providerId="ADAL" clId="{03072A07-3EE8-49EC-9914-76E85C372CB0}" dt="2025-09-04T14:58:06.903" v="359" actId="208"/>
          <ac:cxnSpMkLst>
            <pc:docMk/>
            <pc:sldMk cId="2625576547" sldId="267"/>
            <ac:cxnSpMk id="21" creationId="{60B76A72-226F-4151-7F38-9BF3C53A3359}"/>
          </ac:cxnSpMkLst>
        </pc:cxnChg>
      </pc:sldChg>
      <pc:sldChg chg="delSp modSp mod">
        <pc:chgData name="Kristina Seling" userId="c362073f-6481-4016-a409-a870efd349a6" providerId="ADAL" clId="{03072A07-3EE8-49EC-9914-76E85C372CB0}" dt="2025-09-04T15:02:40.621" v="426" actId="14100"/>
        <pc:sldMkLst>
          <pc:docMk/>
          <pc:sldMk cId="742476255" sldId="268"/>
        </pc:sldMkLst>
        <pc:spChg chg="mod">
          <ac:chgData name="Kristina Seling" userId="c362073f-6481-4016-a409-a870efd349a6" providerId="ADAL" clId="{03072A07-3EE8-49EC-9914-76E85C372CB0}" dt="2025-09-04T15:01:18.635" v="416" actId="1076"/>
          <ac:spMkLst>
            <pc:docMk/>
            <pc:sldMk cId="742476255" sldId="268"/>
            <ac:spMk id="7" creationId="{9913AD7E-74FB-8392-656C-CCAD8CAE4B6A}"/>
          </ac:spMkLst>
        </pc:spChg>
        <pc:spChg chg="mod">
          <ac:chgData name="Kristina Seling" userId="c362073f-6481-4016-a409-a870efd349a6" providerId="ADAL" clId="{03072A07-3EE8-49EC-9914-76E85C372CB0}" dt="2025-09-04T15:02:40.621" v="426" actId="14100"/>
          <ac:spMkLst>
            <pc:docMk/>
            <pc:sldMk cId="742476255" sldId="268"/>
            <ac:spMk id="10" creationId="{95488A60-9741-7011-709F-157FCB4D5525}"/>
          </ac:spMkLst>
        </pc:spChg>
      </pc:sldChg>
      <pc:sldChg chg="modSp mod">
        <pc:chgData name="Kristina Seling" userId="c362073f-6481-4016-a409-a870efd349a6" providerId="ADAL" clId="{03072A07-3EE8-49EC-9914-76E85C372CB0}" dt="2025-09-04T15:16:13.388" v="679" actId="113"/>
        <pc:sldMkLst>
          <pc:docMk/>
          <pc:sldMk cId="2251801914" sldId="270"/>
        </pc:sldMkLst>
        <pc:spChg chg="mod">
          <ac:chgData name="Kristina Seling" userId="c362073f-6481-4016-a409-a870efd349a6" providerId="ADAL" clId="{03072A07-3EE8-49EC-9914-76E85C372CB0}" dt="2025-09-04T15:16:13.388" v="679" actId="113"/>
          <ac:spMkLst>
            <pc:docMk/>
            <pc:sldMk cId="2251801914" sldId="270"/>
            <ac:spMk id="3" creationId="{7552231D-5774-345F-9154-13C1850ACD6A}"/>
          </ac:spMkLst>
        </pc:spChg>
      </pc:sldChg>
      <pc:sldChg chg="modSp mod">
        <pc:chgData name="Kristina Seling" userId="c362073f-6481-4016-a409-a870efd349a6" providerId="ADAL" clId="{03072A07-3EE8-49EC-9914-76E85C372CB0}" dt="2025-09-04T15:28:18.451" v="1166" actId="20577"/>
        <pc:sldMkLst>
          <pc:docMk/>
          <pc:sldMk cId="678472109" sldId="271"/>
        </pc:sldMkLst>
        <pc:spChg chg="mod">
          <ac:chgData name="Kristina Seling" userId="c362073f-6481-4016-a409-a870efd349a6" providerId="ADAL" clId="{03072A07-3EE8-49EC-9914-76E85C372CB0}" dt="2025-09-04T15:28:18.451" v="1166" actId="20577"/>
          <ac:spMkLst>
            <pc:docMk/>
            <pc:sldMk cId="678472109" sldId="271"/>
            <ac:spMk id="3" creationId="{C65F32A7-85FF-48E4-8B50-12D7D50D5044}"/>
          </ac:spMkLst>
        </pc:spChg>
      </pc:sldChg>
      <pc:sldChg chg="delSp modSp mod modClrScheme chgLayout">
        <pc:chgData name="Kristina Seling" userId="c362073f-6481-4016-a409-a870efd349a6" providerId="ADAL" clId="{03072A07-3EE8-49EC-9914-76E85C372CB0}" dt="2025-09-04T15:07:01.853" v="432" actId="1076"/>
        <pc:sldMkLst>
          <pc:docMk/>
          <pc:sldMk cId="3365153101" sldId="272"/>
        </pc:sldMkLst>
        <pc:spChg chg="mod ord">
          <ac:chgData name="Kristina Seling" userId="c362073f-6481-4016-a409-a870efd349a6" providerId="ADAL" clId="{03072A07-3EE8-49EC-9914-76E85C372CB0}" dt="2025-09-04T15:06:24.796" v="430" actId="700"/>
          <ac:spMkLst>
            <pc:docMk/>
            <pc:sldMk cId="3365153101" sldId="272"/>
            <ac:spMk id="2" creationId="{29E2DC82-5703-4BE2-9EE2-B528C4CE44F9}"/>
          </ac:spMkLst>
        </pc:spChg>
        <pc:spChg chg="mod ord">
          <ac:chgData name="Kristina Seling" userId="c362073f-6481-4016-a409-a870efd349a6" providerId="ADAL" clId="{03072A07-3EE8-49EC-9914-76E85C372CB0}" dt="2025-09-04T15:06:36.478" v="431" actId="12"/>
          <ac:spMkLst>
            <pc:docMk/>
            <pc:sldMk cId="3365153101" sldId="272"/>
            <ac:spMk id="3" creationId="{877E854A-E697-520C-106D-2096342CD794}"/>
          </ac:spMkLst>
        </pc:spChg>
        <pc:picChg chg="mod">
          <ac:chgData name="Kristina Seling" userId="c362073f-6481-4016-a409-a870efd349a6" providerId="ADAL" clId="{03072A07-3EE8-49EC-9914-76E85C372CB0}" dt="2025-09-04T15:07:01.853" v="432" actId="1076"/>
          <ac:picMkLst>
            <pc:docMk/>
            <pc:sldMk cId="3365153101" sldId="272"/>
            <ac:picMk id="6" creationId="{17A7B823-5B2D-9083-DDCE-5DBA88BB9D43}"/>
          </ac:picMkLst>
        </pc:picChg>
      </pc:sldChg>
      <pc:sldChg chg="delSp modSp mod modClrScheme chgLayout">
        <pc:chgData name="Kristina Seling" userId="c362073f-6481-4016-a409-a870efd349a6" providerId="ADAL" clId="{03072A07-3EE8-49EC-9914-76E85C372CB0}" dt="2025-09-04T15:04:25.676" v="429" actId="1076"/>
        <pc:sldMkLst>
          <pc:docMk/>
          <pc:sldMk cId="1011129174" sldId="273"/>
        </pc:sldMkLst>
        <pc:spChg chg="mod ord">
          <ac:chgData name="Kristina Seling" userId="c362073f-6481-4016-a409-a870efd349a6" providerId="ADAL" clId="{03072A07-3EE8-49EC-9914-76E85C372CB0}" dt="2025-09-04T15:03:48.095" v="427" actId="700"/>
          <ac:spMkLst>
            <pc:docMk/>
            <pc:sldMk cId="1011129174" sldId="273"/>
            <ac:spMk id="2" creationId="{16298D90-19FE-AA8F-7338-5183F82765E1}"/>
          </ac:spMkLst>
        </pc:spChg>
        <pc:spChg chg="mod ord">
          <ac:chgData name="Kristina Seling" userId="c362073f-6481-4016-a409-a870efd349a6" providerId="ADAL" clId="{03072A07-3EE8-49EC-9914-76E85C372CB0}" dt="2025-09-04T15:03:48.095" v="427" actId="700"/>
          <ac:spMkLst>
            <pc:docMk/>
            <pc:sldMk cId="1011129174" sldId="273"/>
            <ac:spMk id="3" creationId="{742C6BB7-A7CA-BF01-4027-79B7DB717CD9}"/>
          </ac:spMkLst>
        </pc:spChg>
        <pc:picChg chg="mod">
          <ac:chgData name="Kristina Seling" userId="c362073f-6481-4016-a409-a870efd349a6" providerId="ADAL" clId="{03072A07-3EE8-49EC-9914-76E85C372CB0}" dt="2025-09-04T15:04:25.676" v="429" actId="1076"/>
          <ac:picMkLst>
            <pc:docMk/>
            <pc:sldMk cId="1011129174" sldId="273"/>
            <ac:picMk id="5" creationId="{EF8652B3-6717-A961-DC7D-6E507C638598}"/>
          </ac:picMkLst>
        </pc:picChg>
      </pc:sldChg>
      <pc:sldChg chg="delSp modSp mod modClrScheme modCm chgLayout">
        <pc:chgData name="Kristina Seling" userId="c362073f-6481-4016-a409-a870efd349a6" providerId="ADAL" clId="{03072A07-3EE8-49EC-9914-76E85C372CB0}" dt="2025-09-04T14:24:11.604" v="37" actId="1076"/>
        <pc:sldMkLst>
          <pc:docMk/>
          <pc:sldMk cId="1072686900" sldId="275"/>
        </pc:sldMkLst>
        <pc:spChg chg="mod ord">
          <ac:chgData name="Kristina Seling" userId="c362073f-6481-4016-a409-a870efd349a6" providerId="ADAL" clId="{03072A07-3EE8-49EC-9914-76E85C372CB0}" dt="2025-09-04T14:24:07.049" v="36" actId="122"/>
          <ac:spMkLst>
            <pc:docMk/>
            <pc:sldMk cId="1072686900" sldId="275"/>
            <ac:spMk id="2" creationId="{227C5F65-48A5-BB1D-CDEE-239DF6937B39}"/>
          </ac:spMkLst>
        </pc:spChg>
        <pc:spChg chg="mod ord">
          <ac:chgData name="Kristina Seling" userId="c362073f-6481-4016-a409-a870efd349a6" providerId="ADAL" clId="{03072A07-3EE8-49EC-9914-76E85C372CB0}" dt="2025-09-04T14:24:11.604" v="37" actId="1076"/>
          <ac:spMkLst>
            <pc:docMk/>
            <pc:sldMk cId="1072686900" sldId="275"/>
            <ac:spMk id="3" creationId="{09ECE642-0CE7-D946-778F-C0F8064D43EA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Kristina Seling" userId="c362073f-6481-4016-a409-a870efd349a6" providerId="ADAL" clId="{03072A07-3EE8-49EC-9914-76E85C372CB0}" dt="2025-09-04T14:19:25.045" v="22" actId="20577"/>
              <pc2:cmMkLst xmlns:pc2="http://schemas.microsoft.com/office/powerpoint/2019/9/main/command">
                <pc:docMk/>
                <pc:sldMk cId="1072686900" sldId="275"/>
                <pc2:cmMk id="{D7193E0C-E7CF-45E1-AE31-44413699AB52}"/>
              </pc2:cmMkLst>
            </pc226:cmChg>
            <pc226:cmChg xmlns:pc226="http://schemas.microsoft.com/office/powerpoint/2022/06/main/command" chg="mod">
              <pc226:chgData name="Kristina Seling" userId="c362073f-6481-4016-a409-a870efd349a6" providerId="ADAL" clId="{03072A07-3EE8-49EC-9914-76E85C372CB0}" dt="2025-09-04T14:19:25.045" v="22" actId="20577"/>
              <pc2:cmMkLst xmlns:pc2="http://schemas.microsoft.com/office/powerpoint/2019/9/main/command">
                <pc:docMk/>
                <pc:sldMk cId="1072686900" sldId="275"/>
                <pc2:cmMk id="{9A233156-C360-4356-9268-9E4BCFAA6369}"/>
              </pc2:cmMkLst>
            </pc226:cmChg>
            <pc226:cmChg xmlns:pc226="http://schemas.microsoft.com/office/powerpoint/2022/06/main/command" chg="mod">
              <pc226:chgData name="Kristina Seling" userId="c362073f-6481-4016-a409-a870efd349a6" providerId="ADAL" clId="{03072A07-3EE8-49EC-9914-76E85C372CB0}" dt="2025-09-04T14:19:25.045" v="22" actId="20577"/>
              <pc2:cmMkLst xmlns:pc2="http://schemas.microsoft.com/office/powerpoint/2019/9/main/command">
                <pc:docMk/>
                <pc:sldMk cId="1072686900" sldId="275"/>
                <pc2:cmMk id="{57700C96-DDB0-4B06-8120-0CBEFAF81309}"/>
              </pc2:cmMkLst>
            </pc226:cmChg>
            <pc226:cmChg xmlns:pc226="http://schemas.microsoft.com/office/powerpoint/2022/06/main/command" chg="mod">
              <pc226:chgData name="Kristina Seling" userId="c362073f-6481-4016-a409-a870efd349a6" providerId="ADAL" clId="{03072A07-3EE8-49EC-9914-76E85C372CB0}" dt="2025-09-04T14:19:25.045" v="22" actId="20577"/>
              <pc2:cmMkLst xmlns:pc2="http://schemas.microsoft.com/office/powerpoint/2019/9/main/command">
                <pc:docMk/>
                <pc:sldMk cId="1072686900" sldId="275"/>
                <pc2:cmMk id="{569D04C7-3899-44B6-BDB1-F6E4570998B7}"/>
              </pc2:cmMkLst>
            </pc226:cmChg>
          </p:ext>
        </pc:extLst>
      </pc:sldChg>
      <pc:sldChg chg="modSp mod">
        <pc:chgData name="Kristina Seling" userId="c362073f-6481-4016-a409-a870efd349a6" providerId="ADAL" clId="{03072A07-3EE8-49EC-9914-76E85C372CB0}" dt="2025-09-04T15:17:12.237" v="774" actId="20577"/>
        <pc:sldMkLst>
          <pc:docMk/>
          <pc:sldMk cId="1622057185" sldId="277"/>
        </pc:sldMkLst>
      </pc:sldChg>
      <pc:sldChg chg="addSp delSp modSp mod modClrScheme chgLayout">
        <pc:chgData name="Kristina Seling" userId="c362073f-6481-4016-a409-a870efd349a6" providerId="ADAL" clId="{03072A07-3EE8-49EC-9914-76E85C372CB0}" dt="2025-09-04T14:28:48.669" v="62"/>
        <pc:sldMkLst>
          <pc:docMk/>
          <pc:sldMk cId="1995376966" sldId="278"/>
        </pc:sldMkLst>
        <pc:spChg chg="mod ord">
          <ac:chgData name="Kristina Seling" userId="c362073f-6481-4016-a409-a870efd349a6" providerId="ADAL" clId="{03072A07-3EE8-49EC-9914-76E85C372CB0}" dt="2025-09-04T14:28:39.112" v="59" actId="700"/>
          <ac:spMkLst>
            <pc:docMk/>
            <pc:sldMk cId="1995376966" sldId="278"/>
            <ac:spMk id="2" creationId="{DCA1BD00-2278-D50B-DAA9-E80EB6679EEC}"/>
          </ac:spMkLst>
        </pc:spChg>
        <pc:spChg chg="mod ord">
          <ac:chgData name="Kristina Seling" userId="c362073f-6481-4016-a409-a870efd349a6" providerId="ADAL" clId="{03072A07-3EE8-49EC-9914-76E85C372CB0}" dt="2025-09-04T14:28:39.112" v="59" actId="700"/>
          <ac:spMkLst>
            <pc:docMk/>
            <pc:sldMk cId="1995376966" sldId="278"/>
            <ac:spMk id="3" creationId="{881DA7D3-58FD-C154-9F51-6B14F424F59E}"/>
          </ac:spMkLst>
        </pc:spChg>
        <pc:spChg chg="add mod ord">
          <ac:chgData name="Kristina Seling" userId="c362073f-6481-4016-a409-a870efd349a6" providerId="ADAL" clId="{03072A07-3EE8-49EC-9914-76E85C372CB0}" dt="2025-09-04T14:28:48.669" v="62"/>
          <ac:spMkLst>
            <pc:docMk/>
            <pc:sldMk cId="1995376966" sldId="278"/>
            <ac:spMk id="5" creationId="{25CE8A81-037A-3A51-C009-3EFC933D3DC5}"/>
          </ac:spMkLst>
        </pc:spChg>
      </pc:sldChg>
      <pc:sldChg chg="modSp del mod">
        <pc:chgData name="Kristina Seling" userId="c362073f-6481-4016-a409-a870efd349a6" providerId="ADAL" clId="{03072A07-3EE8-49EC-9914-76E85C372CB0}" dt="2025-09-04T14:58:35.626" v="361" actId="47"/>
        <pc:sldMkLst>
          <pc:docMk/>
          <pc:sldMk cId="3193362061" sldId="280"/>
        </pc:sldMkLst>
      </pc:sldChg>
      <pc:sldChg chg="modSp mod modCm">
        <pc:chgData name="Kristina Seling" userId="c362073f-6481-4016-a409-a870efd349a6" providerId="ADAL" clId="{03072A07-3EE8-49EC-9914-76E85C372CB0}" dt="2025-09-04T15:22:46.479" v="931" actId="20577"/>
        <pc:sldMkLst>
          <pc:docMk/>
          <pc:sldMk cId="3844779779" sldId="281"/>
        </pc:sldMkLst>
        <pc:spChg chg="mod">
          <ac:chgData name="Kristina Seling" userId="c362073f-6481-4016-a409-a870efd349a6" providerId="ADAL" clId="{03072A07-3EE8-49EC-9914-76E85C372CB0}" dt="2025-09-04T15:22:46.479" v="931" actId="20577"/>
          <ac:spMkLst>
            <pc:docMk/>
            <pc:sldMk cId="3844779779" sldId="281"/>
            <ac:spMk id="3" creationId="{EF429BEF-7899-7838-7939-9BC2F2DA6C95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Kristina Seling" userId="c362073f-6481-4016-a409-a870efd349a6" providerId="ADAL" clId="{03072A07-3EE8-49EC-9914-76E85C372CB0}" dt="2025-09-04T15:22:46.479" v="931" actId="20577"/>
              <pc2:cmMkLst xmlns:pc2="http://schemas.microsoft.com/office/powerpoint/2019/9/main/command">
                <pc:docMk/>
                <pc:sldMk cId="3844779779" sldId="281"/>
                <pc2:cmMk id="{893E0039-13AA-487E-A58E-8A61998AA822}"/>
              </pc2:cmMkLst>
            </pc226:cmChg>
          </p:ext>
        </pc:extLst>
      </pc:sldChg>
      <pc:sldChg chg="modSp mod">
        <pc:chgData name="Kristina Seling" userId="c362073f-6481-4016-a409-a870efd349a6" providerId="ADAL" clId="{03072A07-3EE8-49EC-9914-76E85C372CB0}" dt="2025-09-04T14:28:48.972" v="65" actId="27636"/>
        <pc:sldMkLst>
          <pc:docMk/>
          <pc:sldMk cId="3002776553" sldId="282"/>
        </pc:sldMkLst>
      </pc:sldChg>
      <pc:sldChg chg="modSp mod">
        <pc:chgData name="Kristina Seling" userId="c362073f-6481-4016-a409-a870efd349a6" providerId="ADAL" clId="{03072A07-3EE8-49EC-9914-76E85C372CB0}" dt="2025-09-04T14:28:48.984" v="66" actId="27636"/>
        <pc:sldMkLst>
          <pc:docMk/>
          <pc:sldMk cId="1110689049" sldId="283"/>
        </pc:sldMkLst>
      </pc:sldChg>
    </pc:docChg>
  </pc:docChgLst>
  <pc:docChgLst>
    <pc:chgData name="Helena Öhlén" userId="9675a5eb-85c4-47aa-a0f7-b0d8d6393797" providerId="ADAL" clId="{DF506DB3-AC8C-46D7-8838-BC4FE4C9E6F2}"/>
    <pc:docChg chg="undo custSel delSld modSld sldOrd">
      <pc:chgData name="Helena Öhlén" userId="9675a5eb-85c4-47aa-a0f7-b0d8d6393797" providerId="ADAL" clId="{DF506DB3-AC8C-46D7-8838-BC4FE4C9E6F2}" dt="2025-09-05T14:38:32.380" v="1677" actId="2696"/>
      <pc:docMkLst>
        <pc:docMk/>
      </pc:docMkLst>
      <pc:sldChg chg="modSp mod">
        <pc:chgData name="Helena Öhlén" userId="9675a5eb-85c4-47aa-a0f7-b0d8d6393797" providerId="ADAL" clId="{DF506DB3-AC8C-46D7-8838-BC4FE4C9E6F2}" dt="2025-09-05T07:18:35.649" v="33" actId="20577"/>
        <pc:sldMkLst>
          <pc:docMk/>
          <pc:sldMk cId="1340538214" sldId="256"/>
        </pc:sldMkLst>
        <pc:spChg chg="mod">
          <ac:chgData name="Helena Öhlén" userId="9675a5eb-85c4-47aa-a0f7-b0d8d6393797" providerId="ADAL" clId="{DF506DB3-AC8C-46D7-8838-BC4FE4C9E6F2}" dt="2025-09-05T07:18:35.649" v="33" actId="20577"/>
          <ac:spMkLst>
            <pc:docMk/>
            <pc:sldMk cId="1340538214" sldId="256"/>
            <ac:spMk id="3" creationId="{00000000-0000-0000-0000-000000000000}"/>
          </ac:spMkLst>
        </pc:spChg>
      </pc:sldChg>
      <pc:sldChg chg="modSp mod modCm">
        <pc:chgData name="Helena Öhlén" userId="9675a5eb-85c4-47aa-a0f7-b0d8d6393797" providerId="ADAL" clId="{DF506DB3-AC8C-46D7-8838-BC4FE4C9E6F2}" dt="2025-09-05T13:41:59.237" v="1651" actId="20577"/>
        <pc:sldMkLst>
          <pc:docMk/>
          <pc:sldMk cId="3373956728" sldId="257"/>
        </pc:sldMkLst>
        <pc:spChg chg="mod">
          <ac:chgData name="Helena Öhlén" userId="9675a5eb-85c4-47aa-a0f7-b0d8d6393797" providerId="ADAL" clId="{DF506DB3-AC8C-46D7-8838-BC4FE4C9E6F2}" dt="2025-09-05T13:41:59.237" v="1651" actId="20577"/>
          <ac:spMkLst>
            <pc:docMk/>
            <pc:sldMk cId="3373956728" sldId="257"/>
            <ac:spMk id="6" creationId="{0DC913A5-B71D-8E76-4F0C-F959B726B4ED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Helena Öhlén" userId="9675a5eb-85c4-47aa-a0f7-b0d8d6393797" providerId="ADAL" clId="{DF506DB3-AC8C-46D7-8838-BC4FE4C9E6F2}" dt="2025-09-05T09:10:24.100" v="554" actId="20577"/>
              <pc2:cmMkLst xmlns:pc2="http://schemas.microsoft.com/office/powerpoint/2019/9/main/command">
                <pc:docMk/>
                <pc:sldMk cId="3373956728" sldId="257"/>
                <pc2:cmMk id="{01569B8E-9D10-41E8-84E9-45E7C08A72E4}"/>
              </pc2:cmMkLst>
            </pc226:cmChg>
          </p:ext>
        </pc:extLst>
      </pc:sldChg>
      <pc:sldChg chg="modSp mod">
        <pc:chgData name="Helena Öhlén" userId="9675a5eb-85c4-47aa-a0f7-b0d8d6393797" providerId="ADAL" clId="{DF506DB3-AC8C-46D7-8838-BC4FE4C9E6F2}" dt="2025-09-05T09:35:10.704" v="962" actId="20577"/>
        <pc:sldMkLst>
          <pc:docMk/>
          <pc:sldMk cId="2941722468" sldId="260"/>
        </pc:sldMkLst>
        <pc:spChg chg="mod">
          <ac:chgData name="Helena Öhlén" userId="9675a5eb-85c4-47aa-a0f7-b0d8d6393797" providerId="ADAL" clId="{DF506DB3-AC8C-46D7-8838-BC4FE4C9E6F2}" dt="2025-09-05T09:35:10.704" v="962" actId="20577"/>
          <ac:spMkLst>
            <pc:docMk/>
            <pc:sldMk cId="2941722468" sldId="260"/>
            <ac:spMk id="3" creationId="{1ED16BB6-A7D3-607B-AE36-FC5B5598364E}"/>
          </ac:spMkLst>
        </pc:spChg>
      </pc:sldChg>
      <pc:sldChg chg="modSp mod">
        <pc:chgData name="Helena Öhlén" userId="9675a5eb-85c4-47aa-a0f7-b0d8d6393797" providerId="ADAL" clId="{DF506DB3-AC8C-46D7-8838-BC4FE4C9E6F2}" dt="2025-09-05T13:41:43.638" v="1648" actId="20577"/>
        <pc:sldMkLst>
          <pc:docMk/>
          <pc:sldMk cId="3073628780" sldId="266"/>
        </pc:sldMkLst>
        <pc:spChg chg="mod">
          <ac:chgData name="Helena Öhlén" userId="9675a5eb-85c4-47aa-a0f7-b0d8d6393797" providerId="ADAL" clId="{DF506DB3-AC8C-46D7-8838-BC4FE4C9E6F2}" dt="2025-09-05T13:41:43.638" v="1648" actId="20577"/>
          <ac:spMkLst>
            <pc:docMk/>
            <pc:sldMk cId="3073628780" sldId="266"/>
            <ac:spMk id="3" creationId="{5DEDF38E-A709-BDD2-36BF-600C2ECD7D70}"/>
          </ac:spMkLst>
        </pc:spChg>
      </pc:sldChg>
      <pc:sldChg chg="modSp mod">
        <pc:chgData name="Helena Öhlén" userId="9675a5eb-85c4-47aa-a0f7-b0d8d6393797" providerId="ADAL" clId="{DF506DB3-AC8C-46D7-8838-BC4FE4C9E6F2}" dt="2025-09-05T13:41:50.302" v="1650" actId="20577"/>
        <pc:sldMkLst>
          <pc:docMk/>
          <pc:sldMk cId="2625576547" sldId="267"/>
        </pc:sldMkLst>
        <pc:spChg chg="mod">
          <ac:chgData name="Helena Öhlén" userId="9675a5eb-85c4-47aa-a0f7-b0d8d6393797" providerId="ADAL" clId="{DF506DB3-AC8C-46D7-8838-BC4FE4C9E6F2}" dt="2025-09-05T13:41:48.710" v="1649" actId="20577"/>
          <ac:spMkLst>
            <pc:docMk/>
            <pc:sldMk cId="2625576547" sldId="267"/>
            <ac:spMk id="5" creationId="{76595D79-E432-5A49-DD6F-35273DFA13E5}"/>
          </ac:spMkLst>
        </pc:spChg>
        <pc:spChg chg="mod">
          <ac:chgData name="Helena Öhlén" userId="9675a5eb-85c4-47aa-a0f7-b0d8d6393797" providerId="ADAL" clId="{DF506DB3-AC8C-46D7-8838-BC4FE4C9E6F2}" dt="2025-09-05T13:41:50.302" v="1650" actId="20577"/>
          <ac:spMkLst>
            <pc:docMk/>
            <pc:sldMk cId="2625576547" sldId="267"/>
            <ac:spMk id="8" creationId="{0751E62A-CA5D-0362-B308-48728DFBF66D}"/>
          </ac:spMkLst>
        </pc:spChg>
        <pc:spChg chg="mod">
          <ac:chgData name="Helena Öhlén" userId="9675a5eb-85c4-47aa-a0f7-b0d8d6393797" providerId="ADAL" clId="{DF506DB3-AC8C-46D7-8838-BC4FE4C9E6F2}" dt="2025-09-05T07:49:46.927" v="58" actId="20577"/>
          <ac:spMkLst>
            <pc:docMk/>
            <pc:sldMk cId="2625576547" sldId="267"/>
            <ac:spMk id="17" creationId="{61CB15FA-AC6F-0F24-6E34-03B7238AAD03}"/>
          </ac:spMkLst>
        </pc:spChg>
        <pc:cxnChg chg="mod">
          <ac:chgData name="Helena Öhlén" userId="9675a5eb-85c4-47aa-a0f7-b0d8d6393797" providerId="ADAL" clId="{DF506DB3-AC8C-46D7-8838-BC4FE4C9E6F2}" dt="2025-09-05T07:50:16.178" v="60" actId="20577"/>
          <ac:cxnSpMkLst>
            <pc:docMk/>
            <pc:sldMk cId="2625576547" sldId="267"/>
            <ac:cxnSpMk id="16" creationId="{380E7F6B-C857-C8D5-390F-48BCA0548CE1}"/>
          </ac:cxnSpMkLst>
        </pc:cxnChg>
        <pc:cxnChg chg="mod">
          <ac:chgData name="Helena Öhlén" userId="9675a5eb-85c4-47aa-a0f7-b0d8d6393797" providerId="ADAL" clId="{DF506DB3-AC8C-46D7-8838-BC4FE4C9E6F2}" dt="2025-09-05T07:49:46.138" v="56" actId="20577"/>
          <ac:cxnSpMkLst>
            <pc:docMk/>
            <pc:sldMk cId="2625576547" sldId="267"/>
            <ac:cxnSpMk id="21" creationId="{60B76A72-226F-4151-7F38-9BF3C53A3359}"/>
          </ac:cxnSpMkLst>
        </pc:cxnChg>
      </pc:sldChg>
      <pc:sldChg chg="addSp delSp modSp mod">
        <pc:chgData name="Helena Öhlén" userId="9675a5eb-85c4-47aa-a0f7-b0d8d6393797" providerId="ADAL" clId="{DF506DB3-AC8C-46D7-8838-BC4FE4C9E6F2}" dt="2025-09-05T13:41:05.704" v="1640" actId="20577"/>
        <pc:sldMkLst>
          <pc:docMk/>
          <pc:sldMk cId="742476255" sldId="268"/>
        </pc:sldMkLst>
        <pc:spChg chg="mod">
          <ac:chgData name="Helena Öhlén" userId="9675a5eb-85c4-47aa-a0f7-b0d8d6393797" providerId="ADAL" clId="{DF506DB3-AC8C-46D7-8838-BC4FE4C9E6F2}" dt="2025-09-05T13:41:05.704" v="1640" actId="20577"/>
          <ac:spMkLst>
            <pc:docMk/>
            <pc:sldMk cId="742476255" sldId="268"/>
            <ac:spMk id="7" creationId="{9913AD7E-74FB-8392-656C-CCAD8CAE4B6A}"/>
          </ac:spMkLst>
        </pc:spChg>
        <pc:spChg chg="mod">
          <ac:chgData name="Helena Öhlén" userId="9675a5eb-85c4-47aa-a0f7-b0d8d6393797" providerId="ADAL" clId="{DF506DB3-AC8C-46D7-8838-BC4FE4C9E6F2}" dt="2025-09-05T07:59:54.062" v="120" actId="1076"/>
          <ac:spMkLst>
            <pc:docMk/>
            <pc:sldMk cId="742476255" sldId="268"/>
            <ac:spMk id="10" creationId="{95488A60-9741-7011-709F-157FCB4D5525}"/>
          </ac:spMkLst>
        </pc:spChg>
        <pc:picChg chg="add mod">
          <ac:chgData name="Helena Öhlén" userId="9675a5eb-85c4-47aa-a0f7-b0d8d6393797" providerId="ADAL" clId="{DF506DB3-AC8C-46D7-8838-BC4FE4C9E6F2}" dt="2025-09-05T09:25:58.111" v="775" actId="1076"/>
          <ac:picMkLst>
            <pc:docMk/>
            <pc:sldMk cId="742476255" sldId="268"/>
            <ac:picMk id="5" creationId="{464BAE99-8C71-21F9-B60C-94065FC38C82}"/>
          </ac:picMkLst>
        </pc:picChg>
        <pc:picChg chg="add mod ord">
          <ac:chgData name="Helena Öhlén" userId="9675a5eb-85c4-47aa-a0f7-b0d8d6393797" providerId="ADAL" clId="{DF506DB3-AC8C-46D7-8838-BC4FE4C9E6F2}" dt="2025-09-05T09:25:55.478" v="774" actId="1076"/>
          <ac:picMkLst>
            <pc:docMk/>
            <pc:sldMk cId="742476255" sldId="268"/>
            <ac:picMk id="14" creationId="{33DF5EF0-5FBA-3DEB-7653-FF199A202F15}"/>
          </ac:picMkLst>
        </pc:picChg>
      </pc:sldChg>
      <pc:sldChg chg="modSp mod">
        <pc:chgData name="Helena Öhlén" userId="9675a5eb-85c4-47aa-a0f7-b0d8d6393797" providerId="ADAL" clId="{DF506DB3-AC8C-46D7-8838-BC4FE4C9E6F2}" dt="2025-09-05T09:53:43.698" v="1328" actId="5793"/>
        <pc:sldMkLst>
          <pc:docMk/>
          <pc:sldMk cId="1213287723" sldId="269"/>
        </pc:sldMkLst>
        <pc:spChg chg="mod">
          <ac:chgData name="Helena Öhlén" userId="9675a5eb-85c4-47aa-a0f7-b0d8d6393797" providerId="ADAL" clId="{DF506DB3-AC8C-46D7-8838-BC4FE4C9E6F2}" dt="2025-09-05T09:53:43.698" v="1328" actId="5793"/>
          <ac:spMkLst>
            <pc:docMk/>
            <pc:sldMk cId="1213287723" sldId="269"/>
            <ac:spMk id="3" creationId="{303E4A2D-D0F9-673F-29DD-B4E2AEBD59CC}"/>
          </ac:spMkLst>
        </pc:spChg>
      </pc:sldChg>
      <pc:sldChg chg="modSp mod">
        <pc:chgData name="Helena Öhlén" userId="9675a5eb-85c4-47aa-a0f7-b0d8d6393797" providerId="ADAL" clId="{DF506DB3-AC8C-46D7-8838-BC4FE4C9E6F2}" dt="2025-09-05T09:39:06.513" v="1074" actId="20577"/>
        <pc:sldMkLst>
          <pc:docMk/>
          <pc:sldMk cId="2251801914" sldId="270"/>
        </pc:sldMkLst>
        <pc:spChg chg="mod">
          <ac:chgData name="Helena Öhlén" userId="9675a5eb-85c4-47aa-a0f7-b0d8d6393797" providerId="ADAL" clId="{DF506DB3-AC8C-46D7-8838-BC4FE4C9E6F2}" dt="2025-09-05T09:39:06.513" v="1074" actId="20577"/>
          <ac:spMkLst>
            <pc:docMk/>
            <pc:sldMk cId="2251801914" sldId="270"/>
            <ac:spMk id="3" creationId="{7552231D-5774-345F-9154-13C1850ACD6A}"/>
          </ac:spMkLst>
        </pc:spChg>
        <pc:spChg chg="mod">
          <ac:chgData name="Helena Öhlén" userId="9675a5eb-85c4-47aa-a0f7-b0d8d6393797" providerId="ADAL" clId="{DF506DB3-AC8C-46D7-8838-BC4FE4C9E6F2}" dt="2025-09-05T09:35:58.990" v="981" actId="20577"/>
          <ac:spMkLst>
            <pc:docMk/>
            <pc:sldMk cId="2251801914" sldId="270"/>
            <ac:spMk id="4" creationId="{F102D1FF-8BFD-AE0B-4B02-7569C483354A}"/>
          </ac:spMkLst>
        </pc:spChg>
      </pc:sldChg>
      <pc:sldChg chg="modSp mod">
        <pc:chgData name="Helena Öhlén" userId="9675a5eb-85c4-47aa-a0f7-b0d8d6393797" providerId="ADAL" clId="{DF506DB3-AC8C-46D7-8838-BC4FE4C9E6F2}" dt="2025-09-05T13:40:35.586" v="1638" actId="20577"/>
        <pc:sldMkLst>
          <pc:docMk/>
          <pc:sldMk cId="678472109" sldId="271"/>
        </pc:sldMkLst>
        <pc:spChg chg="mod">
          <ac:chgData name="Helena Öhlén" userId="9675a5eb-85c4-47aa-a0f7-b0d8d6393797" providerId="ADAL" clId="{DF506DB3-AC8C-46D7-8838-BC4FE4C9E6F2}" dt="2025-09-05T09:44:42.511" v="1139" actId="20577"/>
          <ac:spMkLst>
            <pc:docMk/>
            <pc:sldMk cId="678472109" sldId="271"/>
            <ac:spMk id="2" creationId="{6D09A157-8474-1CA4-989A-6CF976B20FEF}"/>
          </ac:spMkLst>
        </pc:spChg>
        <pc:spChg chg="mod">
          <ac:chgData name="Helena Öhlén" userId="9675a5eb-85c4-47aa-a0f7-b0d8d6393797" providerId="ADAL" clId="{DF506DB3-AC8C-46D7-8838-BC4FE4C9E6F2}" dt="2025-09-05T13:40:35.586" v="1638" actId="20577"/>
          <ac:spMkLst>
            <pc:docMk/>
            <pc:sldMk cId="678472109" sldId="271"/>
            <ac:spMk id="3" creationId="{C65F32A7-85FF-48E4-8B50-12D7D50D5044}"/>
          </ac:spMkLst>
        </pc:spChg>
      </pc:sldChg>
      <pc:sldChg chg="addSp delSp modSp mod modClrScheme chgLayout">
        <pc:chgData name="Helena Öhlén" userId="9675a5eb-85c4-47aa-a0f7-b0d8d6393797" providerId="ADAL" clId="{DF506DB3-AC8C-46D7-8838-BC4FE4C9E6F2}" dt="2025-09-05T09:33:35.508" v="951" actId="14100"/>
        <pc:sldMkLst>
          <pc:docMk/>
          <pc:sldMk cId="1011129174" sldId="273"/>
        </pc:sldMkLst>
        <pc:spChg chg="mod ord">
          <ac:chgData name="Helena Öhlén" userId="9675a5eb-85c4-47aa-a0f7-b0d8d6393797" providerId="ADAL" clId="{DF506DB3-AC8C-46D7-8838-BC4FE4C9E6F2}" dt="2025-09-05T09:31:25.475" v="937" actId="700"/>
          <ac:spMkLst>
            <pc:docMk/>
            <pc:sldMk cId="1011129174" sldId="273"/>
            <ac:spMk id="2" creationId="{16298D90-19FE-AA8F-7338-5183F82765E1}"/>
          </ac:spMkLst>
        </pc:spChg>
        <pc:spChg chg="mod ord">
          <ac:chgData name="Helena Öhlén" userId="9675a5eb-85c4-47aa-a0f7-b0d8d6393797" providerId="ADAL" clId="{DF506DB3-AC8C-46D7-8838-BC4FE4C9E6F2}" dt="2025-09-05T09:32:12.318" v="940" actId="1076"/>
          <ac:spMkLst>
            <pc:docMk/>
            <pc:sldMk cId="1011129174" sldId="273"/>
            <ac:spMk id="3" creationId="{742C6BB7-A7CA-BF01-4027-79B7DB717CD9}"/>
          </ac:spMkLst>
        </pc:spChg>
        <pc:picChg chg="mod">
          <ac:chgData name="Helena Öhlén" userId="9675a5eb-85c4-47aa-a0f7-b0d8d6393797" providerId="ADAL" clId="{DF506DB3-AC8C-46D7-8838-BC4FE4C9E6F2}" dt="2025-09-05T09:33:35.508" v="951" actId="14100"/>
          <ac:picMkLst>
            <pc:docMk/>
            <pc:sldMk cId="1011129174" sldId="273"/>
            <ac:picMk id="5" creationId="{EF8652B3-6717-A961-DC7D-6E507C638598}"/>
          </ac:picMkLst>
        </pc:picChg>
      </pc:sldChg>
      <pc:sldChg chg="modSp mod">
        <pc:chgData name="Helena Öhlén" userId="9675a5eb-85c4-47aa-a0f7-b0d8d6393797" providerId="ADAL" clId="{DF506DB3-AC8C-46D7-8838-BC4FE4C9E6F2}" dt="2025-09-05T08:13:12.961" v="142" actId="20577"/>
        <pc:sldMkLst>
          <pc:docMk/>
          <pc:sldMk cId="1072686900" sldId="275"/>
        </pc:sldMkLst>
        <pc:spChg chg="mod">
          <ac:chgData name="Helena Öhlén" userId="9675a5eb-85c4-47aa-a0f7-b0d8d6393797" providerId="ADAL" clId="{DF506DB3-AC8C-46D7-8838-BC4FE4C9E6F2}" dt="2025-09-05T08:13:12.961" v="142" actId="20577"/>
          <ac:spMkLst>
            <pc:docMk/>
            <pc:sldMk cId="1072686900" sldId="275"/>
            <ac:spMk id="3" creationId="{09ECE642-0CE7-D946-778F-C0F8064D43EA}"/>
          </ac:spMkLst>
        </pc:spChg>
      </pc:sldChg>
      <pc:sldChg chg="modSp del mod">
        <pc:chgData name="Helena Öhlén" userId="9675a5eb-85c4-47aa-a0f7-b0d8d6393797" providerId="ADAL" clId="{DF506DB3-AC8C-46D7-8838-BC4FE4C9E6F2}" dt="2025-09-05T14:38:32.380" v="1677" actId="2696"/>
        <pc:sldMkLst>
          <pc:docMk/>
          <pc:sldMk cId="1622057185" sldId="277"/>
        </pc:sldMkLst>
      </pc:sldChg>
      <pc:sldChg chg="modSp mod">
        <pc:chgData name="Helena Öhlén" userId="9675a5eb-85c4-47aa-a0f7-b0d8d6393797" providerId="ADAL" clId="{DF506DB3-AC8C-46D7-8838-BC4FE4C9E6F2}" dt="2025-09-05T08:16:42.574" v="143" actId="20577"/>
        <pc:sldMkLst>
          <pc:docMk/>
          <pc:sldMk cId="1995376966" sldId="278"/>
        </pc:sldMkLst>
        <pc:spChg chg="mod">
          <ac:chgData name="Helena Öhlén" userId="9675a5eb-85c4-47aa-a0f7-b0d8d6393797" providerId="ADAL" clId="{DF506DB3-AC8C-46D7-8838-BC4FE4C9E6F2}" dt="2025-09-05T08:16:42.574" v="143" actId="20577"/>
          <ac:spMkLst>
            <pc:docMk/>
            <pc:sldMk cId="1995376966" sldId="278"/>
            <ac:spMk id="3" creationId="{881DA7D3-58FD-C154-9F51-6B14F424F59E}"/>
          </ac:spMkLst>
        </pc:spChg>
      </pc:sldChg>
      <pc:sldChg chg="modSp mod ord modCm">
        <pc:chgData name="Helena Öhlén" userId="9675a5eb-85c4-47aa-a0f7-b0d8d6393797" providerId="ADAL" clId="{DF506DB3-AC8C-46D7-8838-BC4FE4C9E6F2}" dt="2025-09-05T13:40:49.591" v="1639" actId="20577"/>
        <pc:sldMkLst>
          <pc:docMk/>
          <pc:sldMk cId="3844779779" sldId="281"/>
        </pc:sldMkLst>
        <pc:spChg chg="mod">
          <ac:chgData name="Helena Öhlén" userId="9675a5eb-85c4-47aa-a0f7-b0d8d6393797" providerId="ADAL" clId="{DF506DB3-AC8C-46D7-8838-BC4FE4C9E6F2}" dt="2025-09-05T13:40:49.591" v="1639" actId="20577"/>
          <ac:spMkLst>
            <pc:docMk/>
            <pc:sldMk cId="3844779779" sldId="281"/>
            <ac:spMk id="3" creationId="{EF429BEF-7899-7838-7939-9BC2F2DA6C95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Helena Öhlén" userId="9675a5eb-85c4-47aa-a0f7-b0d8d6393797" providerId="ADAL" clId="{DF506DB3-AC8C-46D7-8838-BC4FE4C9E6F2}" dt="2025-09-05T09:40:57.374" v="1105" actId="20577"/>
              <pc2:cmMkLst xmlns:pc2="http://schemas.microsoft.com/office/powerpoint/2019/9/main/command">
                <pc:docMk/>
                <pc:sldMk cId="3844779779" sldId="281"/>
                <pc2:cmMk id="{893E0039-13AA-487E-A58E-8A61998AA822}"/>
              </pc2:cmMkLst>
            </pc226:cmChg>
          </p:ext>
        </pc:extLst>
      </pc:sldChg>
      <pc:sldChg chg="modSp mod modCm">
        <pc:chgData name="Helena Öhlén" userId="9675a5eb-85c4-47aa-a0f7-b0d8d6393797" providerId="ADAL" clId="{DF506DB3-AC8C-46D7-8838-BC4FE4C9E6F2}" dt="2025-09-05T13:18:14.808" v="1463" actId="20577"/>
        <pc:sldMkLst>
          <pc:docMk/>
          <pc:sldMk cId="3002776553" sldId="282"/>
        </pc:sldMkLst>
        <pc:spChg chg="mod">
          <ac:chgData name="Helena Öhlén" userId="9675a5eb-85c4-47aa-a0f7-b0d8d6393797" providerId="ADAL" clId="{DF506DB3-AC8C-46D7-8838-BC4FE4C9E6F2}" dt="2025-09-05T13:18:14.808" v="1463" actId="20577"/>
          <ac:spMkLst>
            <pc:docMk/>
            <pc:sldMk cId="3002776553" sldId="282"/>
            <ac:spMk id="3" creationId="{632CA176-7CD7-C1C0-46BD-2525CF0E902D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Helena Öhlén" userId="9675a5eb-85c4-47aa-a0f7-b0d8d6393797" providerId="ADAL" clId="{DF506DB3-AC8C-46D7-8838-BC4FE4C9E6F2}" dt="2025-09-05T09:47:42.480" v="1214" actId="20577"/>
              <pc2:cmMkLst xmlns:pc2="http://schemas.microsoft.com/office/powerpoint/2019/9/main/command">
                <pc:docMk/>
                <pc:sldMk cId="3002776553" sldId="282"/>
                <pc2:cmMk id="{8572177C-BE67-4A43-BEEE-F191BB42B910}"/>
              </pc2:cmMkLst>
            </pc226:cmChg>
          </p:ext>
        </pc:extLst>
      </pc:sldChg>
      <pc:sldChg chg="delSp modSp mod ord modClrScheme chgLayout">
        <pc:chgData name="Helena Öhlén" userId="9675a5eb-85c4-47aa-a0f7-b0d8d6393797" providerId="ADAL" clId="{DF506DB3-AC8C-46D7-8838-BC4FE4C9E6F2}" dt="2025-09-05T09:56:09.228" v="1337"/>
        <pc:sldMkLst>
          <pc:docMk/>
          <pc:sldMk cId="1110689049" sldId="283"/>
        </pc:sldMkLst>
        <pc:spChg chg="mod ord">
          <ac:chgData name="Helena Öhlén" userId="9675a5eb-85c4-47aa-a0f7-b0d8d6393797" providerId="ADAL" clId="{DF506DB3-AC8C-46D7-8838-BC4FE4C9E6F2}" dt="2025-09-05T09:52:52.893" v="1315" actId="700"/>
          <ac:spMkLst>
            <pc:docMk/>
            <pc:sldMk cId="1110689049" sldId="283"/>
            <ac:spMk id="2" creationId="{D75E521F-394E-7C79-7DD0-980C10200479}"/>
          </ac:spMkLst>
        </pc:spChg>
        <pc:spChg chg="mod ord">
          <ac:chgData name="Helena Öhlén" userId="9675a5eb-85c4-47aa-a0f7-b0d8d6393797" providerId="ADAL" clId="{DF506DB3-AC8C-46D7-8838-BC4FE4C9E6F2}" dt="2025-09-05T09:54:57.134" v="1331" actId="20577"/>
          <ac:spMkLst>
            <pc:docMk/>
            <pc:sldMk cId="1110689049" sldId="283"/>
            <ac:spMk id="3" creationId="{EFD83664-18FB-553E-C7AB-97C829378F3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79412-D361-406D-A194-319B192BD2D7}" type="datetimeFigureOut">
              <a:rPr lang="sv-SE" smtClean="0"/>
              <a:pPr/>
              <a:t>2025-09-16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3E772-BA0E-440B-B6B8-BBE74D104596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2551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radig 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64000" y="1989120"/>
            <a:ext cx="10465200" cy="383224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79412-D361-406D-A194-319B192BD2D7}" type="datetimeFigureOut">
              <a:rPr lang="sv-SE" smtClean="0"/>
              <a:pPr/>
              <a:t>2025-09-16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3E772-BA0E-440B-B6B8-BBE74D104596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13" hasCustomPrompt="1"/>
          </p:nvPr>
        </p:nvSpPr>
        <p:spPr>
          <a:xfrm>
            <a:off x="864000" y="1332000"/>
            <a:ext cx="10465200" cy="365760"/>
          </a:xfrm>
        </p:spPr>
        <p:txBody>
          <a:bodyPr>
            <a:normAutofit/>
          </a:bodyPr>
          <a:lstStyle>
            <a:lvl1pPr>
              <a:buNone/>
              <a:defRPr sz="2000" cap="all" baseline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sv-SE"/>
              <a:t>Eventuellt underrubrik</a:t>
            </a:r>
          </a:p>
        </p:txBody>
      </p:sp>
    </p:spTree>
    <p:extLst>
      <p:ext uri="{BB962C8B-B14F-4D97-AF65-F5344CB8AC3E}">
        <p14:creationId xmlns:p14="http://schemas.microsoft.com/office/powerpoint/2010/main" val="2762345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64000" y="720000"/>
            <a:ext cx="10465200" cy="648000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64000" y="1825625"/>
            <a:ext cx="51660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660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79412-D361-406D-A194-319B192BD2D7}" type="datetimeFigureOut">
              <a:rPr lang="sv-SE" smtClean="0"/>
              <a:pPr/>
              <a:t>2025-09-16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3E772-BA0E-440B-B6B8-BBE74D104596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Platshållare för innehåll 10"/>
          <p:cNvSpPr>
            <a:spLocks noGrp="1"/>
          </p:cNvSpPr>
          <p:nvPr>
            <p:ph sz="quarter" idx="13" hasCustomPrompt="1"/>
          </p:nvPr>
        </p:nvSpPr>
        <p:spPr>
          <a:xfrm>
            <a:off x="864000" y="1332000"/>
            <a:ext cx="10465200" cy="365760"/>
          </a:xfrm>
        </p:spPr>
        <p:txBody>
          <a:bodyPr>
            <a:normAutofit/>
          </a:bodyPr>
          <a:lstStyle>
            <a:lvl1pPr>
              <a:buNone/>
              <a:defRPr sz="2000" cap="all" baseline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sv-SE"/>
              <a:t>Eventuellt underrubrik</a:t>
            </a:r>
          </a:p>
        </p:txBody>
      </p:sp>
    </p:spTree>
    <p:extLst>
      <p:ext uri="{BB962C8B-B14F-4D97-AF65-F5344CB8AC3E}">
        <p14:creationId xmlns:p14="http://schemas.microsoft.com/office/powerpoint/2010/main" val="3844274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63999" y="720000"/>
            <a:ext cx="4104000" cy="10699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720000"/>
            <a:ext cx="6172200" cy="5004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63999" y="1908000"/>
            <a:ext cx="410400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79412-D361-406D-A194-319B192BD2D7}" type="datetimeFigureOut">
              <a:rPr lang="sv-SE" smtClean="0"/>
              <a:pPr/>
              <a:t>2025-09-16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3E772-BA0E-440B-B6B8-BBE74D104596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28706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63999" y="720000"/>
            <a:ext cx="4104000" cy="10699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719999"/>
            <a:ext cx="6172200" cy="5004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63999" y="1908000"/>
            <a:ext cx="410400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79412-D361-406D-A194-319B192BD2D7}" type="datetimeFigureOut">
              <a:rPr lang="sv-SE" smtClean="0"/>
              <a:pPr/>
              <a:t>2025-09-16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3E772-BA0E-440B-B6B8-BBE74D104596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94221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Försättssida-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Bildobjekt 22">
            <a:extLst>
              <a:ext uri="{FF2B5EF4-FFF2-40B4-BE49-F238E27FC236}">
                <a16:creationId xmlns:a16="http://schemas.microsoft.com/office/drawing/2014/main" id="{5E3E5A3F-C847-48A0-98C6-111A5167479A}"/>
              </a:ext>
            </a:extLst>
          </p:cNvPr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7667" y="5608565"/>
            <a:ext cx="1945377" cy="746172"/>
          </a:xfrm>
          <a:prstGeom prst="rect">
            <a:avLst/>
          </a:prstGeom>
        </p:spPr>
      </p:pic>
      <p:sp>
        <p:nvSpPr>
          <p:cNvPr id="20" name="Rektangel 19">
            <a:extLst>
              <a:ext uri="{FF2B5EF4-FFF2-40B4-BE49-F238E27FC236}">
                <a16:creationId xmlns:a16="http://schemas.microsoft.com/office/drawing/2014/main" id="{FA92049B-DAA3-4132-BB42-439C9B7D6BB6}"/>
              </a:ext>
            </a:extLst>
          </p:cNvPr>
          <p:cNvSpPr/>
          <p:nvPr userDrawn="1"/>
        </p:nvSpPr>
        <p:spPr>
          <a:xfrm>
            <a:off x="0" y="6532510"/>
            <a:ext cx="12192000" cy="342000"/>
          </a:xfrm>
          <a:prstGeom prst="rect">
            <a:avLst/>
          </a:prstGeom>
          <a:solidFill>
            <a:schemeClr val="accent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70D86C4C-F64B-45D4-B8A4-90D6380138DC}"/>
              </a:ext>
            </a:extLst>
          </p:cNvPr>
          <p:cNvSpPr/>
          <p:nvPr userDrawn="1"/>
        </p:nvSpPr>
        <p:spPr>
          <a:xfrm>
            <a:off x="0" y="1497729"/>
            <a:ext cx="12192000" cy="3882831"/>
          </a:xfrm>
          <a:prstGeom prst="rect">
            <a:avLst/>
          </a:prstGeom>
          <a:gradFill flip="none" rotWithShape="1">
            <a:gsLst>
              <a:gs pos="100000">
                <a:schemeClr val="accent5"/>
              </a:gs>
              <a:gs pos="37000">
                <a:schemeClr val="accent1"/>
              </a:gs>
            </a:gsLst>
            <a:lin ang="81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pic>
        <p:nvPicPr>
          <p:cNvPr id="15" name="Bildobjekt 14">
            <a:extLst>
              <a:ext uri="{FF2B5EF4-FFF2-40B4-BE49-F238E27FC236}">
                <a16:creationId xmlns:a16="http://schemas.microsoft.com/office/drawing/2014/main" id="{18506A89-FD6F-47F0-A6C7-8ACD33A01D8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422745" y="1804698"/>
            <a:ext cx="5726522" cy="4757997"/>
          </a:xfrm>
          <a:prstGeom prst="rect">
            <a:avLst/>
          </a:prstGeom>
        </p:spPr>
      </p:pic>
      <p:sp>
        <p:nvSpPr>
          <p:cNvPr id="16" name="Rubrik 1">
            <a:extLst>
              <a:ext uri="{FF2B5EF4-FFF2-40B4-BE49-F238E27FC236}">
                <a16:creationId xmlns:a16="http://schemas.microsoft.com/office/drawing/2014/main" id="{CBF16D4A-49E5-4B55-8CA2-2657C55FE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61564" y="361227"/>
            <a:ext cx="10465200" cy="648000"/>
          </a:xfrm>
          <a:prstGeom prst="rect">
            <a:avLst/>
          </a:prstGeom>
        </p:spPr>
        <p:txBody>
          <a:bodyPr/>
          <a:lstStyle>
            <a:lvl1pPr algn="r">
              <a:defRPr sz="4000"/>
            </a:lvl1pPr>
          </a:lstStyle>
          <a:p>
            <a:r>
              <a:rPr lang="sv-SE"/>
              <a:t>Rubrik på föredraget</a:t>
            </a:r>
          </a:p>
        </p:txBody>
      </p:sp>
      <p:sp>
        <p:nvSpPr>
          <p:cNvPr id="17" name="Platshållare för text 2">
            <a:extLst>
              <a:ext uri="{FF2B5EF4-FFF2-40B4-BE49-F238E27FC236}">
                <a16:creationId xmlns:a16="http://schemas.microsoft.com/office/drawing/2014/main" id="{D9B40670-ADAE-4DEA-BD82-4D054A70726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98869" y="5654107"/>
            <a:ext cx="7823727" cy="365126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ts val="2000"/>
              </a:lnSpc>
              <a:buNone/>
              <a:defRPr sz="2000" cap="all" baseline="0">
                <a:solidFill>
                  <a:schemeClr val="tx1"/>
                </a:solidFill>
                <a:latin typeface="+mj-lt"/>
              </a:defRPr>
            </a:lvl1pPr>
            <a:lvl2pPr marL="252000" indent="0">
              <a:buNone/>
              <a:defRPr cap="all" baseline="0"/>
            </a:lvl2pPr>
            <a:lvl3pPr marL="504000" indent="0">
              <a:buNone/>
              <a:defRPr cap="all" baseline="0"/>
            </a:lvl3pPr>
            <a:lvl4pPr marL="756000" indent="0">
              <a:buNone/>
              <a:defRPr cap="all" baseline="0"/>
            </a:lvl4pPr>
            <a:lvl5pPr marL="0" indent="0">
              <a:buNone/>
              <a:defRPr cap="all" baseline="0"/>
            </a:lvl5pPr>
          </a:lstStyle>
          <a:p>
            <a:pPr lvl="0"/>
            <a:r>
              <a:rPr lang="sv-SE"/>
              <a:t>Namn på föredragshållare</a:t>
            </a:r>
          </a:p>
        </p:txBody>
      </p:sp>
      <p:sp>
        <p:nvSpPr>
          <p:cNvPr id="18" name="Platshållare för text 2">
            <a:extLst>
              <a:ext uri="{FF2B5EF4-FFF2-40B4-BE49-F238E27FC236}">
                <a16:creationId xmlns:a16="http://schemas.microsoft.com/office/drawing/2014/main" id="{ACC72680-FDE4-4303-9282-6508D34ABD0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98868" y="5970673"/>
            <a:ext cx="7823727" cy="365126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ts val="2000"/>
              </a:lnSpc>
              <a:buNone/>
              <a:defRPr sz="2000" cap="all" baseline="0">
                <a:solidFill>
                  <a:schemeClr val="tx1"/>
                </a:solidFill>
                <a:latin typeface="+mj-lt"/>
              </a:defRPr>
            </a:lvl1pPr>
            <a:lvl2pPr marL="252000" indent="0">
              <a:buNone/>
              <a:defRPr cap="all" baseline="0"/>
            </a:lvl2pPr>
            <a:lvl3pPr marL="504000" indent="0">
              <a:buNone/>
              <a:defRPr cap="all" baseline="0"/>
            </a:lvl3pPr>
            <a:lvl4pPr marL="756000" indent="0">
              <a:buNone/>
              <a:defRPr cap="all" baseline="0"/>
            </a:lvl4pPr>
            <a:lvl5pPr marL="0" indent="0">
              <a:buNone/>
              <a:defRPr cap="all" baseline="0"/>
            </a:lvl5pPr>
          </a:lstStyle>
          <a:p>
            <a:pPr lvl="0"/>
            <a:r>
              <a:rPr lang="sv-SE"/>
              <a:t>Titel på föredragshållare</a:t>
            </a:r>
          </a:p>
        </p:txBody>
      </p:sp>
      <p:sp>
        <p:nvSpPr>
          <p:cNvPr id="22" name="Platshållare för text 2">
            <a:extLst>
              <a:ext uri="{FF2B5EF4-FFF2-40B4-BE49-F238E27FC236}">
                <a16:creationId xmlns:a16="http://schemas.microsoft.com/office/drawing/2014/main" id="{586F6F5B-696A-4EC9-8FBC-7C33EF3CCA7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911993" y="915000"/>
            <a:ext cx="7823727" cy="365126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r">
              <a:lnSpc>
                <a:spcPts val="2000"/>
              </a:lnSpc>
              <a:buNone/>
              <a:defRPr sz="2000" cap="all" baseline="0">
                <a:solidFill>
                  <a:schemeClr val="tx1"/>
                </a:solidFill>
                <a:latin typeface="+mj-lt"/>
              </a:defRPr>
            </a:lvl1pPr>
            <a:lvl2pPr marL="252000" indent="0">
              <a:buNone/>
              <a:defRPr cap="all" baseline="0"/>
            </a:lvl2pPr>
            <a:lvl3pPr marL="504000" indent="0">
              <a:buNone/>
              <a:defRPr cap="all" baseline="0"/>
            </a:lvl3pPr>
            <a:lvl4pPr marL="756000" indent="0">
              <a:buNone/>
              <a:defRPr cap="all" baseline="0"/>
            </a:lvl4pPr>
            <a:lvl5pPr marL="0" indent="0">
              <a:buNone/>
              <a:defRPr cap="all" baseline="0"/>
            </a:lvl5pPr>
          </a:lstStyle>
          <a:p>
            <a:pPr lvl="0"/>
            <a:r>
              <a:rPr lang="sv-SE"/>
              <a:t>Eventuell underrubrik</a:t>
            </a:r>
          </a:p>
        </p:txBody>
      </p:sp>
    </p:spTree>
    <p:extLst>
      <p:ext uri="{BB962C8B-B14F-4D97-AF65-F5344CB8AC3E}">
        <p14:creationId xmlns:p14="http://schemas.microsoft.com/office/powerpoint/2010/main" val="2221041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64000" y="720000"/>
            <a:ext cx="10465200" cy="6480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sv-SE"/>
              <a:t>Klicka här för att ändra format</a:t>
            </a:r>
          </a:p>
        </p:txBody>
      </p:sp>
      <p:pic>
        <p:nvPicPr>
          <p:cNvPr id="7" name="Bildobjekt 6"/>
          <p:cNvPicPr>
            <a:picLocks noChangeAspect="1"/>
          </p:cNvPicPr>
          <p:nvPr userDrawn="1"/>
        </p:nvPicPr>
        <p:blipFill>
          <a:blip r:embed="rId8" cstate="print">
            <a:lum contrast="-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7667" y="5607977"/>
            <a:ext cx="1944053" cy="746760"/>
          </a:xfrm>
          <a:prstGeom prst="rect">
            <a:avLst/>
          </a:prstGeom>
        </p:spPr>
      </p:pic>
      <p:sp>
        <p:nvSpPr>
          <p:cNvPr id="9" name="Rektangel 8"/>
          <p:cNvSpPr/>
          <p:nvPr userDrawn="1"/>
        </p:nvSpPr>
        <p:spPr>
          <a:xfrm>
            <a:off x="0" y="6532510"/>
            <a:ext cx="12192000" cy="342000"/>
          </a:xfrm>
          <a:prstGeom prst="rect">
            <a:avLst/>
          </a:prstGeom>
          <a:solidFill>
            <a:schemeClr val="accent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63999" y="1569719"/>
            <a:ext cx="10465200" cy="42516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0780736" y="6532878"/>
            <a:ext cx="720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  <a:latin typeface="+mj-lt"/>
              </a:defRPr>
            </a:lvl1pPr>
          </a:lstStyle>
          <a:p>
            <a:pPr algn="ctr"/>
            <a:fld id="{93979412-D361-406D-A194-319B192BD2D7}" type="datetimeFigureOut">
              <a:rPr lang="sv-SE" smtClean="0"/>
              <a:pPr algn="ctr"/>
              <a:t>2025-09-16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6653823" y="653287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11519720" y="6532878"/>
            <a:ext cx="43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  <a:latin typeface="+mj-lt"/>
              </a:defRPr>
            </a:lvl1pPr>
          </a:lstStyle>
          <a:p>
            <a:fld id="{44A3E772-BA0E-440B-B6B8-BBE74D104596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48991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77" r:id="rId2"/>
    <p:sldLayoutId id="2147483664" r:id="rId3"/>
    <p:sldLayoutId id="2147483668" r:id="rId4"/>
    <p:sldLayoutId id="2147483669" r:id="rId5"/>
    <p:sldLayoutId id="2147483678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2000" indent="-2520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Wingdings" panose="05000000000000000000" pitchFamily="2" charset="2"/>
        <a:buChar char="§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04000" indent="-252000" algn="l" defTabSz="914400" rtl="0" eaLnBrk="1" latinLnBrk="0" hangingPunct="1">
        <a:lnSpc>
          <a:spcPct val="110000"/>
        </a:lnSpc>
        <a:spcBef>
          <a:spcPts val="600"/>
        </a:spcBef>
        <a:buClr>
          <a:schemeClr val="tx1">
            <a:lumMod val="75000"/>
            <a:lumOff val="25000"/>
          </a:schemeClr>
        </a:buClr>
        <a:buFont typeface="Verdana" panose="020B060403050404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56000" indent="-252000" algn="l" defTabSz="914400" rtl="0" eaLnBrk="1" latinLnBrk="0" hangingPunct="1">
        <a:lnSpc>
          <a:spcPct val="110000"/>
        </a:lnSpc>
        <a:spcBef>
          <a:spcPts val="600"/>
        </a:spcBef>
        <a:buClr>
          <a:schemeClr val="bg1">
            <a:lumMod val="50000"/>
          </a:schemeClr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000" indent="-252000" algn="l" defTabSz="914400" rtl="0" eaLnBrk="1" latinLnBrk="0" hangingPunct="1">
        <a:lnSpc>
          <a:spcPct val="110000"/>
        </a:lnSpc>
        <a:spcBef>
          <a:spcPts val="600"/>
        </a:spcBef>
        <a:buClr>
          <a:schemeClr val="tx1">
            <a:lumMod val="75000"/>
            <a:lumOff val="25000"/>
          </a:schemeClr>
        </a:buClr>
        <a:buFont typeface="Verdana" panose="020B060403050404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52000" indent="-252000" algn="l" defTabSz="914400" rtl="0" eaLnBrk="1" latinLnBrk="0" hangingPunct="1">
        <a:lnSpc>
          <a:spcPct val="110000"/>
        </a:lnSpc>
        <a:spcBef>
          <a:spcPts val="600"/>
        </a:spcBef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vardgivarwebb.regionjh.se/stod--support/cosmic/utbildning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CB5F0A1-3CC4-4CA4-B5B0-547DC0E1BF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Nationella Läkemedelslistan (NLL)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A437D97F-0DCC-470D-9794-EF96FD45642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2C37B77-D4D1-4C22-AD32-315DDEBECB4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sv-SE"/>
              <a:t>Hösten 2025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52563A8C-2329-4B27-8241-085E67B2199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sv-SE"/>
              <a:t>Information och utbildning</a:t>
            </a:r>
          </a:p>
        </p:txBody>
      </p:sp>
    </p:spTree>
    <p:extLst>
      <p:ext uri="{BB962C8B-B14F-4D97-AF65-F5344CB8AC3E}">
        <p14:creationId xmlns:p14="http://schemas.microsoft.com/office/powerpoint/2010/main" val="41564659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6298D90-19FE-AA8F-7338-5183F82765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Vad följer med till Cosmic när förskrivning överförs?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42C6BB7-A7CA-BF01-4027-79B7DB717C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51396" y="1374985"/>
            <a:ext cx="5166000" cy="4351338"/>
          </a:xfrm>
        </p:spPr>
        <p:txBody>
          <a:bodyPr>
            <a:normAutofit/>
          </a:bodyPr>
          <a:lstStyle/>
          <a:p>
            <a:r>
              <a:rPr lang="sv-SE" dirty="0"/>
              <a:t>Det skapas en ny flik för varje läkemedel som ska föras över från NLL till Cosmic</a:t>
            </a:r>
          </a:p>
          <a:p>
            <a:r>
              <a:rPr lang="sv-SE" dirty="0"/>
              <a:t>Information följer med från NLL </a:t>
            </a:r>
            <a:r>
              <a:rPr lang="sv-SE" dirty="0" err="1"/>
              <a:t>ang</a:t>
            </a:r>
            <a:r>
              <a:rPr lang="sv-SE" dirty="0"/>
              <a:t> behandlingsorsak, behandlingsändamål, dosering och administreringssätt</a:t>
            </a:r>
          </a:p>
          <a:p>
            <a:r>
              <a:rPr lang="sv-SE" dirty="0"/>
              <a:t>Vid komplicerade doseringar krävs manuell överföring</a:t>
            </a:r>
          </a:p>
          <a:p>
            <a:r>
              <a:rPr lang="sv-SE" dirty="0"/>
              <a:t>Tänk på att alltid dubbelkolla doseringarna</a:t>
            </a:r>
          </a:p>
        </p:txBody>
      </p:sp>
      <p:pic>
        <p:nvPicPr>
          <p:cNvPr id="5" name="Bildobjekt 4" descr="En bild som visar text, skärmbild, programvara, skärm&#10;&#10;AI-genererat innehåll kan vara felaktigt.">
            <a:extLst>
              <a:ext uri="{FF2B5EF4-FFF2-40B4-BE49-F238E27FC236}">
                <a16:creationId xmlns:a16="http://schemas.microsoft.com/office/drawing/2014/main" id="{EF8652B3-6717-A961-DC7D-6E507C6385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8570" y="1596540"/>
            <a:ext cx="5773054" cy="3054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1291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9E2DC82-5703-4BE2-9EE2-B528C4CE44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Framtida ordination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77E854A-E697-520C-106D-2096342CD7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/>
              <a:t>Visas i NLL med en pil-symbol efter läkemedelsnamnet</a:t>
            </a:r>
          </a:p>
          <a:p>
            <a:pPr marL="0" indent="0">
              <a:buNone/>
            </a:pPr>
            <a:endParaRPr lang="sv-SE"/>
          </a:p>
          <a:p>
            <a:endParaRPr lang="sv-SE"/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17A7B823-5B2D-9083-DDCE-5DBA88BB9D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6795" y="2598165"/>
            <a:ext cx="6950042" cy="2194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51531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24ED65D-AA91-822C-483E-0E971156F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Exempel på hur NLL kan användas för patienter som inte har dos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ED16BB6-A7D3-607B-AE36-FC5B559836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3999" y="2216150"/>
            <a:ext cx="10465200" cy="360521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251460" indent="-251460"/>
            <a:r>
              <a:rPr lang="sv-SE" dirty="0">
                <a:cs typeface="Arial"/>
              </a:rPr>
              <a:t>För att få en samlad bild av patientens alla förskrivningar och uthämtade recept</a:t>
            </a:r>
          </a:p>
          <a:p>
            <a:r>
              <a:rPr lang="sv-SE" dirty="0"/>
              <a:t>Kontrollera patientens uttag (ex beroendeframkallande läkemedel)</a:t>
            </a:r>
          </a:p>
          <a:p>
            <a:r>
              <a:rPr lang="sv-SE" dirty="0"/>
              <a:t>Se hur många uttag som finns kvar av en förskrivning</a:t>
            </a:r>
          </a:p>
          <a:p>
            <a:r>
              <a:rPr lang="sv-SE" dirty="0"/>
              <a:t>Avsluta inaktuella eller olämpliga förskrivningar (recept)</a:t>
            </a:r>
          </a:p>
          <a:p>
            <a:pPr marL="251460" indent="-251460"/>
            <a:endParaRPr lang="sv-SE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417224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7C67A79B-1049-40A2-92CB-E9772FE352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Bra att veta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F429BEF-7899-7838-7939-9BC2F2DA6C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Dosändring i Cosmic följer inte med till NLL om inte ny förskrivning (nytt recept) skapas. För att recept på den tidigare dosen inte ska finnas kvar behöver detta makuleras via </a:t>
            </a:r>
            <a:r>
              <a:rPr lang="sv-SE" b="1" dirty="0"/>
              <a:t>Avsluta förskrivning</a:t>
            </a:r>
            <a:endParaRPr lang="sv-SE" dirty="0"/>
          </a:p>
          <a:p>
            <a:endParaRPr lang="sv-SE" dirty="0"/>
          </a:p>
          <a:p>
            <a:r>
              <a:rPr lang="sv-SE" dirty="0"/>
              <a:t>Det går att ha både NLL-fönstret och Cosmic läkemedelslista uppe samtidigt om man klickar på markeringen för att förstora eller förminska fönstret. Det krävs dock en större skärm för att det ska fungera bra</a:t>
            </a:r>
          </a:p>
          <a:p>
            <a:endParaRPr lang="sv-SE" dirty="0"/>
          </a:p>
          <a:p>
            <a:r>
              <a:rPr lang="sv-SE" dirty="0"/>
              <a:t>Om ett recept är </a:t>
            </a:r>
            <a:r>
              <a:rPr lang="sv-SE" dirty="0" err="1"/>
              <a:t>slutexpedierat</a:t>
            </a:r>
            <a:r>
              <a:rPr lang="sv-SE" dirty="0"/>
              <a:t> (men ej avslutat) ligger det kvar i 100 dagar under Aktuella förskrivningar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447797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C394C38-CE2E-8798-B090-65FADB785D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Samtycken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03E4A2D-D0F9-673F-29DD-B4E2AEBD59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251460" indent="-251460"/>
            <a:r>
              <a:rPr lang="sv-SE" dirty="0">
                <a:cs typeface="Arial"/>
              </a:rPr>
              <a:t>För att öppna Nationella Läkemedelslistan krävs alltid samtycke från patienten</a:t>
            </a:r>
          </a:p>
          <a:p>
            <a:pPr marL="503555" lvl="1" indent="-251460">
              <a:buClr>
                <a:srgbClr val="404040"/>
              </a:buClr>
              <a:buFont typeface="Courier New" panose="05000000000000000000" pitchFamily="2" charset="2"/>
              <a:buChar char="o"/>
            </a:pPr>
            <a:r>
              <a:rPr lang="sv-SE" dirty="0">
                <a:cs typeface="Arial"/>
              </a:rPr>
              <a:t>Registrerat åtkomstsamtycke</a:t>
            </a:r>
          </a:p>
          <a:p>
            <a:pPr marL="503555" lvl="1" indent="-251460">
              <a:buClr>
                <a:srgbClr val="404040"/>
              </a:buClr>
              <a:buFont typeface="Courier New" panose="05000000000000000000" pitchFamily="2" charset="2"/>
              <a:buChar char="o"/>
            </a:pPr>
            <a:r>
              <a:rPr lang="sv-SE" dirty="0">
                <a:cs typeface="Arial"/>
              </a:rPr>
              <a:t>Tillfälligt samtycke</a:t>
            </a:r>
          </a:p>
          <a:p>
            <a:pPr marL="503555" lvl="1" indent="-251460">
              <a:buClr>
                <a:srgbClr val="404040"/>
              </a:buClr>
              <a:buFont typeface="Courier New" panose="05000000000000000000" pitchFamily="2" charset="2"/>
              <a:buChar char="o"/>
            </a:pPr>
            <a:r>
              <a:rPr lang="sv-SE" dirty="0">
                <a:cs typeface="Arial"/>
              </a:rPr>
              <a:t>Dossamtycke</a:t>
            </a:r>
          </a:p>
          <a:p>
            <a:pPr marL="503555" lvl="1" indent="-251460">
              <a:buClr>
                <a:srgbClr val="404040"/>
              </a:buClr>
              <a:buFont typeface="Courier New" panose="05000000000000000000" pitchFamily="2" charset="2"/>
              <a:buChar char="o"/>
            </a:pPr>
            <a:r>
              <a:rPr lang="sv-SE" dirty="0">
                <a:cs typeface="Arial"/>
              </a:rPr>
              <a:t>Förmodat samtycke</a:t>
            </a:r>
          </a:p>
          <a:p>
            <a:pPr marL="503555" lvl="1" indent="-251460">
              <a:buClr>
                <a:srgbClr val="404040"/>
              </a:buClr>
              <a:buFont typeface="Courier New" panose="05000000000000000000" pitchFamily="2" charset="2"/>
              <a:buChar char="o"/>
            </a:pPr>
            <a:r>
              <a:rPr lang="sv-SE" dirty="0">
                <a:cs typeface="Arial"/>
              </a:rPr>
              <a:t>Nödåtkomst</a:t>
            </a:r>
          </a:p>
          <a:p>
            <a:pPr marL="95" indent="0">
              <a:buClr>
                <a:srgbClr val="404040"/>
              </a:buClr>
              <a:buNone/>
            </a:pPr>
            <a:endParaRPr lang="sv-SE" dirty="0">
              <a:cs typeface="Arial"/>
            </a:endParaRP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9E02AB3-62EA-8230-9018-7DBE3349291C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v-SE"/>
              <a:t>Se separat presentation för mer information om samtycken</a:t>
            </a:r>
          </a:p>
        </p:txBody>
      </p:sp>
    </p:spTree>
    <p:extLst>
      <p:ext uri="{BB962C8B-B14F-4D97-AF65-F5344CB8AC3E}">
        <p14:creationId xmlns:p14="http://schemas.microsoft.com/office/powerpoint/2010/main" val="12132877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1A19252-25E1-41BF-2EBE-0B2A08B55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Spärrar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552231D-5774-345F-9154-13C1850ACD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251460" indent="-251460"/>
            <a:r>
              <a:rPr lang="sv-SE" dirty="0">
                <a:cs typeface="Arial"/>
              </a:rPr>
              <a:t>Integritetsspärr</a:t>
            </a:r>
          </a:p>
          <a:p>
            <a:pPr marL="503555" lvl="1" indent="-251460">
              <a:buClr>
                <a:srgbClr val="404040"/>
              </a:buClr>
              <a:buFont typeface="Courier New" panose="05000000000000000000" pitchFamily="2" charset="2"/>
              <a:buChar char="o"/>
            </a:pPr>
            <a:r>
              <a:rPr lang="sv-SE" dirty="0">
                <a:cs typeface="Arial"/>
              </a:rPr>
              <a:t>Patienten kan dölja behandlingsorsak för apotekspersonal samt förskrivningar och uttag för vårdpersonal</a:t>
            </a:r>
          </a:p>
          <a:p>
            <a:pPr marL="503555" lvl="1" indent="-251460">
              <a:buClr>
                <a:srgbClr val="404040"/>
              </a:buClr>
              <a:buFont typeface="Courier New" panose="05000000000000000000" pitchFamily="2" charset="2"/>
              <a:buChar char="o"/>
            </a:pPr>
            <a:r>
              <a:rPr lang="sv-SE" dirty="0">
                <a:cs typeface="Arial"/>
              </a:rPr>
              <a:t>Integritetsspärrar i NLL är </a:t>
            </a:r>
            <a:r>
              <a:rPr lang="sv-SE" b="1" dirty="0">
                <a:cs typeface="Arial"/>
              </a:rPr>
              <a:t>inte</a:t>
            </a:r>
            <a:r>
              <a:rPr lang="sv-SE" dirty="0">
                <a:cs typeface="Arial"/>
              </a:rPr>
              <a:t> synkroniserade med integritetsspärrar i Cosmic</a:t>
            </a:r>
          </a:p>
          <a:p>
            <a:pPr marL="251460" indent="-251460"/>
            <a:r>
              <a:rPr lang="sv-SE" dirty="0" err="1">
                <a:cs typeface="Arial"/>
              </a:rPr>
              <a:t>Sekretesspärr</a:t>
            </a:r>
            <a:endParaRPr lang="sv-SE" dirty="0">
              <a:cs typeface="Arial"/>
            </a:endParaRPr>
          </a:p>
          <a:p>
            <a:pPr marL="503555" lvl="1" indent="-251460">
              <a:buClr>
                <a:srgbClr val="404040"/>
              </a:buClr>
              <a:buFont typeface="Courier New" panose="05000000000000000000" pitchFamily="2" charset="2"/>
              <a:buChar char="o"/>
            </a:pPr>
            <a:r>
              <a:rPr lang="sv-SE" dirty="0">
                <a:cs typeface="Arial"/>
              </a:rPr>
              <a:t>Förskrivare kan dölja behandlingsorsak för patienten</a:t>
            </a:r>
          </a:p>
          <a:p>
            <a:pPr marL="503555" lvl="1" indent="-251460">
              <a:buClr>
                <a:srgbClr val="404040"/>
              </a:buClr>
              <a:buFont typeface="Courier New" panose="05000000000000000000" pitchFamily="2" charset="2"/>
              <a:buChar char="o"/>
            </a:pPr>
            <a:r>
              <a:rPr lang="sv-SE" dirty="0">
                <a:ea typeface="+mn-lt"/>
                <a:cs typeface="+mn-lt"/>
              </a:rPr>
              <a:t>Förskrivningar kan döljas för vårdnadshavare</a:t>
            </a:r>
            <a:endParaRPr lang="sv-SE" sz="1400" dirty="0">
              <a:cs typeface="Arial"/>
            </a:endParaRPr>
          </a:p>
          <a:p>
            <a:pPr marL="251460" indent="-251460"/>
            <a:endParaRPr lang="sv-SE" dirty="0">
              <a:cs typeface="Arial"/>
            </a:endParaRPr>
          </a:p>
          <a:p>
            <a:pPr marL="251460" indent="-251460"/>
            <a:endParaRPr lang="sv-SE" dirty="0">
              <a:cs typeface="Arial"/>
            </a:endParaRP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F102D1FF-8BFD-AE0B-4B02-7569C483354A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v-SE" dirty="0"/>
              <a:t>Se separat presentation för mer information om spärrar</a:t>
            </a:r>
          </a:p>
        </p:txBody>
      </p:sp>
    </p:spTree>
    <p:extLst>
      <p:ext uri="{BB962C8B-B14F-4D97-AF65-F5344CB8AC3E}">
        <p14:creationId xmlns:p14="http://schemas.microsoft.com/office/powerpoint/2010/main" val="22518019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75E521F-394E-7C79-7DD0-980C102004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NLL i Nova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FD83664-18FB-553E-C7AB-97C829378F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Vyn </a:t>
            </a:r>
            <a:r>
              <a:rPr lang="sv-SE" b="1" dirty="0"/>
              <a:t>Nationell läkemedelslista </a:t>
            </a:r>
            <a:r>
              <a:rPr lang="sv-SE" dirty="0"/>
              <a:t>finns även i Nova</a:t>
            </a:r>
          </a:p>
          <a:p>
            <a:r>
              <a:rPr lang="sv-SE" b="1" dirty="0"/>
              <a:t>Jämför med ordinationer i Cosmic </a:t>
            </a:r>
            <a:r>
              <a:rPr lang="sv-SE" dirty="0"/>
              <a:t>visas inte i Nova, även om det är en dospatient</a:t>
            </a:r>
          </a:p>
        </p:txBody>
      </p:sp>
    </p:spTree>
    <p:extLst>
      <p:ext uri="{BB962C8B-B14F-4D97-AF65-F5344CB8AC3E}">
        <p14:creationId xmlns:p14="http://schemas.microsoft.com/office/powerpoint/2010/main" val="11106890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D09A157-8474-1CA4-989A-6CF976B20F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Reservrutiner om NLL inte fungerar i Cosmic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65F32A7-85FF-48E4-8B50-12D7D50D50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251460" indent="-251460"/>
            <a:r>
              <a:rPr lang="sv-SE" dirty="0">
                <a:cs typeface="Arial"/>
              </a:rPr>
              <a:t>Förskrivningskollen – kräver </a:t>
            </a:r>
            <a:r>
              <a:rPr lang="sv-SE" dirty="0" err="1">
                <a:cs typeface="Arial"/>
              </a:rPr>
              <a:t>inlogg</a:t>
            </a:r>
            <a:r>
              <a:rPr lang="sv-SE" dirty="0">
                <a:cs typeface="Arial"/>
              </a:rPr>
              <a:t> med SITHS-kort eller Freja ID. Patient-ID behöver fyllas i manuellt</a:t>
            </a:r>
          </a:p>
          <a:p>
            <a:pPr marL="251460" indent="-251460"/>
            <a:r>
              <a:rPr lang="sv-SE" dirty="0">
                <a:cs typeface="Arial"/>
              </a:rPr>
              <a:t>Pascal – via uthopp till Pascal syns samma information som i NLL oavsett om patienten är ansluten till Pascal eller inte</a:t>
            </a:r>
          </a:p>
        </p:txBody>
      </p:sp>
    </p:spTree>
    <p:extLst>
      <p:ext uri="{BB962C8B-B14F-4D97-AF65-F5344CB8AC3E}">
        <p14:creationId xmlns:p14="http://schemas.microsoft.com/office/powerpoint/2010/main" val="6784721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71287BC-784B-6188-098D-5C6412E2E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Testa själv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32CA176-7CD7-C1C0-46BD-2525CF0E90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I Utbildningsportalen/e-Learning finns utbildningsfilmer och interaktiva övningsmoment. Mer info och länk till portalen: </a:t>
            </a:r>
            <a:r>
              <a:rPr lang="sv-SE" dirty="0">
                <a:hlinkClick r:id="rId2"/>
              </a:rPr>
              <a:t>https://vardgivarwebb.regionjh.se/stod--support/cosmic/utbildning</a:t>
            </a:r>
            <a:endParaRPr lang="sv-SE" dirty="0"/>
          </a:p>
          <a:p>
            <a:r>
              <a:rPr lang="sv-SE" dirty="0"/>
              <a:t>Cosmic Övning (uppdaterad med NLL från vecka 40)</a:t>
            </a:r>
          </a:p>
          <a:p>
            <a:pPr lvl="1"/>
            <a:r>
              <a:rPr lang="sv-SE" dirty="0"/>
              <a:t>Alla har tillgång med sitt </a:t>
            </a:r>
            <a:r>
              <a:rPr lang="sv-SE" dirty="0" err="1"/>
              <a:t>siths</a:t>
            </a:r>
            <a:r>
              <a:rPr lang="sv-SE" dirty="0"/>
              <a:t>-kort</a:t>
            </a:r>
          </a:p>
          <a:p>
            <a:pPr lvl="1"/>
            <a:r>
              <a:rPr lang="sv-SE" dirty="0"/>
              <a:t>Hittas i </a:t>
            </a:r>
            <a:r>
              <a:rPr lang="sv-SE" dirty="0" err="1"/>
              <a:t>windows</a:t>
            </a:r>
            <a:r>
              <a:rPr lang="sv-SE" dirty="0"/>
              <a:t>-menyn under Cosmic övriga miljöer</a:t>
            </a:r>
          </a:p>
          <a:p>
            <a:pPr lvl="1"/>
            <a:r>
              <a:rPr lang="sv-SE" dirty="0"/>
              <a:t>Dessa testpatienter kan användas:</a:t>
            </a:r>
          </a:p>
          <a:p>
            <a:pPr lvl="2"/>
            <a:r>
              <a:rPr lang="sv-SE" dirty="0" err="1"/>
              <a:t>Dosdamett</a:t>
            </a:r>
            <a:r>
              <a:rPr lang="sv-SE" dirty="0"/>
              <a:t> 19060520-9808</a:t>
            </a:r>
          </a:p>
          <a:p>
            <a:pPr lvl="2"/>
            <a:r>
              <a:rPr lang="sv-SE" dirty="0" err="1"/>
              <a:t>Damtvå</a:t>
            </a:r>
            <a:r>
              <a:rPr lang="sv-SE" dirty="0"/>
              <a:t> 19060512-9808</a:t>
            </a:r>
          </a:p>
          <a:p>
            <a:pPr lvl="2"/>
            <a:r>
              <a:rPr lang="sv-SE" dirty="0" err="1"/>
              <a:t>Flickaett</a:t>
            </a:r>
            <a:r>
              <a:rPr lang="sv-SE" dirty="0"/>
              <a:t> 20171016-2387</a:t>
            </a:r>
          </a:p>
        </p:txBody>
      </p:sp>
    </p:spTree>
    <p:extLst>
      <p:ext uri="{BB962C8B-B14F-4D97-AF65-F5344CB8AC3E}">
        <p14:creationId xmlns:p14="http://schemas.microsoft.com/office/powerpoint/2010/main" val="30027765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Övergripande information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sv-SE" dirty="0"/>
              <a:t>Enligt en lag från 2021 ska alla journalsystem anslutas till Nationella läkemedelslistan (NLL)</a:t>
            </a:r>
          </a:p>
          <a:p>
            <a:pPr lvl="1">
              <a:lnSpc>
                <a:spcPct val="100000"/>
              </a:lnSpc>
            </a:pPr>
            <a:r>
              <a:rPr lang="sv-SE" dirty="0"/>
              <a:t>Region Jämtland Härjedalen kommer att anslutas vecka 45 2025</a:t>
            </a:r>
          </a:p>
          <a:p>
            <a:pPr>
              <a:lnSpc>
                <a:spcPct val="100000"/>
              </a:lnSpc>
            </a:pPr>
            <a:r>
              <a:rPr lang="sv-SE" dirty="0"/>
              <a:t>NLL är en förteckning över patientens förskrivna och uthämtade läkemedel</a:t>
            </a:r>
          </a:p>
          <a:p>
            <a:pPr lvl="1">
              <a:lnSpc>
                <a:spcPct val="100000"/>
              </a:lnSpc>
            </a:pPr>
            <a:r>
              <a:rPr lang="sv-SE" sz="2200" dirty="0"/>
              <a:t>Gäller både vanliga recept och dosdispenserade läkemedel</a:t>
            </a:r>
          </a:p>
          <a:p>
            <a:pPr>
              <a:lnSpc>
                <a:spcPct val="100000"/>
              </a:lnSpc>
            </a:pPr>
            <a:r>
              <a:rPr lang="sv-SE" dirty="0"/>
              <a:t>NLL ger hälso- och sjukvården, apoteken och patienten samma information om förskrivna och uthämtade läkemedel</a:t>
            </a:r>
          </a:p>
          <a:p>
            <a:pPr lvl="1">
              <a:lnSpc>
                <a:spcPct val="100000"/>
              </a:lnSpc>
            </a:pPr>
            <a:r>
              <a:rPr lang="sv-SE" sz="2200" dirty="0"/>
              <a:t>Oberoende av vilket journalsystem som använts eller var i landet förskrivningen skett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405382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27C5F65-48A5-BB1D-CDEE-239DF6937B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5964" y="373636"/>
            <a:ext cx="10465200" cy="648000"/>
          </a:xfrm>
        </p:spPr>
        <p:txBody>
          <a:bodyPr/>
          <a:lstStyle/>
          <a:p>
            <a:pPr algn="ctr"/>
            <a:r>
              <a:rPr lang="sv-SE"/>
              <a:t>Vad är vad?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9ECE642-0CE7-D946-778F-C0F8064D43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3618" y="1196083"/>
            <a:ext cx="10465200" cy="5288281"/>
          </a:xfrm>
        </p:spPr>
        <p:txBody>
          <a:bodyPr>
            <a:normAutofit fontScale="92500"/>
          </a:bodyPr>
          <a:lstStyle/>
          <a:p>
            <a:r>
              <a:rPr lang="sv-SE" b="1" dirty="0">
                <a:latin typeface="+mj-lt"/>
              </a:rPr>
              <a:t>Nationella läkemedelslistan (NLL</a:t>
            </a:r>
            <a:r>
              <a:rPr lang="sv-SE" sz="1800" b="1" dirty="0">
                <a:latin typeface="+mj-lt"/>
              </a:rPr>
              <a:t>)</a:t>
            </a:r>
            <a:r>
              <a:rPr lang="sv-SE" sz="1800" dirty="0">
                <a:latin typeface="+mj-lt"/>
              </a:rPr>
              <a:t> </a:t>
            </a:r>
            <a:r>
              <a:rPr lang="sv-SE" sz="1800" dirty="0"/>
              <a:t>är grunden för flera andra system, och planeras på sikt bli </a:t>
            </a:r>
            <a:r>
              <a:rPr lang="sv-SE" sz="1800" i="1" dirty="0"/>
              <a:t>den enda källan</a:t>
            </a:r>
            <a:r>
              <a:rPr lang="sv-SE" sz="1800" dirty="0"/>
              <a:t> till aktuell läkemedelsinformation i Sverige</a:t>
            </a:r>
          </a:p>
          <a:p>
            <a:pPr lvl="1"/>
            <a:r>
              <a:rPr lang="sv-SE" sz="1800" dirty="0"/>
              <a:t>Visar information om samtliga förskrivningar och uttag, oavsett vilket system som används vid förskrivning eller vilket apotek uttag skett på</a:t>
            </a:r>
          </a:p>
          <a:p>
            <a:r>
              <a:rPr lang="sv-SE" b="1" dirty="0">
                <a:latin typeface="+mj-lt"/>
              </a:rPr>
              <a:t>Pascal</a:t>
            </a:r>
            <a:r>
              <a:rPr lang="sv-SE" sz="1800" dirty="0"/>
              <a:t> är ett receptverktyg för dosdispenserade läkemedel (visar samma information som NLL)</a:t>
            </a:r>
          </a:p>
          <a:p>
            <a:r>
              <a:rPr lang="sv-SE" sz="1800" b="1" dirty="0"/>
              <a:t>NPÖ</a:t>
            </a:r>
            <a:r>
              <a:rPr lang="sv-SE" sz="1800" dirty="0"/>
              <a:t> ger en samlad överblick av vårddokumentation, men är beroende av vad olika regioner valt att dela</a:t>
            </a:r>
          </a:p>
          <a:p>
            <a:pPr lvl="1"/>
            <a:r>
              <a:rPr lang="sv-SE" sz="1800" dirty="0"/>
              <a:t>Läkemedelslistor som visas där är speglade direkt från regionernas journalsystem</a:t>
            </a:r>
          </a:p>
          <a:p>
            <a:r>
              <a:rPr lang="sv-SE" b="1" dirty="0">
                <a:latin typeface="+mj-lt"/>
              </a:rPr>
              <a:t>Läkemedelskollen</a:t>
            </a:r>
            <a:r>
              <a:rPr lang="sv-SE" sz="1800" dirty="0"/>
              <a:t> är patientens sätt att se sina aktuella recept och visar samma information som NLL</a:t>
            </a:r>
          </a:p>
          <a:p>
            <a:pPr lvl="1"/>
            <a:r>
              <a:rPr lang="sv-SE" sz="1800" dirty="0"/>
              <a:t>Logga in med bank-id på e-hälsomyndighetens hemsida eller via 1177</a:t>
            </a:r>
          </a:p>
          <a:p>
            <a:r>
              <a:rPr lang="sv-SE" b="1" dirty="0">
                <a:latin typeface="+mj-lt"/>
              </a:rPr>
              <a:t>Förskrivningskollen</a:t>
            </a:r>
            <a:r>
              <a:rPr lang="sv-SE" sz="1800" dirty="0"/>
              <a:t> är ett alternativ för vårdpersonal som inte har NLL integrerat i sitt journalsystem (kan användas som reservrutin). Visar samma information som NLL</a:t>
            </a:r>
          </a:p>
          <a:p>
            <a:pPr lvl="1"/>
            <a:r>
              <a:rPr lang="sv-SE" sz="1800" dirty="0"/>
              <a:t>Åtkomst via e-hälsomyndighetens hemsida</a:t>
            </a:r>
          </a:p>
          <a:p>
            <a:r>
              <a:rPr lang="sv-SE" b="1" dirty="0">
                <a:latin typeface="+mj-lt"/>
              </a:rPr>
              <a:t>Cosmic läkemedelslista</a:t>
            </a:r>
            <a:r>
              <a:rPr lang="sv-SE" dirty="0">
                <a:latin typeface="+mj-lt"/>
              </a:rPr>
              <a:t> </a:t>
            </a:r>
            <a:r>
              <a:rPr lang="sv-SE" sz="1800" dirty="0"/>
              <a:t>är den samlade bilden av patientens läkemedelsordinationer. Ordinationer som inte förskrivits syns inte i NLL (framför allt inte dosändringar och rekvisitionsläkemedel)</a:t>
            </a:r>
          </a:p>
          <a:p>
            <a:endParaRPr lang="sv-SE" sz="1800" dirty="0"/>
          </a:p>
        </p:txBody>
      </p:sp>
    </p:spTree>
    <p:extLst>
      <p:ext uri="{BB962C8B-B14F-4D97-AF65-F5344CB8AC3E}">
        <p14:creationId xmlns:p14="http://schemas.microsoft.com/office/powerpoint/2010/main" val="10726869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CA1BD00-2278-D50B-DAA9-E80EB6679E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Behörigheter i NLL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81DA7D3-58FD-C154-9F51-6B14F424F59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Legitimerade användare enligt nedan samt AT-läkare och underläkare har behörighet att öppna NLL: </a:t>
            </a:r>
          </a:p>
          <a:p>
            <a:pPr lvl="1"/>
            <a:r>
              <a:rPr lang="sv-SE" dirty="0"/>
              <a:t>Läkare</a:t>
            </a:r>
          </a:p>
          <a:p>
            <a:pPr lvl="1"/>
            <a:r>
              <a:rPr lang="sv-SE" dirty="0"/>
              <a:t>Sjuksköterska</a:t>
            </a:r>
          </a:p>
          <a:p>
            <a:pPr lvl="1"/>
            <a:r>
              <a:rPr lang="sv-SE" dirty="0"/>
              <a:t>Barnmorska</a:t>
            </a:r>
          </a:p>
          <a:p>
            <a:pPr lvl="1"/>
            <a:r>
              <a:rPr lang="sv-SE" dirty="0"/>
              <a:t>Dietist</a:t>
            </a:r>
          </a:p>
          <a:p>
            <a:pPr lvl="1"/>
            <a:r>
              <a:rPr lang="sv-SE" dirty="0"/>
              <a:t>Apotekare</a:t>
            </a:r>
          </a:p>
          <a:p>
            <a:pPr lvl="1"/>
            <a:r>
              <a:rPr lang="sv-SE" dirty="0"/>
              <a:t>Tandläkare</a:t>
            </a:r>
          </a:p>
          <a:p>
            <a:pPr lvl="1"/>
            <a:r>
              <a:rPr lang="sv-SE" dirty="0"/>
              <a:t>Tandhygienist</a:t>
            </a:r>
          </a:p>
          <a:p>
            <a:pPr marL="252000" lvl="1" indent="0">
              <a:buNone/>
            </a:pPr>
            <a:endParaRPr lang="sv-SE" dirty="0"/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25CE8A81-037A-3A51-C009-3EFC933D3DC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sv-SE" dirty="0"/>
              <a:t>Förskrivare har behörighet att:</a:t>
            </a:r>
          </a:p>
          <a:p>
            <a:pPr lvl="1"/>
            <a:r>
              <a:rPr lang="sv-SE" dirty="0"/>
              <a:t>Avsluta förskrivning (makulera recept)</a:t>
            </a:r>
          </a:p>
          <a:p>
            <a:pPr lvl="1"/>
            <a:r>
              <a:rPr lang="sv-SE" dirty="0"/>
              <a:t>Utföra skyddsåtgärder </a:t>
            </a:r>
          </a:p>
          <a:p>
            <a:pPr lvl="1"/>
            <a:r>
              <a:rPr lang="sv-SE" dirty="0"/>
              <a:t>Föra över förskrivningar till Cosmic för dospatienter</a:t>
            </a:r>
          </a:p>
        </p:txBody>
      </p:sp>
    </p:spTree>
    <p:extLst>
      <p:ext uri="{BB962C8B-B14F-4D97-AF65-F5344CB8AC3E}">
        <p14:creationId xmlns:p14="http://schemas.microsoft.com/office/powerpoint/2010/main" val="19953769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3C2ED79-94B8-1533-8384-271EAA10E4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Förändrat arbetssätt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0DC913A5-B71D-8E76-4F0C-F959B726B4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Med NLL</a:t>
            </a:r>
          </a:p>
          <a:p>
            <a:pPr lvl="1"/>
            <a:r>
              <a:rPr lang="sv-SE" dirty="0"/>
              <a:t>Dosfliken försvinner och ersätts med vyn </a:t>
            </a:r>
            <a:r>
              <a:rPr lang="sv-SE" b="1" dirty="0"/>
              <a:t>Nationella läkemedelslistan </a:t>
            </a:r>
            <a:r>
              <a:rPr lang="sv-SE" dirty="0"/>
              <a:t>och fliken </a:t>
            </a:r>
            <a:r>
              <a:rPr lang="sv-SE" b="1" dirty="0"/>
              <a:t>Jämför med ordinationer i Cosmic</a:t>
            </a:r>
          </a:p>
          <a:p>
            <a:pPr lvl="1"/>
            <a:r>
              <a:rPr lang="sv-SE" dirty="0"/>
              <a:t>Det finns möjlighet att föra över flera läkemedel samtidigt, </a:t>
            </a:r>
            <a:r>
              <a:rPr lang="sv-SE" dirty="0" err="1"/>
              <a:t>Nyfliken</a:t>
            </a:r>
            <a:r>
              <a:rPr lang="sv-SE" dirty="0"/>
              <a:t> öppnas för varje läkemedel och ordinationsinformation följer med </a:t>
            </a:r>
          </a:p>
          <a:p>
            <a:pPr lvl="1"/>
            <a:r>
              <a:rPr lang="sv-SE" dirty="0"/>
              <a:t>Behandlingsorsak och behandlingsändamål i Pascal följer med vid överföring från NLL till Cosmic</a:t>
            </a:r>
          </a:p>
          <a:p>
            <a:pPr lvl="1"/>
            <a:r>
              <a:rPr lang="sv-SE" dirty="0"/>
              <a:t>Menyvalet </a:t>
            </a:r>
            <a:r>
              <a:rPr lang="sv-SE" b="1" dirty="0"/>
              <a:t>Avsluta förskrivning </a:t>
            </a:r>
            <a:r>
              <a:rPr lang="sv-SE" dirty="0"/>
              <a:t>införs och innebär att recept med återstående uttag avslutas. </a:t>
            </a:r>
            <a:r>
              <a:rPr lang="sv-SE" b="1" dirty="0"/>
              <a:t>Makulera förskrivning </a:t>
            </a:r>
            <a:r>
              <a:rPr lang="sv-SE" dirty="0"/>
              <a:t>ska endast användas när det blivit fel i en förskrivning och patienten ännu inte gjort något uttag</a:t>
            </a:r>
          </a:p>
          <a:p>
            <a:pPr lvl="1"/>
            <a:r>
              <a:rPr lang="sv-SE" dirty="0"/>
              <a:t>Utseende och vissa funktioner är förändrade i Utkorgen</a:t>
            </a:r>
          </a:p>
          <a:p>
            <a:pPr lvl="1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739567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>
            <a:extLst>
              <a:ext uri="{FF2B5EF4-FFF2-40B4-BE49-F238E27FC236}">
                <a16:creationId xmlns:a16="http://schemas.microsoft.com/office/drawing/2014/main" id="{6F73EF5E-05DF-F793-C1BC-6B02F2D7D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Att öppna NLL från Cosmic</a:t>
            </a:r>
          </a:p>
        </p:txBody>
      </p:sp>
      <p:pic>
        <p:nvPicPr>
          <p:cNvPr id="14" name="Platshållare för innehåll 13">
            <a:extLst>
              <a:ext uri="{FF2B5EF4-FFF2-40B4-BE49-F238E27FC236}">
                <a16:creationId xmlns:a16="http://schemas.microsoft.com/office/drawing/2014/main" id="{A1A5B4E9-AAB2-4524-0417-8A0FB194286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27196" y="1526166"/>
            <a:ext cx="8553450" cy="42005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textruta 1">
            <a:extLst>
              <a:ext uri="{FF2B5EF4-FFF2-40B4-BE49-F238E27FC236}">
                <a16:creationId xmlns:a16="http://schemas.microsoft.com/office/drawing/2014/main" id="{FA018711-AA7B-3DFA-9D94-A0048D4FBFBE}"/>
              </a:ext>
            </a:extLst>
          </p:cNvPr>
          <p:cNvSpPr txBox="1"/>
          <p:nvPr/>
        </p:nvSpPr>
        <p:spPr>
          <a:xfrm>
            <a:off x="211354" y="1801091"/>
            <a:ext cx="321584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/>
              <a:t>I läkemedelslistan på alla patienter hittas NLL längst ner till vänster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/>
              <a:t>NLL hittas också i Meny och kan sparas som favorit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/>
              <a:t>För att öppna NLL krävs i regel samtycke från patienten</a:t>
            </a:r>
          </a:p>
        </p:txBody>
      </p:sp>
    </p:spTree>
    <p:extLst>
      <p:ext uri="{BB962C8B-B14F-4D97-AF65-F5344CB8AC3E}">
        <p14:creationId xmlns:p14="http://schemas.microsoft.com/office/powerpoint/2010/main" val="13450943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latshållare för innehåll 5">
            <a:extLst>
              <a:ext uri="{FF2B5EF4-FFF2-40B4-BE49-F238E27FC236}">
                <a16:creationId xmlns:a16="http://schemas.microsoft.com/office/drawing/2014/main" id="{4C883DBA-63B3-1F3E-2E1C-105843B719A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67909" y="1468581"/>
            <a:ext cx="11151736" cy="4805219"/>
          </a:xfrm>
        </p:spPr>
      </p:pic>
      <p:sp>
        <p:nvSpPr>
          <p:cNvPr id="3" name="textruta 2">
            <a:extLst>
              <a:ext uri="{FF2B5EF4-FFF2-40B4-BE49-F238E27FC236}">
                <a16:creationId xmlns:a16="http://schemas.microsoft.com/office/drawing/2014/main" id="{6776F2C1-B5A0-51B4-B0DB-C0455E49A6DF}"/>
              </a:ext>
            </a:extLst>
          </p:cNvPr>
          <p:cNvSpPr txBox="1"/>
          <p:nvPr/>
        </p:nvSpPr>
        <p:spPr>
          <a:xfrm>
            <a:off x="934497" y="1980000"/>
            <a:ext cx="184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v-SE"/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76595D79-E432-5A49-DD6F-35273DFA13E5}"/>
              </a:ext>
            </a:extLst>
          </p:cNvPr>
          <p:cNvSpPr txBox="1"/>
          <p:nvPr/>
        </p:nvSpPr>
        <p:spPr>
          <a:xfrm>
            <a:off x="372355" y="145142"/>
            <a:ext cx="625475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dirty="0"/>
              <a:t>I NLL visas </a:t>
            </a:r>
            <a:r>
              <a:rPr lang="sv-SE" sz="2000" b="1" dirty="0"/>
              <a:t>Aktuella</a:t>
            </a:r>
            <a:r>
              <a:rPr lang="sv-SE" sz="2000" dirty="0"/>
              <a:t> och </a:t>
            </a:r>
            <a:r>
              <a:rPr lang="sv-SE" sz="2000" b="1" dirty="0"/>
              <a:t>Historiska</a:t>
            </a:r>
            <a:r>
              <a:rPr lang="sv-SE" sz="2000" dirty="0"/>
              <a:t> förskrivningar. Med aktuella menas de som kan hämtas ut på apotek samt läkemedel som är slutexpedierade eller utgångna under senaste 100 dagarna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0751E62A-CA5D-0362-B308-48728DFBF66D}"/>
              </a:ext>
            </a:extLst>
          </p:cNvPr>
          <p:cNvSpPr txBox="1"/>
          <p:nvPr/>
        </p:nvSpPr>
        <p:spPr>
          <a:xfrm>
            <a:off x="7952488" y="341945"/>
            <a:ext cx="362585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NLL sorteras utifrån förskrivningens giltighetstid. Sortering efter ATC-kod kan väljas i listen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68174BBB-8690-D8F2-58DD-8B8272699302}"/>
              </a:ext>
            </a:extLst>
          </p:cNvPr>
          <p:cNvSpPr txBox="1"/>
          <p:nvPr/>
        </p:nvSpPr>
        <p:spPr>
          <a:xfrm>
            <a:off x="6000750" y="3995626"/>
            <a:ext cx="4502150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v-SE"/>
              <a:t>För att vara säker på att recept som skrivs i Pascal visas i NLL – tryck på uppdatera</a:t>
            </a:r>
          </a:p>
        </p:txBody>
      </p:sp>
      <p:cxnSp>
        <p:nvCxnSpPr>
          <p:cNvPr id="14" name="Rak pilkoppling 13">
            <a:extLst>
              <a:ext uri="{FF2B5EF4-FFF2-40B4-BE49-F238E27FC236}">
                <a16:creationId xmlns:a16="http://schemas.microsoft.com/office/drawing/2014/main" id="{4AF66B59-ECD5-85F9-4908-2247CDD23511}"/>
              </a:ext>
            </a:extLst>
          </p:cNvPr>
          <p:cNvCxnSpPr>
            <a:stCxn id="11" idx="0"/>
          </p:cNvCxnSpPr>
          <p:nvPr/>
        </p:nvCxnSpPr>
        <p:spPr>
          <a:xfrm flipH="1" flipV="1">
            <a:off x="7842250" y="2552638"/>
            <a:ext cx="409575" cy="1442988"/>
          </a:xfrm>
          <a:prstGeom prst="straightConnector1">
            <a:avLst/>
          </a:prstGeom>
          <a:ln w="31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ak pilkoppling 15">
            <a:extLst>
              <a:ext uri="{FF2B5EF4-FFF2-40B4-BE49-F238E27FC236}">
                <a16:creationId xmlns:a16="http://schemas.microsoft.com/office/drawing/2014/main" id="{380E7F6B-C857-C8D5-390F-48BCA0548CE1}"/>
              </a:ext>
            </a:extLst>
          </p:cNvPr>
          <p:cNvCxnSpPr>
            <a:stCxn id="8" idx="2"/>
          </p:cNvCxnSpPr>
          <p:nvPr/>
        </p:nvCxnSpPr>
        <p:spPr>
          <a:xfrm>
            <a:off x="9765414" y="1542274"/>
            <a:ext cx="1054986" cy="921526"/>
          </a:xfrm>
          <a:prstGeom prst="straightConnector1">
            <a:avLst/>
          </a:prstGeom>
          <a:ln w="31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ruta 16">
            <a:extLst>
              <a:ext uri="{FF2B5EF4-FFF2-40B4-BE49-F238E27FC236}">
                <a16:creationId xmlns:a16="http://schemas.microsoft.com/office/drawing/2014/main" id="{61CB15FA-AC6F-0F24-6E34-03B7238AAD03}"/>
              </a:ext>
            </a:extLst>
          </p:cNvPr>
          <p:cNvSpPr txBox="1"/>
          <p:nvPr/>
        </p:nvSpPr>
        <p:spPr>
          <a:xfrm>
            <a:off x="5966387" y="1470620"/>
            <a:ext cx="3651250" cy="92333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v-SE" dirty="0"/>
              <a:t>Möjligt att fritextsöka i sökfältet och välja att filtrera fram enbart läkemedel eller handelsvaror</a:t>
            </a:r>
          </a:p>
        </p:txBody>
      </p:sp>
      <p:cxnSp>
        <p:nvCxnSpPr>
          <p:cNvPr id="21" name="Rak pilkoppling 20">
            <a:extLst>
              <a:ext uri="{FF2B5EF4-FFF2-40B4-BE49-F238E27FC236}">
                <a16:creationId xmlns:a16="http://schemas.microsoft.com/office/drawing/2014/main" id="{60B76A72-226F-4151-7F38-9BF3C53A3359}"/>
              </a:ext>
            </a:extLst>
          </p:cNvPr>
          <p:cNvCxnSpPr>
            <a:stCxn id="17" idx="2"/>
          </p:cNvCxnSpPr>
          <p:nvPr/>
        </p:nvCxnSpPr>
        <p:spPr>
          <a:xfrm>
            <a:off x="7792012" y="2393950"/>
            <a:ext cx="255025" cy="69850"/>
          </a:xfrm>
          <a:prstGeom prst="straightConnector1">
            <a:avLst/>
          </a:prstGeom>
          <a:ln w="31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55765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B3838C-D28C-FA41-DD66-4E343C5AA1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Jämför med ordinationer i Cosmic</a:t>
            </a:r>
          </a:p>
        </p:txBody>
      </p:sp>
      <p:pic>
        <p:nvPicPr>
          <p:cNvPr id="6" name="Platshållare för innehåll 5">
            <a:extLst>
              <a:ext uri="{FF2B5EF4-FFF2-40B4-BE49-F238E27FC236}">
                <a16:creationId xmlns:a16="http://schemas.microsoft.com/office/drawing/2014/main" id="{6A728CB6-6E74-6819-D619-7C7875DD080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788229" y="1788171"/>
            <a:ext cx="7540971" cy="3556587"/>
          </a:xfrm>
        </p:spPr>
      </p:pic>
      <p:sp>
        <p:nvSpPr>
          <p:cNvPr id="3" name="textruta 2">
            <a:extLst>
              <a:ext uri="{FF2B5EF4-FFF2-40B4-BE49-F238E27FC236}">
                <a16:creationId xmlns:a16="http://schemas.microsoft.com/office/drawing/2014/main" id="{5DEDF38E-A709-BDD2-36BF-600C2ECD7D70}"/>
              </a:ext>
            </a:extLst>
          </p:cNvPr>
          <p:cNvSpPr txBox="1"/>
          <p:nvPr/>
        </p:nvSpPr>
        <p:spPr>
          <a:xfrm>
            <a:off x="628650" y="1708151"/>
            <a:ext cx="3229917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b="1" dirty="0"/>
              <a:t>Jämför med ordinationer i Cosmic </a:t>
            </a:r>
            <a:r>
              <a:rPr lang="sv-SE" dirty="0"/>
              <a:t>ersätter Dosfliken och är än så länge enbart tillgänglig för dospatienter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Här går det att föra över förskrivningar som bara finns i NLL till Cosmic. Flera förskrivningar kan föras över samtidigt genom att bocka i flera i rutan framför läkemedlet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Ordinationer som bara finns i Cosmic kan inte föras över från denna vy utan måste förskrivas i Pascal</a:t>
            </a:r>
          </a:p>
        </p:txBody>
      </p:sp>
    </p:spTree>
    <p:extLst>
      <p:ext uri="{BB962C8B-B14F-4D97-AF65-F5344CB8AC3E}">
        <p14:creationId xmlns:p14="http://schemas.microsoft.com/office/powerpoint/2010/main" val="30736287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ruta 6">
            <a:extLst>
              <a:ext uri="{FF2B5EF4-FFF2-40B4-BE49-F238E27FC236}">
                <a16:creationId xmlns:a16="http://schemas.microsoft.com/office/drawing/2014/main" id="{9913AD7E-74FB-8392-656C-CCAD8CAE4B6A}"/>
              </a:ext>
            </a:extLst>
          </p:cNvPr>
          <p:cNvSpPr txBox="1"/>
          <p:nvPr/>
        </p:nvSpPr>
        <p:spPr>
          <a:xfrm>
            <a:off x="442165" y="1023149"/>
            <a:ext cx="10465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Alternativen i menyn förändras om ett läkemedel är markerat</a:t>
            </a:r>
          </a:p>
        </p:txBody>
      </p:sp>
      <p:sp>
        <p:nvSpPr>
          <p:cNvPr id="10" name="textruta 9">
            <a:extLst>
              <a:ext uri="{FF2B5EF4-FFF2-40B4-BE49-F238E27FC236}">
                <a16:creationId xmlns:a16="http://schemas.microsoft.com/office/drawing/2014/main" id="{95488A60-9741-7011-709F-157FCB4D5525}"/>
              </a:ext>
            </a:extLst>
          </p:cNvPr>
          <p:cNvSpPr txBox="1"/>
          <p:nvPr/>
        </p:nvSpPr>
        <p:spPr>
          <a:xfrm>
            <a:off x="8113277" y="3194903"/>
            <a:ext cx="36365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Öppna Pascal, uppdatera och sorteringsvalen försvinner</a:t>
            </a:r>
          </a:p>
          <a:p>
            <a:r>
              <a:rPr lang="sv-SE" dirty="0"/>
              <a:t>Skapa ordination i Cosmic tillkommer</a:t>
            </a: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464BAE99-8C71-21F9-B60C-94065FC38C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2165" y="3989821"/>
            <a:ext cx="7487450" cy="2022011"/>
          </a:xfrm>
          <a:prstGeom prst="rect">
            <a:avLst/>
          </a:prstGeom>
        </p:spPr>
      </p:pic>
      <p:pic>
        <p:nvPicPr>
          <p:cNvPr id="14" name="Platshållare för innehåll 13">
            <a:extLst>
              <a:ext uri="{FF2B5EF4-FFF2-40B4-BE49-F238E27FC236}">
                <a16:creationId xmlns:a16="http://schemas.microsoft.com/office/drawing/2014/main" id="{33DF5EF0-5FBA-3DEB-7653-FF199A202F1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42165" y="1533024"/>
            <a:ext cx="7487449" cy="2139272"/>
          </a:xfrm>
        </p:spPr>
      </p:pic>
    </p:spTree>
    <p:extLst>
      <p:ext uri="{BB962C8B-B14F-4D97-AF65-F5344CB8AC3E}">
        <p14:creationId xmlns:p14="http://schemas.microsoft.com/office/powerpoint/2010/main" val="742476255"/>
      </p:ext>
    </p:extLst>
  </p:cSld>
  <p:clrMapOvr>
    <a:masterClrMapping/>
  </p:clrMapOvr>
</p:sld>
</file>

<file path=ppt/theme/theme1.xml><?xml version="1.0" encoding="utf-8"?>
<a:theme xmlns:a="http://schemas.openxmlformats.org/drawingml/2006/main" name="RJH">
  <a:themeElements>
    <a:clrScheme name="Region JH-0416">
      <a:dk1>
        <a:srgbClr val="000000"/>
      </a:dk1>
      <a:lt1>
        <a:srgbClr val="FFFFFF"/>
      </a:lt1>
      <a:dk2>
        <a:srgbClr val="A59C94"/>
      </a:dk2>
      <a:lt2>
        <a:srgbClr val="FFFFFF"/>
      </a:lt2>
      <a:accent1>
        <a:srgbClr val="97D700"/>
      </a:accent1>
      <a:accent2>
        <a:srgbClr val="E6F0F9"/>
      </a:accent2>
      <a:accent3>
        <a:srgbClr val="1C1C1C"/>
      </a:accent3>
      <a:accent4>
        <a:srgbClr val="BFB8AF"/>
      </a:accent4>
      <a:accent5>
        <a:srgbClr val="4E801F"/>
      </a:accent5>
      <a:accent6>
        <a:srgbClr val="96C0E6"/>
      </a:accent6>
      <a:hlink>
        <a:srgbClr val="000000"/>
      </a:hlink>
      <a:folHlink>
        <a:srgbClr val="7F746B"/>
      </a:folHlink>
    </a:clrScheme>
    <a:fontScheme name="RJH - Rubrik Arial Narrow -  Bröd Arial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3175">
          <a:solidFill>
            <a:schemeClr val="tx1"/>
          </a:solidFill>
        </a:ln>
      </a:spPr>
      <a:bodyPr rtlCol="0" anchor="ctr"/>
      <a:lstStyle/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PT_RJH_mall_anpassade färger.pptx" id="{95C4B7E5-F834-4063-B622-10F4EB466DD8}" vid="{5504849E-FC1A-493C-ADCA-5C793ED58A5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702EBD1554A864C955C501E709CD871" ma:contentTypeVersion="8" ma:contentTypeDescription="Skapa ett nytt dokument." ma:contentTypeScope="" ma:versionID="0f3348eee2126fd0c53a50567e920247">
  <xsd:schema xmlns:xsd="http://www.w3.org/2001/XMLSchema" xmlns:xs="http://www.w3.org/2001/XMLSchema" xmlns:p="http://schemas.microsoft.com/office/2006/metadata/properties" xmlns:ns2="37046d66-f9f1-43bf-939b-b6552d0ba332" targetNamespace="http://schemas.microsoft.com/office/2006/metadata/properties" ma:root="true" ma:fieldsID="3a8aa5eb8196b57ece8a0e37f361fb1d" ns2:_="">
    <xsd:import namespace="37046d66-f9f1-43bf-939b-b6552d0ba33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046d66-f9f1-43bf-939b-b6552d0ba33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0D2F00D-EFBD-4892-B432-AE7EA8A68896}">
  <ds:schemaRefs>
    <ds:schemaRef ds:uri="http://purl.org/dc/dcmitype/"/>
    <ds:schemaRef ds:uri="http://purl.org/dc/elements/1.1/"/>
    <ds:schemaRef ds:uri="37046d66-f9f1-43bf-939b-b6552d0ba332"/>
    <ds:schemaRef ds:uri="http://schemas.microsoft.com/office/2006/documentManagement/types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26B66EBA-E295-431B-B8AD-16CC6C71EFC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7046d66-f9f1-43bf-939b-b6552d0ba33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5D22E30-3D22-4414-8175-7A0B684B9023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3b0b0de0-301b-43bc-be01-b232acb4eea4}" enabled="1" method="Privileged" siteId="{d3b4cf3a-ca77-4a02-aefa-f4398591468f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999</Words>
  <Application>Microsoft Office PowerPoint</Application>
  <PresentationFormat>Widescreen</PresentationFormat>
  <Paragraphs>105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RJH</vt:lpstr>
      <vt:lpstr>Nationella Läkemedelslistan (NLL)</vt:lpstr>
      <vt:lpstr>Övergripande information</vt:lpstr>
      <vt:lpstr>Vad är vad?</vt:lpstr>
      <vt:lpstr>Behörigheter i NLL</vt:lpstr>
      <vt:lpstr>Förändrat arbetssätt</vt:lpstr>
      <vt:lpstr>Att öppna NLL från Cosmic</vt:lpstr>
      <vt:lpstr>PowerPoint Presentation</vt:lpstr>
      <vt:lpstr>Jämför med ordinationer i Cosmic</vt:lpstr>
      <vt:lpstr>PowerPoint Presentation</vt:lpstr>
      <vt:lpstr>Vad följer med till Cosmic när förskrivning överförs?</vt:lpstr>
      <vt:lpstr>Framtida ordination</vt:lpstr>
      <vt:lpstr>Exempel på hur NLL kan användas för patienter som inte har dos</vt:lpstr>
      <vt:lpstr>Bra att veta</vt:lpstr>
      <vt:lpstr>Samtycken</vt:lpstr>
      <vt:lpstr>Spärrar</vt:lpstr>
      <vt:lpstr>NLL i Nova</vt:lpstr>
      <vt:lpstr>Reservrutiner om NLL inte fungerar i Cosmic</vt:lpstr>
      <vt:lpstr>Testa själv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Helena Öhlén</dc:creator>
  <cp:lastModifiedBy>Helena Öhlén</cp:lastModifiedBy>
  <cp:revision>2</cp:revision>
  <dcterms:created xsi:type="dcterms:W3CDTF">2025-04-16T07:43:49Z</dcterms:created>
  <dcterms:modified xsi:type="dcterms:W3CDTF">2025-09-16T13:44:47Z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0x010100A702EBD1554A864C955C501E709CD871</vt:lpwstr>
  </property>
</Properties>
</file>